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9"/>
  </p:notesMasterIdLst>
  <p:sldIdLst>
    <p:sldId id="304" r:id="rId2"/>
    <p:sldId id="317" r:id="rId3"/>
    <p:sldId id="314" r:id="rId4"/>
    <p:sldId id="318" r:id="rId5"/>
    <p:sldId id="315" r:id="rId6"/>
    <p:sldId id="319" r:id="rId7"/>
    <p:sldId id="316" r:id="rId8"/>
  </p:sldIdLst>
  <p:sldSz cx="35999738" cy="180006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F5FD"/>
    <a:srgbClr val="855515"/>
    <a:srgbClr val="DCEAF7"/>
    <a:srgbClr val="FDFEFC"/>
    <a:srgbClr val="F5FCF2"/>
    <a:srgbClr val="F5FBFD"/>
    <a:srgbClr val="F5DBF2"/>
    <a:srgbClr val="F0FAEC"/>
    <a:srgbClr val="E5F4FB"/>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38" autoAdjust="0"/>
    <p:restoredTop sz="95799" autoAdjust="0"/>
  </p:normalViewPr>
  <p:slideViewPr>
    <p:cSldViewPr snapToGrid="0">
      <p:cViewPr varScale="1">
        <p:scale>
          <a:sx n="42" d="100"/>
          <a:sy n="42" d="100"/>
        </p:scale>
        <p:origin x="570" y="60"/>
      </p:cViewPr>
      <p:guideLst/>
    </p:cSldViewPr>
  </p:slideViewPr>
  <p:notesTextViewPr>
    <p:cViewPr>
      <p:scale>
        <a:sx n="1" d="1"/>
        <a:sy n="1" d="1"/>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土方雅之" userId="50c032e7-54fb-49da-b366-ca40689d108a" providerId="ADAL" clId="{06A6DE5F-27F5-47E3-B541-2B616041A122}"/>
    <pc:docChg chg="undo custSel addSld delSld modSld sldOrd modMainMaster">
      <pc:chgData name="土方雅之" userId="50c032e7-54fb-49da-b366-ca40689d108a" providerId="ADAL" clId="{06A6DE5F-27F5-47E3-B541-2B616041A122}" dt="2024-05-08T06:15:22.992" v="12534" actId="404"/>
      <pc:docMkLst>
        <pc:docMk/>
      </pc:docMkLst>
      <pc:sldChg chg="modSp mod">
        <pc:chgData name="土方雅之" userId="50c032e7-54fb-49da-b366-ca40689d108a" providerId="ADAL" clId="{06A6DE5F-27F5-47E3-B541-2B616041A122}" dt="2024-05-08T05:58:50.844" v="12402" actId="207"/>
        <pc:sldMkLst>
          <pc:docMk/>
          <pc:sldMk cId="1713732951" sldId="256"/>
        </pc:sldMkLst>
        <pc:spChg chg="mod">
          <ac:chgData name="土方雅之" userId="50c032e7-54fb-49da-b366-ca40689d108a" providerId="ADAL" clId="{06A6DE5F-27F5-47E3-B541-2B616041A122}" dt="2024-05-08T05:58:50.844" v="12402" actId="207"/>
          <ac:spMkLst>
            <pc:docMk/>
            <pc:sldMk cId="1713732951" sldId="256"/>
            <ac:spMk id="6" creationId="{67BF4E44-6A03-FDA2-37B0-2B7373BCB119}"/>
          </ac:spMkLst>
        </pc:spChg>
      </pc:sldChg>
      <pc:sldChg chg="addSp delSp modSp mod">
        <pc:chgData name="土方雅之" userId="50c032e7-54fb-49da-b366-ca40689d108a" providerId="ADAL" clId="{06A6DE5F-27F5-47E3-B541-2B616041A122}" dt="2024-05-08T04:55:07.401" v="10528" actId="21"/>
        <pc:sldMkLst>
          <pc:docMk/>
          <pc:sldMk cId="3318283767" sldId="257"/>
        </pc:sldMkLst>
        <pc:spChg chg="mod">
          <ac:chgData name="土方雅之" userId="50c032e7-54fb-49da-b366-ca40689d108a" providerId="ADAL" clId="{06A6DE5F-27F5-47E3-B541-2B616041A122}" dt="2024-04-22T11:13:40.232" v="1915" actId="1038"/>
          <ac:spMkLst>
            <pc:docMk/>
            <pc:sldMk cId="3318283767" sldId="257"/>
            <ac:spMk id="2" creationId="{A7052C8B-AEDB-A6E5-AF4E-41A007FEB00A}"/>
          </ac:spMkLst>
        </pc:spChg>
        <pc:spChg chg="mod">
          <ac:chgData name="土方雅之" userId="50c032e7-54fb-49da-b366-ca40689d108a" providerId="ADAL" clId="{06A6DE5F-27F5-47E3-B541-2B616041A122}" dt="2024-04-22T13:36:10.662" v="6401" actId="1038"/>
          <ac:spMkLst>
            <pc:docMk/>
            <pc:sldMk cId="3318283767" sldId="257"/>
            <ac:spMk id="3" creationId="{D91456EA-9BAF-D48E-0275-76BE36486EC8}"/>
          </ac:spMkLst>
        </pc:spChg>
        <pc:spChg chg="mod">
          <ac:chgData name="土方雅之" userId="50c032e7-54fb-49da-b366-ca40689d108a" providerId="ADAL" clId="{06A6DE5F-27F5-47E3-B541-2B616041A122}" dt="2024-04-22T13:36:10.662" v="6401" actId="1038"/>
          <ac:spMkLst>
            <pc:docMk/>
            <pc:sldMk cId="3318283767" sldId="257"/>
            <ac:spMk id="4" creationId="{70D35F30-485A-D8E9-4CE8-CE201B0B8781}"/>
          </ac:spMkLst>
        </pc:spChg>
        <pc:spChg chg="mod">
          <ac:chgData name="土方雅之" userId="50c032e7-54fb-49da-b366-ca40689d108a" providerId="ADAL" clId="{06A6DE5F-27F5-47E3-B541-2B616041A122}" dt="2024-04-22T13:36:10.662" v="6401" actId="1038"/>
          <ac:spMkLst>
            <pc:docMk/>
            <pc:sldMk cId="3318283767" sldId="257"/>
            <ac:spMk id="5" creationId="{B4BDAA07-7DA5-9E60-3463-0D9D8580FCE1}"/>
          </ac:spMkLst>
        </pc:spChg>
        <pc:spChg chg="mod">
          <ac:chgData name="土方雅之" userId="50c032e7-54fb-49da-b366-ca40689d108a" providerId="ADAL" clId="{06A6DE5F-27F5-47E3-B541-2B616041A122}" dt="2024-04-22T13:36:10.662" v="6401" actId="1038"/>
          <ac:spMkLst>
            <pc:docMk/>
            <pc:sldMk cId="3318283767" sldId="257"/>
            <ac:spMk id="6" creationId="{5EEA72B0-1C82-094A-5408-81154545BBBE}"/>
          </ac:spMkLst>
        </pc:spChg>
        <pc:spChg chg="mod">
          <ac:chgData name="土方雅之" userId="50c032e7-54fb-49da-b366-ca40689d108a" providerId="ADAL" clId="{06A6DE5F-27F5-47E3-B541-2B616041A122}" dt="2024-04-24T01:31:14.989" v="8186" actId="1037"/>
          <ac:spMkLst>
            <pc:docMk/>
            <pc:sldMk cId="3318283767" sldId="257"/>
            <ac:spMk id="7" creationId="{F17F60CF-E33E-F452-835B-A16EE35C6C85}"/>
          </ac:spMkLst>
        </pc:spChg>
        <pc:spChg chg="mod">
          <ac:chgData name="土方雅之" userId="50c032e7-54fb-49da-b366-ca40689d108a" providerId="ADAL" clId="{06A6DE5F-27F5-47E3-B541-2B616041A122}" dt="2024-04-24T01:31:14.989" v="8186" actId="1037"/>
          <ac:spMkLst>
            <pc:docMk/>
            <pc:sldMk cId="3318283767" sldId="257"/>
            <ac:spMk id="8" creationId="{C1D69900-35BD-9C64-F932-7149CF7F50AF}"/>
          </ac:spMkLst>
        </pc:spChg>
        <pc:spChg chg="mod">
          <ac:chgData name="土方雅之" userId="50c032e7-54fb-49da-b366-ca40689d108a" providerId="ADAL" clId="{06A6DE5F-27F5-47E3-B541-2B616041A122}" dt="2024-04-22T11:13:40.232" v="1915" actId="1038"/>
          <ac:spMkLst>
            <pc:docMk/>
            <pc:sldMk cId="3318283767" sldId="257"/>
            <ac:spMk id="9" creationId="{ECC5C048-DD82-53A1-4F2F-DF1D3B1683A7}"/>
          </ac:spMkLst>
        </pc:spChg>
        <pc:spChg chg="mod">
          <ac:chgData name="土方雅之" userId="50c032e7-54fb-49da-b366-ca40689d108a" providerId="ADAL" clId="{06A6DE5F-27F5-47E3-B541-2B616041A122}" dt="2024-05-08T04:44:22.194" v="10093" actId="20577"/>
          <ac:spMkLst>
            <pc:docMk/>
            <pc:sldMk cId="3318283767" sldId="257"/>
            <ac:spMk id="10" creationId="{6126C577-3D55-AD01-112F-6BE4214A96FE}"/>
          </ac:spMkLst>
        </pc:spChg>
        <pc:spChg chg="add mod">
          <ac:chgData name="土方雅之" userId="50c032e7-54fb-49da-b366-ca40689d108a" providerId="ADAL" clId="{06A6DE5F-27F5-47E3-B541-2B616041A122}" dt="2024-04-24T01:31:14.989" v="8186" actId="1037"/>
          <ac:spMkLst>
            <pc:docMk/>
            <pc:sldMk cId="3318283767" sldId="257"/>
            <ac:spMk id="11" creationId="{D28192A6-E469-BA4F-FC53-097E5044F25E}"/>
          </ac:spMkLst>
        </pc:spChg>
        <pc:spChg chg="del mod">
          <ac:chgData name="土方雅之" userId="50c032e7-54fb-49da-b366-ca40689d108a" providerId="ADAL" clId="{06A6DE5F-27F5-47E3-B541-2B616041A122}" dt="2024-04-22T13:29:32.555" v="6153" actId="21"/>
          <ac:spMkLst>
            <pc:docMk/>
            <pc:sldMk cId="3318283767" sldId="257"/>
            <ac:spMk id="11" creationId="{D7BD5606-F515-98E1-FF8C-9FC8E2AA0EEC}"/>
          </ac:spMkLst>
        </pc:spChg>
        <pc:spChg chg="del mod">
          <ac:chgData name="土方雅之" userId="50c032e7-54fb-49da-b366-ca40689d108a" providerId="ADAL" clId="{06A6DE5F-27F5-47E3-B541-2B616041A122}" dt="2024-04-22T13:36:01.040" v="6361" actId="478"/>
          <ac:spMkLst>
            <pc:docMk/>
            <pc:sldMk cId="3318283767" sldId="257"/>
            <ac:spMk id="14" creationId="{27EA056F-C75C-4DE8-A652-18AF7B627B14}"/>
          </ac:spMkLst>
        </pc:spChg>
        <pc:spChg chg="mod">
          <ac:chgData name="土方雅之" userId="50c032e7-54fb-49da-b366-ca40689d108a" providerId="ADAL" clId="{06A6DE5F-27F5-47E3-B541-2B616041A122}" dt="2024-04-22T13:36:10.662" v="6401" actId="1038"/>
          <ac:spMkLst>
            <pc:docMk/>
            <pc:sldMk cId="3318283767" sldId="257"/>
            <ac:spMk id="15" creationId="{2D5CF79D-D09D-F278-CCA8-27DF38F0F891}"/>
          </ac:spMkLst>
        </pc:spChg>
        <pc:spChg chg="del mod">
          <ac:chgData name="土方雅之" userId="50c032e7-54fb-49da-b366-ca40689d108a" providerId="ADAL" clId="{06A6DE5F-27F5-47E3-B541-2B616041A122}" dt="2024-04-22T12:17:26.779" v="4376" actId="478"/>
          <ac:spMkLst>
            <pc:docMk/>
            <pc:sldMk cId="3318283767" sldId="257"/>
            <ac:spMk id="17" creationId="{0E06C688-FAB9-76C5-DB96-1E90B8574963}"/>
          </ac:spMkLst>
        </pc:spChg>
        <pc:spChg chg="add del mod">
          <ac:chgData name="土方雅之" userId="50c032e7-54fb-49da-b366-ca40689d108a" providerId="ADAL" clId="{06A6DE5F-27F5-47E3-B541-2B616041A122}" dt="2024-04-22T13:16:39.089" v="5881" actId="478"/>
          <ac:spMkLst>
            <pc:docMk/>
            <pc:sldMk cId="3318283767" sldId="257"/>
            <ac:spMk id="17" creationId="{933F8C65-527B-8E0F-D886-8A49E7AD7DDA}"/>
          </ac:spMkLst>
        </pc:spChg>
        <pc:spChg chg="del mod">
          <ac:chgData name="土方雅之" userId="50c032e7-54fb-49da-b366-ca40689d108a" providerId="ADAL" clId="{06A6DE5F-27F5-47E3-B541-2B616041A122}" dt="2024-04-22T10:48:36.551" v="907" actId="478"/>
          <ac:spMkLst>
            <pc:docMk/>
            <pc:sldMk cId="3318283767" sldId="257"/>
            <ac:spMk id="18" creationId="{440D8FCF-0492-85B4-D277-00A523366A17}"/>
          </ac:spMkLst>
        </pc:spChg>
        <pc:spChg chg="add mod">
          <ac:chgData name="土方雅之" userId="50c032e7-54fb-49da-b366-ca40689d108a" providerId="ADAL" clId="{06A6DE5F-27F5-47E3-B541-2B616041A122}" dt="2024-04-24T01:31:23.940" v="8199" actId="20577"/>
          <ac:spMkLst>
            <pc:docMk/>
            <pc:sldMk cId="3318283767" sldId="257"/>
            <ac:spMk id="18" creationId="{5CC23BAF-A498-F8C1-EE18-B332CDB0E146}"/>
          </ac:spMkLst>
        </pc:spChg>
        <pc:spChg chg="add del mod ord">
          <ac:chgData name="土方雅之" userId="50c032e7-54fb-49da-b366-ca40689d108a" providerId="ADAL" clId="{06A6DE5F-27F5-47E3-B541-2B616041A122}" dt="2024-04-22T13:35:49.288" v="6357" actId="478"/>
          <ac:spMkLst>
            <pc:docMk/>
            <pc:sldMk cId="3318283767" sldId="257"/>
            <ac:spMk id="18" creationId="{7E0BD677-3BD9-1830-2EB4-B5CBE7480F1D}"/>
          </ac:spMkLst>
        </pc:spChg>
        <pc:spChg chg="add mod">
          <ac:chgData name="土方雅之" userId="50c032e7-54fb-49da-b366-ca40689d108a" providerId="ADAL" clId="{06A6DE5F-27F5-47E3-B541-2B616041A122}" dt="2024-04-21T23:25:30.170" v="497" actId="1038"/>
          <ac:spMkLst>
            <pc:docMk/>
            <pc:sldMk cId="3318283767" sldId="257"/>
            <ac:spMk id="21" creationId="{2F11C48B-AEED-CE90-A585-17ED45E517C2}"/>
          </ac:spMkLst>
        </pc:spChg>
        <pc:spChg chg="add mod">
          <ac:chgData name="土方雅之" userId="50c032e7-54fb-49da-b366-ca40689d108a" providerId="ADAL" clId="{06A6DE5F-27F5-47E3-B541-2B616041A122}" dt="2024-04-21T23:25:30.170" v="497" actId="1038"/>
          <ac:spMkLst>
            <pc:docMk/>
            <pc:sldMk cId="3318283767" sldId="257"/>
            <ac:spMk id="23" creationId="{0EB3BF2C-6C01-93E3-F7A5-B3619A95C1DA}"/>
          </ac:spMkLst>
        </pc:spChg>
        <pc:spChg chg="add mod">
          <ac:chgData name="土方雅之" userId="50c032e7-54fb-49da-b366-ca40689d108a" providerId="ADAL" clId="{06A6DE5F-27F5-47E3-B541-2B616041A122}" dt="2024-05-08T04:32:41.218" v="9679" actId="207"/>
          <ac:spMkLst>
            <pc:docMk/>
            <pc:sldMk cId="3318283767" sldId="257"/>
            <ac:spMk id="24" creationId="{C8325B95-9FC3-F91F-601E-CDE2D38FB2BB}"/>
          </ac:spMkLst>
        </pc:spChg>
        <pc:spChg chg="add mod">
          <ac:chgData name="土方雅之" userId="50c032e7-54fb-49da-b366-ca40689d108a" providerId="ADAL" clId="{06A6DE5F-27F5-47E3-B541-2B616041A122}" dt="2024-05-08T04:32:44.302" v="9680" actId="1076"/>
          <ac:spMkLst>
            <pc:docMk/>
            <pc:sldMk cId="3318283767" sldId="257"/>
            <ac:spMk id="25" creationId="{B581017B-510C-24A4-4716-4B198E8FDAEB}"/>
          </ac:spMkLst>
        </pc:spChg>
        <pc:spChg chg="mod">
          <ac:chgData name="土方雅之" userId="50c032e7-54fb-49da-b366-ca40689d108a" providerId="ADAL" clId="{06A6DE5F-27F5-47E3-B541-2B616041A122}" dt="2024-04-22T10:46:34.455" v="657"/>
          <ac:spMkLst>
            <pc:docMk/>
            <pc:sldMk cId="3318283767" sldId="257"/>
            <ac:spMk id="25" creationId="{FF332B56-8472-51ED-1416-1676810A83CC}"/>
          </ac:spMkLst>
        </pc:spChg>
        <pc:spChg chg="mod">
          <ac:chgData name="土方雅之" userId="50c032e7-54fb-49da-b366-ca40689d108a" providerId="ADAL" clId="{06A6DE5F-27F5-47E3-B541-2B616041A122}" dt="2024-04-22T10:46:34.455" v="657"/>
          <ac:spMkLst>
            <pc:docMk/>
            <pc:sldMk cId="3318283767" sldId="257"/>
            <ac:spMk id="26" creationId="{730D5CC4-4C37-E5C4-5CE1-025213EAE430}"/>
          </ac:spMkLst>
        </pc:spChg>
        <pc:spChg chg="add mod">
          <ac:chgData name="土方雅之" userId="50c032e7-54fb-49da-b366-ca40689d108a" providerId="ADAL" clId="{06A6DE5F-27F5-47E3-B541-2B616041A122}" dt="2024-05-08T04:34:56.269" v="9878" actId="1076"/>
          <ac:spMkLst>
            <pc:docMk/>
            <pc:sldMk cId="3318283767" sldId="257"/>
            <ac:spMk id="26" creationId="{D07747AF-6F27-0AE3-D153-F073628B977B}"/>
          </ac:spMkLst>
        </pc:spChg>
        <pc:spChg chg="add mod">
          <ac:chgData name="土方雅之" userId="50c032e7-54fb-49da-b366-ca40689d108a" providerId="ADAL" clId="{06A6DE5F-27F5-47E3-B541-2B616041A122}" dt="2024-04-24T01:31:14.989" v="8186" actId="1037"/>
          <ac:spMkLst>
            <pc:docMk/>
            <pc:sldMk cId="3318283767" sldId="257"/>
            <ac:spMk id="27" creationId="{81E02750-770F-12BA-38FB-880E4651CF38}"/>
          </ac:spMkLst>
        </pc:spChg>
        <pc:spChg chg="add mod">
          <ac:chgData name="土方雅之" userId="50c032e7-54fb-49da-b366-ca40689d108a" providerId="ADAL" clId="{06A6DE5F-27F5-47E3-B541-2B616041A122}" dt="2024-04-24T01:31:14.989" v="8186" actId="1037"/>
          <ac:spMkLst>
            <pc:docMk/>
            <pc:sldMk cId="3318283767" sldId="257"/>
            <ac:spMk id="30" creationId="{A228C7D7-BCBA-6387-AFCE-25A41F734731}"/>
          </ac:spMkLst>
        </pc:spChg>
        <pc:spChg chg="mod">
          <ac:chgData name="土方雅之" userId="50c032e7-54fb-49da-b366-ca40689d108a" providerId="ADAL" clId="{06A6DE5F-27F5-47E3-B541-2B616041A122}" dt="2024-04-22T23:37:02.542" v="8008"/>
          <ac:spMkLst>
            <pc:docMk/>
            <pc:sldMk cId="3318283767" sldId="257"/>
            <ac:spMk id="33" creationId="{BFF181A7-31F8-D8FE-6A15-87896F1EC4C3}"/>
          </ac:spMkLst>
        </pc:spChg>
        <pc:spChg chg="mod">
          <ac:chgData name="土方雅之" userId="50c032e7-54fb-49da-b366-ca40689d108a" providerId="ADAL" clId="{06A6DE5F-27F5-47E3-B541-2B616041A122}" dt="2024-04-24T01:31:14.989" v="8186" actId="1037"/>
          <ac:spMkLst>
            <pc:docMk/>
            <pc:sldMk cId="3318283767" sldId="257"/>
            <ac:spMk id="34" creationId="{5018A9DE-26EE-840A-B7B1-AB433E173B7E}"/>
          </ac:spMkLst>
        </pc:spChg>
        <pc:spChg chg="mod">
          <ac:chgData name="土方雅之" userId="50c032e7-54fb-49da-b366-ca40689d108a" providerId="ADAL" clId="{06A6DE5F-27F5-47E3-B541-2B616041A122}" dt="2024-04-22T23:37:02.542" v="8008"/>
          <ac:spMkLst>
            <pc:docMk/>
            <pc:sldMk cId="3318283767" sldId="257"/>
            <ac:spMk id="35" creationId="{765E24B2-E4C5-DC84-8AB1-F22ABA602D8E}"/>
          </ac:spMkLst>
        </pc:spChg>
        <pc:spChg chg="del mod">
          <ac:chgData name="土方雅之" userId="50c032e7-54fb-49da-b366-ca40689d108a" providerId="ADAL" clId="{06A6DE5F-27F5-47E3-B541-2B616041A122}" dt="2024-04-22T22:11:59.238" v="6870" actId="478"/>
          <ac:spMkLst>
            <pc:docMk/>
            <pc:sldMk cId="3318283767" sldId="257"/>
            <ac:spMk id="35" creationId="{E3E0FFC4-AD6D-3358-B451-EE88A1B6B776}"/>
          </ac:spMkLst>
        </pc:spChg>
        <pc:spChg chg="add del mod">
          <ac:chgData name="土方雅之" userId="50c032e7-54fb-49da-b366-ca40689d108a" providerId="ADAL" clId="{06A6DE5F-27F5-47E3-B541-2B616041A122}" dt="2024-04-24T01:30:52.282" v="8165" actId="478"/>
          <ac:spMkLst>
            <pc:docMk/>
            <pc:sldMk cId="3318283767" sldId="257"/>
            <ac:spMk id="36" creationId="{7B01950C-8656-3951-69CA-79D241AAE4CD}"/>
          </ac:spMkLst>
        </pc:spChg>
        <pc:spChg chg="add del mod">
          <ac:chgData name="土方雅之" userId="50c032e7-54fb-49da-b366-ca40689d108a" providerId="ADAL" clId="{06A6DE5F-27F5-47E3-B541-2B616041A122}" dt="2024-05-08T02:38:51.897" v="9355" actId="478"/>
          <ac:spMkLst>
            <pc:docMk/>
            <pc:sldMk cId="3318283767" sldId="257"/>
            <ac:spMk id="36" creationId="{A1050796-D1A8-2C0E-F87A-2D4E2BB0CE5A}"/>
          </ac:spMkLst>
        </pc:spChg>
        <pc:spChg chg="add mod">
          <ac:chgData name="土方雅之" userId="50c032e7-54fb-49da-b366-ca40689d108a" providerId="ADAL" clId="{06A6DE5F-27F5-47E3-B541-2B616041A122}" dt="2024-05-08T04:41:58.898" v="10061" actId="1076"/>
          <ac:spMkLst>
            <pc:docMk/>
            <pc:sldMk cId="3318283767" sldId="257"/>
            <ac:spMk id="37" creationId="{14E0E094-B484-3F09-CD4C-5661FCC19EB4}"/>
          </ac:spMkLst>
        </pc:spChg>
        <pc:spChg chg="mod">
          <ac:chgData name="土方雅之" userId="50c032e7-54fb-49da-b366-ca40689d108a" providerId="ADAL" clId="{06A6DE5F-27F5-47E3-B541-2B616041A122}" dt="2024-04-22T13:22:32.538" v="5932" actId="20577"/>
          <ac:spMkLst>
            <pc:docMk/>
            <pc:sldMk cId="3318283767" sldId="257"/>
            <ac:spMk id="38" creationId="{7CD13538-CC21-9862-75E8-518E7C6E89DB}"/>
          </ac:spMkLst>
        </pc:spChg>
        <pc:spChg chg="del mod">
          <ac:chgData name="土方雅之" userId="50c032e7-54fb-49da-b366-ca40689d108a" providerId="ADAL" clId="{06A6DE5F-27F5-47E3-B541-2B616041A122}" dt="2024-04-22T11:04:35.327" v="1432" actId="478"/>
          <ac:spMkLst>
            <pc:docMk/>
            <pc:sldMk cId="3318283767" sldId="257"/>
            <ac:spMk id="39" creationId="{45E57031-694C-34FA-AE47-B946E09FEE75}"/>
          </ac:spMkLst>
        </pc:spChg>
        <pc:spChg chg="mod">
          <ac:chgData name="土方雅之" userId="50c032e7-54fb-49da-b366-ca40689d108a" providerId="ADAL" clId="{06A6DE5F-27F5-47E3-B541-2B616041A122}" dt="2024-05-08T02:39:39.227" v="9381"/>
          <ac:spMkLst>
            <pc:docMk/>
            <pc:sldMk cId="3318283767" sldId="257"/>
            <ac:spMk id="40" creationId="{70656231-7B5B-7C51-9EBC-1607B49B412C}"/>
          </ac:spMkLst>
        </pc:spChg>
        <pc:spChg chg="mod">
          <ac:chgData name="土方雅之" userId="50c032e7-54fb-49da-b366-ca40689d108a" providerId="ADAL" clId="{06A6DE5F-27F5-47E3-B541-2B616041A122}" dt="2024-05-08T02:39:39.227" v="9381"/>
          <ac:spMkLst>
            <pc:docMk/>
            <pc:sldMk cId="3318283767" sldId="257"/>
            <ac:spMk id="41" creationId="{8A8BE057-FDE5-D03A-4A03-50E426652FAA}"/>
          </ac:spMkLst>
        </pc:spChg>
        <pc:spChg chg="mod">
          <ac:chgData name="土方雅之" userId="50c032e7-54fb-49da-b366-ca40689d108a" providerId="ADAL" clId="{06A6DE5F-27F5-47E3-B541-2B616041A122}" dt="2024-05-08T02:41:26.022" v="9414"/>
          <ac:spMkLst>
            <pc:docMk/>
            <pc:sldMk cId="3318283767" sldId="257"/>
            <ac:spMk id="43" creationId="{F28F61C4-4CC1-3EF7-0900-A8BD639C14F9}"/>
          </ac:spMkLst>
        </pc:spChg>
        <pc:spChg chg="mod">
          <ac:chgData name="土方雅之" userId="50c032e7-54fb-49da-b366-ca40689d108a" providerId="ADAL" clId="{06A6DE5F-27F5-47E3-B541-2B616041A122}" dt="2024-05-08T02:41:26.022" v="9414"/>
          <ac:spMkLst>
            <pc:docMk/>
            <pc:sldMk cId="3318283767" sldId="257"/>
            <ac:spMk id="44" creationId="{0FB3F132-4CF3-32A4-F093-D34F6D668C0C}"/>
          </ac:spMkLst>
        </pc:spChg>
        <pc:spChg chg="mod">
          <ac:chgData name="土方雅之" userId="50c032e7-54fb-49da-b366-ca40689d108a" providerId="ADAL" clId="{06A6DE5F-27F5-47E3-B541-2B616041A122}" dt="2024-04-24T01:31:14.989" v="8186" actId="1037"/>
          <ac:spMkLst>
            <pc:docMk/>
            <pc:sldMk cId="3318283767" sldId="257"/>
            <ac:spMk id="45" creationId="{37A31235-F4BB-356B-72A6-291166F4182A}"/>
          </ac:spMkLst>
        </pc:spChg>
        <pc:spChg chg="add mod">
          <ac:chgData name="土方雅之" userId="50c032e7-54fb-49da-b366-ca40689d108a" providerId="ADAL" clId="{06A6DE5F-27F5-47E3-B541-2B616041A122}" dt="2024-05-08T04:34:51.330" v="9876" actId="1076"/>
          <ac:spMkLst>
            <pc:docMk/>
            <pc:sldMk cId="3318283767" sldId="257"/>
            <ac:spMk id="47" creationId="{8CA1E660-D479-549E-62EF-09D25027A9E9}"/>
          </ac:spMkLst>
        </pc:spChg>
        <pc:spChg chg="del">
          <ac:chgData name="土方雅之" userId="50c032e7-54fb-49da-b366-ca40689d108a" providerId="ADAL" clId="{06A6DE5F-27F5-47E3-B541-2B616041A122}" dt="2024-04-22T10:49:06.631" v="910" actId="478"/>
          <ac:spMkLst>
            <pc:docMk/>
            <pc:sldMk cId="3318283767" sldId="257"/>
            <ac:spMk id="47" creationId="{E4ABC5C8-6528-0CD3-1424-8D5E1FD821F9}"/>
          </ac:spMkLst>
        </pc:spChg>
        <pc:spChg chg="mod">
          <ac:chgData name="土方雅之" userId="50c032e7-54fb-49da-b366-ca40689d108a" providerId="ADAL" clId="{06A6DE5F-27F5-47E3-B541-2B616041A122}" dt="2024-04-22T23:37:44.822" v="8056"/>
          <ac:spMkLst>
            <pc:docMk/>
            <pc:sldMk cId="3318283767" sldId="257"/>
            <ac:spMk id="48" creationId="{59C590EF-0BF6-071D-1946-991943E7E698}"/>
          </ac:spMkLst>
        </pc:spChg>
        <pc:spChg chg="add mod">
          <ac:chgData name="土方雅之" userId="50c032e7-54fb-49da-b366-ca40689d108a" providerId="ADAL" clId="{06A6DE5F-27F5-47E3-B541-2B616041A122}" dt="2024-05-08T04:34:54.171" v="9877" actId="1076"/>
          <ac:spMkLst>
            <pc:docMk/>
            <pc:sldMk cId="3318283767" sldId="257"/>
            <ac:spMk id="48" creationId="{8604C7A5-1D50-B6D7-E44D-F58C3E787CD7}"/>
          </ac:spMkLst>
        </pc:spChg>
        <pc:spChg chg="add del mod">
          <ac:chgData name="土方雅之" userId="50c032e7-54fb-49da-b366-ca40689d108a" providerId="ADAL" clId="{06A6DE5F-27F5-47E3-B541-2B616041A122}" dt="2024-04-22T10:58:32.191" v="1207" actId="478"/>
          <ac:spMkLst>
            <pc:docMk/>
            <pc:sldMk cId="3318283767" sldId="257"/>
            <ac:spMk id="48" creationId="{B55F90A0-7D85-5213-5BF7-2A0862B7676F}"/>
          </ac:spMkLst>
        </pc:spChg>
        <pc:spChg chg="mod">
          <ac:chgData name="土方雅之" userId="50c032e7-54fb-49da-b366-ca40689d108a" providerId="ADAL" clId="{06A6DE5F-27F5-47E3-B541-2B616041A122}" dt="2024-04-24T01:31:14.989" v="8186" actId="1037"/>
          <ac:spMkLst>
            <pc:docMk/>
            <pc:sldMk cId="3318283767" sldId="257"/>
            <ac:spMk id="49" creationId="{34CAD166-983A-E85B-8E8C-822D15C26B69}"/>
          </ac:spMkLst>
        </pc:spChg>
        <pc:spChg chg="mod">
          <ac:chgData name="土方雅之" userId="50c032e7-54fb-49da-b366-ca40689d108a" providerId="ADAL" clId="{06A6DE5F-27F5-47E3-B541-2B616041A122}" dt="2024-04-22T23:37:44.822" v="8056"/>
          <ac:spMkLst>
            <pc:docMk/>
            <pc:sldMk cId="3318283767" sldId="257"/>
            <ac:spMk id="50" creationId="{2DE62E94-5314-B33D-58D0-9225D985E6EB}"/>
          </ac:spMkLst>
        </pc:spChg>
        <pc:spChg chg="del mod">
          <ac:chgData name="土方雅之" userId="50c032e7-54fb-49da-b366-ca40689d108a" providerId="ADAL" clId="{06A6DE5F-27F5-47E3-B541-2B616041A122}" dt="2024-04-22T11:36:31.333" v="2750" actId="478"/>
          <ac:spMkLst>
            <pc:docMk/>
            <pc:sldMk cId="3318283767" sldId="257"/>
            <ac:spMk id="50" creationId="{828F5CE2-C8A8-0831-5686-F1A49FBC4A53}"/>
          </ac:spMkLst>
        </pc:spChg>
        <pc:spChg chg="add mod">
          <ac:chgData name="土方雅之" userId="50c032e7-54fb-49da-b366-ca40689d108a" providerId="ADAL" clId="{06A6DE5F-27F5-47E3-B541-2B616041A122}" dt="2024-05-08T04:34:57.780" v="9879" actId="1076"/>
          <ac:spMkLst>
            <pc:docMk/>
            <pc:sldMk cId="3318283767" sldId="257"/>
            <ac:spMk id="50" creationId="{9C892579-678C-F9E3-4CC5-87F0F6FF350F}"/>
          </ac:spMkLst>
        </pc:spChg>
        <pc:spChg chg="add mod">
          <ac:chgData name="土方雅之" userId="50c032e7-54fb-49da-b366-ca40689d108a" providerId="ADAL" clId="{06A6DE5F-27F5-47E3-B541-2B616041A122}" dt="2024-04-22T23:37:59.703" v="8058"/>
          <ac:spMkLst>
            <pc:docMk/>
            <pc:sldMk cId="3318283767" sldId="257"/>
            <ac:spMk id="51" creationId="{322DD572-E2B7-2082-822A-5A1AC194D784}"/>
          </ac:spMkLst>
        </pc:spChg>
        <pc:spChg chg="del mod">
          <ac:chgData name="土方雅之" userId="50c032e7-54fb-49da-b366-ca40689d108a" providerId="ADAL" clId="{06A6DE5F-27F5-47E3-B541-2B616041A122}" dt="2024-04-22T11:02:50.287" v="1357" actId="478"/>
          <ac:spMkLst>
            <pc:docMk/>
            <pc:sldMk cId="3318283767" sldId="257"/>
            <ac:spMk id="51" creationId="{C4DA5308-2494-30AE-C45A-F4DAE5B0FC5C}"/>
          </ac:spMkLst>
        </pc:spChg>
        <pc:spChg chg="add mod">
          <ac:chgData name="土方雅之" userId="50c032e7-54fb-49da-b366-ca40689d108a" providerId="ADAL" clId="{06A6DE5F-27F5-47E3-B541-2B616041A122}" dt="2024-05-08T04:35:00.222" v="9880" actId="1076"/>
          <ac:spMkLst>
            <pc:docMk/>
            <pc:sldMk cId="3318283767" sldId="257"/>
            <ac:spMk id="51" creationId="{E4760778-FC47-118E-BE24-D607058312E3}"/>
          </ac:spMkLst>
        </pc:spChg>
        <pc:spChg chg="mod">
          <ac:chgData name="土方雅之" userId="50c032e7-54fb-49da-b366-ca40689d108a" providerId="ADAL" clId="{06A6DE5F-27F5-47E3-B541-2B616041A122}" dt="2024-04-24T01:31:14.989" v="8186" actId="1037"/>
          <ac:spMkLst>
            <pc:docMk/>
            <pc:sldMk cId="3318283767" sldId="257"/>
            <ac:spMk id="52" creationId="{9ED1EAEB-105A-0D4F-2D9A-1B6638F89FA1}"/>
          </ac:spMkLst>
        </pc:spChg>
        <pc:spChg chg="add mod">
          <ac:chgData name="土方雅之" userId="50c032e7-54fb-49da-b366-ca40689d108a" providerId="ADAL" clId="{06A6DE5F-27F5-47E3-B541-2B616041A122}" dt="2024-04-22T23:37:59.703" v="8058"/>
          <ac:spMkLst>
            <pc:docMk/>
            <pc:sldMk cId="3318283767" sldId="257"/>
            <ac:spMk id="53" creationId="{6470C177-54D7-F901-CC67-215280FA12AB}"/>
          </ac:spMkLst>
        </pc:spChg>
        <pc:spChg chg="add mod">
          <ac:chgData name="土方雅之" userId="50c032e7-54fb-49da-b366-ca40689d108a" providerId="ADAL" clId="{06A6DE5F-27F5-47E3-B541-2B616041A122}" dt="2024-05-08T04:38:37.108" v="10042" actId="1076"/>
          <ac:spMkLst>
            <pc:docMk/>
            <pc:sldMk cId="3318283767" sldId="257"/>
            <ac:spMk id="53" creationId="{F46A7EEF-DDA1-7A0A-44F7-69B908C53C83}"/>
          </ac:spMkLst>
        </pc:spChg>
        <pc:spChg chg="add mod">
          <ac:chgData name="土方雅之" userId="50c032e7-54fb-49da-b366-ca40689d108a" providerId="ADAL" clId="{06A6DE5F-27F5-47E3-B541-2B616041A122}" dt="2024-05-08T04:38:41.342" v="10043" actId="1076"/>
          <ac:spMkLst>
            <pc:docMk/>
            <pc:sldMk cId="3318283767" sldId="257"/>
            <ac:spMk id="60" creationId="{0752D8B0-C133-96E3-A90B-5448FC694707}"/>
          </ac:spMkLst>
        </pc:spChg>
        <pc:spChg chg="add del mod">
          <ac:chgData name="土方雅之" userId="50c032e7-54fb-49da-b366-ca40689d108a" providerId="ADAL" clId="{06A6DE5F-27F5-47E3-B541-2B616041A122}" dt="2024-04-22T23:40:16.583" v="8138" actId="478"/>
          <ac:spMkLst>
            <pc:docMk/>
            <pc:sldMk cId="3318283767" sldId="257"/>
            <ac:spMk id="60" creationId="{61545369-22C7-22FC-2A6D-1A6D7865DFE6}"/>
          </ac:spMkLst>
        </pc:spChg>
        <pc:spChg chg="add mod">
          <ac:chgData name="土方雅之" userId="50c032e7-54fb-49da-b366-ca40689d108a" providerId="ADAL" clId="{06A6DE5F-27F5-47E3-B541-2B616041A122}" dt="2024-05-08T04:38:43.519" v="10044" actId="1076"/>
          <ac:spMkLst>
            <pc:docMk/>
            <pc:sldMk cId="3318283767" sldId="257"/>
            <ac:spMk id="61" creationId="{59D7062D-EF03-D5B0-6020-B1D57299E437}"/>
          </ac:spMkLst>
        </pc:spChg>
        <pc:spChg chg="add del mod">
          <ac:chgData name="土方雅之" userId="50c032e7-54fb-49da-b366-ca40689d108a" providerId="ADAL" clId="{06A6DE5F-27F5-47E3-B541-2B616041A122}" dt="2024-04-22T23:40:16.583" v="8138" actId="478"/>
          <ac:spMkLst>
            <pc:docMk/>
            <pc:sldMk cId="3318283767" sldId="257"/>
            <ac:spMk id="61" creationId="{E06D2B54-AD38-DE4A-F522-3330B05BFD54}"/>
          </ac:spMkLst>
        </pc:spChg>
        <pc:spChg chg="add mod">
          <ac:chgData name="土方雅之" userId="50c032e7-54fb-49da-b366-ca40689d108a" providerId="ADAL" clId="{06A6DE5F-27F5-47E3-B541-2B616041A122}" dt="2024-05-08T04:38:46.736" v="10045" actId="1076"/>
          <ac:spMkLst>
            <pc:docMk/>
            <pc:sldMk cId="3318283767" sldId="257"/>
            <ac:spMk id="62" creationId="{7C006890-5252-FEE5-9197-1BBBAEA5ABB6}"/>
          </ac:spMkLst>
        </pc:spChg>
        <pc:spChg chg="del mod">
          <ac:chgData name="土方雅之" userId="50c032e7-54fb-49da-b366-ca40689d108a" providerId="ADAL" clId="{06A6DE5F-27F5-47E3-B541-2B616041A122}" dt="2024-04-22T10:54:09.286" v="1141" actId="478"/>
          <ac:spMkLst>
            <pc:docMk/>
            <pc:sldMk cId="3318283767" sldId="257"/>
            <ac:spMk id="62" creationId="{810CA70F-26FF-0F83-BCB7-F2A98D4AF1B8}"/>
          </ac:spMkLst>
        </pc:spChg>
        <pc:spChg chg="add del mod">
          <ac:chgData name="土方雅之" userId="50c032e7-54fb-49da-b366-ca40689d108a" providerId="ADAL" clId="{06A6DE5F-27F5-47E3-B541-2B616041A122}" dt="2024-04-24T01:30:49.370" v="8163" actId="478"/>
          <ac:spMkLst>
            <pc:docMk/>
            <pc:sldMk cId="3318283767" sldId="257"/>
            <ac:spMk id="63" creationId="{2FE20AB9-E84B-73EA-E486-A2CB57AE1C20}"/>
          </ac:spMkLst>
        </pc:spChg>
        <pc:spChg chg="add del mod">
          <ac:chgData name="土方雅之" userId="50c032e7-54fb-49da-b366-ca40689d108a" providerId="ADAL" clId="{06A6DE5F-27F5-47E3-B541-2B616041A122}" dt="2024-05-08T04:55:07.401" v="10528" actId="21"/>
          <ac:spMkLst>
            <pc:docMk/>
            <pc:sldMk cId="3318283767" sldId="257"/>
            <ac:spMk id="63" creationId="{41006C52-5CD6-F98C-EEF3-C399245C6D71}"/>
          </ac:spMkLst>
        </pc:spChg>
        <pc:spChg chg="del mod">
          <ac:chgData name="土方雅之" userId="50c032e7-54fb-49da-b366-ca40689d108a" providerId="ADAL" clId="{06A6DE5F-27F5-47E3-B541-2B616041A122}" dt="2024-04-22T10:58:36.895" v="1209" actId="478"/>
          <ac:spMkLst>
            <pc:docMk/>
            <pc:sldMk cId="3318283767" sldId="257"/>
            <ac:spMk id="64" creationId="{69FC6E27-26D2-C1BD-4FC5-1B5145432289}"/>
          </ac:spMkLst>
        </pc:spChg>
        <pc:spChg chg="add mod">
          <ac:chgData name="土方雅之" userId="50c032e7-54fb-49da-b366-ca40689d108a" providerId="ADAL" clId="{06A6DE5F-27F5-47E3-B541-2B616041A122}" dt="2024-05-08T02:38:19.793" v="9295" actId="20577"/>
          <ac:spMkLst>
            <pc:docMk/>
            <pc:sldMk cId="3318283767" sldId="257"/>
            <ac:spMk id="65" creationId="{642B6566-3F8D-1C47-C02C-B8825DD172D8}"/>
          </ac:spMkLst>
        </pc:spChg>
        <pc:spChg chg="del mod">
          <ac:chgData name="土方雅之" userId="50c032e7-54fb-49da-b366-ca40689d108a" providerId="ADAL" clId="{06A6DE5F-27F5-47E3-B541-2B616041A122}" dt="2024-04-22T11:02:43.022" v="1355" actId="478"/>
          <ac:spMkLst>
            <pc:docMk/>
            <pc:sldMk cId="3318283767" sldId="257"/>
            <ac:spMk id="65" creationId="{BB2F27C5-88D1-D077-BC58-AA25B9B8F454}"/>
          </ac:spMkLst>
        </pc:spChg>
        <pc:spChg chg="del mod">
          <ac:chgData name="土方雅之" userId="50c032e7-54fb-49da-b366-ca40689d108a" providerId="ADAL" clId="{06A6DE5F-27F5-47E3-B541-2B616041A122}" dt="2024-04-22T11:18:40.549" v="2331" actId="478"/>
          <ac:spMkLst>
            <pc:docMk/>
            <pc:sldMk cId="3318283767" sldId="257"/>
            <ac:spMk id="66" creationId="{06291379-0D3A-D72D-A34C-62C46CD9D949}"/>
          </ac:spMkLst>
        </pc:spChg>
        <pc:spChg chg="add mod">
          <ac:chgData name="土方雅之" userId="50c032e7-54fb-49da-b366-ca40689d108a" providerId="ADAL" clId="{06A6DE5F-27F5-47E3-B541-2B616041A122}" dt="2024-04-24T01:31:14.989" v="8186" actId="1037"/>
          <ac:spMkLst>
            <pc:docMk/>
            <pc:sldMk cId="3318283767" sldId="257"/>
            <ac:spMk id="66" creationId="{54162CDF-2F59-3E66-1BB5-43AAD9FD89D9}"/>
          </ac:spMkLst>
        </pc:spChg>
        <pc:spChg chg="mod">
          <ac:chgData name="土方雅之" userId="50c032e7-54fb-49da-b366-ca40689d108a" providerId="ADAL" clId="{06A6DE5F-27F5-47E3-B541-2B616041A122}" dt="2024-04-24T01:31:14.989" v="8186" actId="1037"/>
          <ac:spMkLst>
            <pc:docMk/>
            <pc:sldMk cId="3318283767" sldId="257"/>
            <ac:spMk id="73" creationId="{7A081718-7154-5312-9447-6458BF3CCD5E}"/>
          </ac:spMkLst>
        </pc:spChg>
        <pc:spChg chg="del mod">
          <ac:chgData name="土方雅之" userId="50c032e7-54fb-49da-b366-ca40689d108a" providerId="ADAL" clId="{06A6DE5F-27F5-47E3-B541-2B616041A122}" dt="2024-04-22T11:20:22.317" v="2495" actId="478"/>
          <ac:spMkLst>
            <pc:docMk/>
            <pc:sldMk cId="3318283767" sldId="257"/>
            <ac:spMk id="82" creationId="{E77CCF13-DE1F-A74E-1F31-B91A8E57FECA}"/>
          </ac:spMkLst>
        </pc:spChg>
        <pc:spChg chg="add mod">
          <ac:chgData name="土方雅之" userId="50c032e7-54fb-49da-b366-ca40689d108a" providerId="ADAL" clId="{06A6DE5F-27F5-47E3-B541-2B616041A122}" dt="2024-05-08T02:39:31.744" v="9372" actId="1035"/>
          <ac:spMkLst>
            <pc:docMk/>
            <pc:sldMk cId="3318283767" sldId="257"/>
            <ac:spMk id="84" creationId="{075B9AF0-60D1-B99A-115C-142D16378A30}"/>
          </ac:spMkLst>
        </pc:spChg>
        <pc:spChg chg="del mod">
          <ac:chgData name="土方雅之" userId="50c032e7-54fb-49da-b366-ca40689d108a" providerId="ADAL" clId="{06A6DE5F-27F5-47E3-B541-2B616041A122}" dt="2024-04-22T11:02:51.887" v="1359" actId="478"/>
          <ac:spMkLst>
            <pc:docMk/>
            <pc:sldMk cId="3318283767" sldId="257"/>
            <ac:spMk id="84" creationId="{F0352378-6E13-D422-7D90-B7F5B5FA52CF}"/>
          </ac:spMkLst>
        </pc:spChg>
        <pc:spChg chg="mod">
          <ac:chgData name="土方雅之" userId="50c032e7-54fb-49da-b366-ca40689d108a" providerId="ADAL" clId="{06A6DE5F-27F5-47E3-B541-2B616041A122}" dt="2024-04-24T01:31:14.989" v="8186" actId="1037"/>
          <ac:spMkLst>
            <pc:docMk/>
            <pc:sldMk cId="3318283767" sldId="257"/>
            <ac:spMk id="85" creationId="{6B47AB13-1A40-57C1-9738-41DD5980221E}"/>
          </ac:spMkLst>
        </pc:spChg>
        <pc:spChg chg="del mod">
          <ac:chgData name="土方雅之" userId="50c032e7-54fb-49da-b366-ca40689d108a" providerId="ADAL" clId="{06A6DE5F-27F5-47E3-B541-2B616041A122}" dt="2024-04-22T10:54:05.031" v="1139" actId="478"/>
          <ac:spMkLst>
            <pc:docMk/>
            <pc:sldMk cId="3318283767" sldId="257"/>
            <ac:spMk id="86" creationId="{11ADD40A-22EE-0C42-27F9-B7EB7B8F4351}"/>
          </ac:spMkLst>
        </pc:spChg>
        <pc:spChg chg="add mod">
          <ac:chgData name="土方雅之" userId="50c032e7-54fb-49da-b366-ca40689d108a" providerId="ADAL" clId="{06A6DE5F-27F5-47E3-B541-2B616041A122}" dt="2024-05-08T02:39:36.474" v="9380" actId="20577"/>
          <ac:spMkLst>
            <pc:docMk/>
            <pc:sldMk cId="3318283767" sldId="257"/>
            <ac:spMk id="86" creationId="{A1A2E4C2-2285-3BAB-0E93-3AE94D6D526A}"/>
          </ac:spMkLst>
        </pc:spChg>
        <pc:spChg chg="del">
          <ac:chgData name="土方雅之" userId="50c032e7-54fb-49da-b366-ca40689d108a" providerId="ADAL" clId="{06A6DE5F-27F5-47E3-B541-2B616041A122}" dt="2024-04-22T10:50:57.463" v="934" actId="478"/>
          <ac:spMkLst>
            <pc:docMk/>
            <pc:sldMk cId="3318283767" sldId="257"/>
            <ac:spMk id="93" creationId="{07A558CF-C4AB-536E-8255-9447E23492FB}"/>
          </ac:spMkLst>
        </pc:spChg>
        <pc:spChg chg="del mod">
          <ac:chgData name="土方雅之" userId="50c032e7-54fb-49da-b366-ca40689d108a" providerId="ADAL" clId="{06A6DE5F-27F5-47E3-B541-2B616041A122}" dt="2024-04-22T11:02:50.287" v="1357" actId="478"/>
          <ac:spMkLst>
            <pc:docMk/>
            <pc:sldMk cId="3318283767" sldId="257"/>
            <ac:spMk id="97" creationId="{06BDFE3F-8DA1-D37A-AF0A-3DEB133D4DC9}"/>
          </ac:spMkLst>
        </pc:spChg>
        <pc:spChg chg="add mod">
          <ac:chgData name="土方雅之" userId="50c032e7-54fb-49da-b366-ca40689d108a" providerId="ADAL" clId="{06A6DE5F-27F5-47E3-B541-2B616041A122}" dt="2024-04-24T01:31:14.989" v="8186" actId="1037"/>
          <ac:spMkLst>
            <pc:docMk/>
            <pc:sldMk cId="3318283767" sldId="257"/>
            <ac:spMk id="99" creationId="{952E2D8B-89CE-67AD-EE88-EF2130A4D878}"/>
          </ac:spMkLst>
        </pc:spChg>
        <pc:spChg chg="del mod">
          <ac:chgData name="土方雅之" userId="50c032e7-54fb-49da-b366-ca40689d108a" providerId="ADAL" clId="{06A6DE5F-27F5-47E3-B541-2B616041A122}" dt="2024-04-22T11:03:42.615" v="1363" actId="478"/>
          <ac:spMkLst>
            <pc:docMk/>
            <pc:sldMk cId="3318283767" sldId="257"/>
            <ac:spMk id="102" creationId="{BF8A78AC-7F79-438A-FB9E-DC9AE5C6EAB2}"/>
          </ac:spMkLst>
        </pc:spChg>
        <pc:spChg chg="mod">
          <ac:chgData name="土方雅之" userId="50c032e7-54fb-49da-b366-ca40689d108a" providerId="ADAL" clId="{06A6DE5F-27F5-47E3-B541-2B616041A122}" dt="2024-05-08T02:39:27.345" v="9360" actId="1076"/>
          <ac:spMkLst>
            <pc:docMk/>
            <pc:sldMk cId="3318283767" sldId="257"/>
            <ac:spMk id="112" creationId="{158E386D-0167-7428-E849-8FBE5D3CCE7F}"/>
          </ac:spMkLst>
        </pc:spChg>
        <pc:spChg chg="del mod">
          <ac:chgData name="土方雅之" userId="50c032e7-54fb-49da-b366-ca40689d108a" providerId="ADAL" clId="{06A6DE5F-27F5-47E3-B541-2B616041A122}" dt="2024-04-22T11:02:40.287" v="1354" actId="478"/>
          <ac:spMkLst>
            <pc:docMk/>
            <pc:sldMk cId="3318283767" sldId="257"/>
            <ac:spMk id="116" creationId="{527F593A-65EB-FD53-2E29-A78A7D187218}"/>
          </ac:spMkLst>
        </pc:spChg>
        <pc:spChg chg="del">
          <ac:chgData name="土方雅之" userId="50c032e7-54fb-49da-b366-ca40689d108a" providerId="ADAL" clId="{06A6DE5F-27F5-47E3-B541-2B616041A122}" dt="2024-04-21T08:13:18.520" v="125" actId="478"/>
          <ac:spMkLst>
            <pc:docMk/>
            <pc:sldMk cId="3318283767" sldId="257"/>
            <ac:spMk id="123" creationId="{5882277A-5298-AEAC-F379-1715B5B1A468}"/>
          </ac:spMkLst>
        </pc:spChg>
        <pc:spChg chg="mod">
          <ac:chgData name="土方雅之" userId="50c032e7-54fb-49da-b366-ca40689d108a" providerId="ADAL" clId="{06A6DE5F-27F5-47E3-B541-2B616041A122}" dt="2024-04-22T10:58:55.263" v="1210"/>
          <ac:spMkLst>
            <pc:docMk/>
            <pc:sldMk cId="3318283767" sldId="257"/>
            <ac:spMk id="137" creationId="{80094B55-FC0E-E821-E671-0C33CBA3CC8B}"/>
          </ac:spMkLst>
        </pc:spChg>
        <pc:spChg chg="mod">
          <ac:chgData name="土方雅之" userId="50c032e7-54fb-49da-b366-ca40689d108a" providerId="ADAL" clId="{06A6DE5F-27F5-47E3-B541-2B616041A122}" dt="2024-04-22T10:58:55.263" v="1210"/>
          <ac:spMkLst>
            <pc:docMk/>
            <pc:sldMk cId="3318283767" sldId="257"/>
            <ac:spMk id="138" creationId="{96352104-8731-DC07-0185-A46F529E1D0B}"/>
          </ac:spMkLst>
        </pc:spChg>
        <pc:spChg chg="add mod">
          <ac:chgData name="土方雅之" userId="50c032e7-54fb-49da-b366-ca40689d108a" providerId="ADAL" clId="{06A6DE5F-27F5-47E3-B541-2B616041A122}" dt="2024-04-22T13:36:10.662" v="6401" actId="1038"/>
          <ac:spMkLst>
            <pc:docMk/>
            <pc:sldMk cId="3318283767" sldId="257"/>
            <ac:spMk id="139" creationId="{61E0E0C4-0722-F443-81A5-F0C743E1E1E8}"/>
          </ac:spMkLst>
        </pc:spChg>
        <pc:spChg chg="add mod">
          <ac:chgData name="土方雅之" userId="50c032e7-54fb-49da-b366-ca40689d108a" providerId="ADAL" clId="{06A6DE5F-27F5-47E3-B541-2B616041A122}" dt="2024-05-08T04:54:38.182" v="10505" actId="1076"/>
          <ac:spMkLst>
            <pc:docMk/>
            <pc:sldMk cId="3318283767" sldId="257"/>
            <ac:spMk id="140" creationId="{65D4445C-B23F-4CF6-65B2-9F8C7AE56F21}"/>
          </ac:spMkLst>
        </pc:spChg>
        <pc:spChg chg="add del mod">
          <ac:chgData name="土方雅之" userId="50c032e7-54fb-49da-b366-ca40689d108a" providerId="ADAL" clId="{06A6DE5F-27F5-47E3-B541-2B616041A122}" dt="2024-04-22T13:36:01.040" v="6361" actId="478"/>
          <ac:spMkLst>
            <pc:docMk/>
            <pc:sldMk cId="3318283767" sldId="257"/>
            <ac:spMk id="142" creationId="{2FA197FF-4AA0-B4E2-ECED-5BCEF11A1AF4}"/>
          </ac:spMkLst>
        </pc:spChg>
        <pc:spChg chg="add del mod">
          <ac:chgData name="土方雅之" userId="50c032e7-54fb-49da-b366-ca40689d108a" providerId="ADAL" clId="{06A6DE5F-27F5-47E3-B541-2B616041A122}" dt="2024-04-22T13:36:01.040" v="6361" actId="478"/>
          <ac:spMkLst>
            <pc:docMk/>
            <pc:sldMk cId="3318283767" sldId="257"/>
            <ac:spMk id="146" creationId="{FB4FAC8A-DC6F-772A-9FA5-8F28B76FBCBA}"/>
          </ac:spMkLst>
        </pc:spChg>
        <pc:spChg chg="mod">
          <ac:chgData name="土方雅之" userId="50c032e7-54fb-49da-b366-ca40689d108a" providerId="ADAL" clId="{06A6DE5F-27F5-47E3-B541-2B616041A122}" dt="2024-04-22T11:10:33.503" v="1679"/>
          <ac:spMkLst>
            <pc:docMk/>
            <pc:sldMk cId="3318283767" sldId="257"/>
            <ac:spMk id="166" creationId="{C46751F9-7BFD-2FB0-6394-FAABE178EA92}"/>
          </ac:spMkLst>
        </pc:spChg>
        <pc:spChg chg="mod">
          <ac:chgData name="土方雅之" userId="50c032e7-54fb-49da-b366-ca40689d108a" providerId="ADAL" clId="{06A6DE5F-27F5-47E3-B541-2B616041A122}" dt="2024-04-22T11:10:33.503" v="1679"/>
          <ac:spMkLst>
            <pc:docMk/>
            <pc:sldMk cId="3318283767" sldId="257"/>
            <ac:spMk id="167" creationId="{A202214F-CA1F-6D7D-4B9F-F9DC5A3DD05D}"/>
          </ac:spMkLst>
        </pc:spChg>
        <pc:spChg chg="add del mod">
          <ac:chgData name="土方雅之" userId="50c032e7-54fb-49da-b366-ca40689d108a" providerId="ADAL" clId="{06A6DE5F-27F5-47E3-B541-2B616041A122}" dt="2024-04-22T13:36:01.040" v="6361" actId="478"/>
          <ac:spMkLst>
            <pc:docMk/>
            <pc:sldMk cId="3318283767" sldId="257"/>
            <ac:spMk id="168" creationId="{E80EC107-030A-C871-E3A7-015BAE4DCEE1}"/>
          </ac:spMkLst>
        </pc:spChg>
        <pc:spChg chg="add del mod">
          <ac:chgData name="土方雅之" userId="50c032e7-54fb-49da-b366-ca40689d108a" providerId="ADAL" clId="{06A6DE5F-27F5-47E3-B541-2B616041A122}" dt="2024-04-22T13:36:01.040" v="6361" actId="478"/>
          <ac:spMkLst>
            <pc:docMk/>
            <pc:sldMk cId="3318283767" sldId="257"/>
            <ac:spMk id="169" creationId="{DA00E36B-B533-77C5-5E2E-C91CD83E65AB}"/>
          </ac:spMkLst>
        </pc:spChg>
        <pc:spChg chg="add mod">
          <ac:chgData name="土方雅之" userId="50c032e7-54fb-49da-b366-ca40689d108a" providerId="ADAL" clId="{06A6DE5F-27F5-47E3-B541-2B616041A122}" dt="2024-04-22T11:23:09.920" v="2536"/>
          <ac:spMkLst>
            <pc:docMk/>
            <pc:sldMk cId="3318283767" sldId="257"/>
            <ac:spMk id="176" creationId="{4BD79CFB-07D9-2E33-FB98-970851043D7F}"/>
          </ac:spMkLst>
        </pc:spChg>
        <pc:spChg chg="add del mod">
          <ac:chgData name="土方雅之" userId="50c032e7-54fb-49da-b366-ca40689d108a" providerId="ADAL" clId="{06A6DE5F-27F5-47E3-B541-2B616041A122}" dt="2024-04-22T13:36:01.040" v="6361" actId="478"/>
          <ac:spMkLst>
            <pc:docMk/>
            <pc:sldMk cId="3318283767" sldId="257"/>
            <ac:spMk id="191" creationId="{A525A131-2BEA-9D88-2904-B7662C6E0DA3}"/>
          </ac:spMkLst>
        </pc:spChg>
        <pc:spChg chg="add mod">
          <ac:chgData name="土方雅之" userId="50c032e7-54fb-49da-b366-ca40689d108a" providerId="ADAL" clId="{06A6DE5F-27F5-47E3-B541-2B616041A122}" dt="2024-04-24T01:31:14.989" v="8186" actId="1037"/>
          <ac:spMkLst>
            <pc:docMk/>
            <pc:sldMk cId="3318283767" sldId="257"/>
            <ac:spMk id="193" creationId="{2E33E81A-13A0-CBCD-4523-D6680117A24B}"/>
          </ac:spMkLst>
        </pc:spChg>
        <pc:spChg chg="add mod">
          <ac:chgData name="土方雅之" userId="50c032e7-54fb-49da-b366-ca40689d108a" providerId="ADAL" clId="{06A6DE5F-27F5-47E3-B541-2B616041A122}" dt="2024-05-08T02:41:36.462" v="9417" actId="1076"/>
          <ac:spMkLst>
            <pc:docMk/>
            <pc:sldMk cId="3318283767" sldId="257"/>
            <ac:spMk id="194" creationId="{B5C5B08F-0753-6721-58AB-CAE5BA89F035}"/>
          </ac:spMkLst>
        </pc:spChg>
        <pc:spChg chg="add mod">
          <ac:chgData name="土方雅之" userId="50c032e7-54fb-49da-b366-ca40689d108a" providerId="ADAL" clId="{06A6DE5F-27F5-47E3-B541-2B616041A122}" dt="2024-05-08T02:41:34.342" v="9416" actId="1076"/>
          <ac:spMkLst>
            <pc:docMk/>
            <pc:sldMk cId="3318283767" sldId="257"/>
            <ac:spMk id="196" creationId="{0DD1DABD-AE25-DEA9-AE3A-C8B11EED7A9D}"/>
          </ac:spMkLst>
        </pc:spChg>
        <pc:spChg chg="add mod">
          <ac:chgData name="土方雅之" userId="50c032e7-54fb-49da-b366-ca40689d108a" providerId="ADAL" clId="{06A6DE5F-27F5-47E3-B541-2B616041A122}" dt="2024-04-24T01:31:14.989" v="8186" actId="1037"/>
          <ac:spMkLst>
            <pc:docMk/>
            <pc:sldMk cId="3318283767" sldId="257"/>
            <ac:spMk id="197" creationId="{FCDE77A9-56D0-CB3E-4AEF-1CD4E3557414}"/>
          </ac:spMkLst>
        </pc:spChg>
        <pc:spChg chg="add mod">
          <ac:chgData name="土方雅之" userId="50c032e7-54fb-49da-b366-ca40689d108a" providerId="ADAL" clId="{06A6DE5F-27F5-47E3-B541-2B616041A122}" dt="2024-05-08T02:38:57.885" v="9356" actId="1076"/>
          <ac:spMkLst>
            <pc:docMk/>
            <pc:sldMk cId="3318283767" sldId="257"/>
            <ac:spMk id="198" creationId="{9D519174-E10B-E3E7-92B1-E27F9526C568}"/>
          </ac:spMkLst>
        </pc:spChg>
        <pc:spChg chg="add mod">
          <ac:chgData name="土方雅之" userId="50c032e7-54fb-49da-b366-ca40689d108a" providerId="ADAL" clId="{06A6DE5F-27F5-47E3-B541-2B616041A122}" dt="2024-05-08T04:42:22.878" v="10075" actId="1076"/>
          <ac:spMkLst>
            <pc:docMk/>
            <pc:sldMk cId="3318283767" sldId="257"/>
            <ac:spMk id="199" creationId="{9CF48B52-D9AF-54FB-1010-F06ED55D1E86}"/>
          </ac:spMkLst>
        </pc:spChg>
        <pc:grpChg chg="add del mod ord">
          <ac:chgData name="土方雅之" userId="50c032e7-54fb-49da-b366-ca40689d108a" providerId="ADAL" clId="{06A6DE5F-27F5-47E3-B541-2B616041A122}" dt="2024-05-08T02:42:06.123" v="9419" actId="478"/>
          <ac:grpSpMkLst>
            <pc:docMk/>
            <pc:sldMk cId="3318283767" sldId="257"/>
            <ac:grpSpMk id="24" creationId="{A8A47083-0AF3-13FF-52F5-B960EC93783D}"/>
          </ac:grpSpMkLst>
        </pc:grpChg>
        <pc:grpChg chg="add mod">
          <ac:chgData name="土方雅之" userId="50c032e7-54fb-49da-b366-ca40689d108a" providerId="ADAL" clId="{06A6DE5F-27F5-47E3-B541-2B616041A122}" dt="2024-04-22T23:37:35.497" v="8054" actId="1037"/>
          <ac:grpSpMkLst>
            <pc:docMk/>
            <pc:sldMk cId="3318283767" sldId="257"/>
            <ac:grpSpMk id="32" creationId="{52C8D49E-FDD6-323B-7643-5F35A56E6200}"/>
          </ac:grpSpMkLst>
        </pc:grpChg>
        <pc:grpChg chg="add mod">
          <ac:chgData name="土方雅之" userId="50c032e7-54fb-49da-b366-ca40689d108a" providerId="ADAL" clId="{06A6DE5F-27F5-47E3-B541-2B616041A122}" dt="2024-05-08T02:39:44.292" v="9382" actId="1076"/>
          <ac:grpSpMkLst>
            <pc:docMk/>
            <pc:sldMk cId="3318283767" sldId="257"/>
            <ac:grpSpMk id="39" creationId="{B13AB9B8-F165-CA51-CB61-BEF96FAFAEDF}"/>
          </ac:grpSpMkLst>
        </pc:grpChg>
        <pc:grpChg chg="add del mod">
          <ac:chgData name="土方雅之" userId="50c032e7-54fb-49da-b366-ca40689d108a" providerId="ADAL" clId="{06A6DE5F-27F5-47E3-B541-2B616041A122}" dt="2024-05-08T02:41:49.625" v="9418" actId="478"/>
          <ac:grpSpMkLst>
            <pc:docMk/>
            <pc:sldMk cId="3318283767" sldId="257"/>
            <ac:grpSpMk id="42" creationId="{4E1A1B28-7EA0-F1B3-B051-9B9B254266B0}"/>
          </ac:grpSpMkLst>
        </pc:grpChg>
        <pc:grpChg chg="add mod">
          <ac:chgData name="土方雅之" userId="50c032e7-54fb-49da-b366-ca40689d108a" providerId="ADAL" clId="{06A6DE5F-27F5-47E3-B541-2B616041A122}" dt="2024-05-08T04:50:59.895" v="10101" actId="1076"/>
          <ac:grpSpMkLst>
            <pc:docMk/>
            <pc:sldMk cId="3318283767" sldId="257"/>
            <ac:grpSpMk id="44" creationId="{EB7F9A07-7B11-77A4-F666-51CB2556A065}"/>
          </ac:grpSpMkLst>
        </pc:grpChg>
        <pc:grpChg chg="add del mod">
          <ac:chgData name="土方雅之" userId="50c032e7-54fb-49da-b366-ca40689d108a" providerId="ADAL" clId="{06A6DE5F-27F5-47E3-B541-2B616041A122}" dt="2024-04-24T01:30:51.195" v="8164" actId="478"/>
          <ac:grpSpMkLst>
            <pc:docMk/>
            <pc:sldMk cId="3318283767" sldId="257"/>
            <ac:grpSpMk id="47" creationId="{AB91B471-55AA-8E4B-A5BA-57AFE8D7873D}"/>
          </ac:grpSpMkLst>
        </pc:grpChg>
        <pc:grpChg chg="mod">
          <ac:chgData name="土方雅之" userId="50c032e7-54fb-49da-b366-ca40689d108a" providerId="ADAL" clId="{06A6DE5F-27F5-47E3-B541-2B616041A122}" dt="2024-04-22T13:36:10.662" v="6401" actId="1038"/>
          <ac:grpSpMkLst>
            <pc:docMk/>
            <pc:sldMk cId="3318283767" sldId="257"/>
            <ac:grpSpMk id="54" creationId="{7AF02544-5EC7-531F-D4A9-CED3BC4DF321}"/>
          </ac:grpSpMkLst>
        </pc:grpChg>
        <pc:grpChg chg="mod ord">
          <ac:chgData name="土方雅之" userId="50c032e7-54fb-49da-b366-ca40689d108a" providerId="ADAL" clId="{06A6DE5F-27F5-47E3-B541-2B616041A122}" dt="2024-04-22T23:37:42.006" v="8055" actId="1076"/>
          <ac:grpSpMkLst>
            <pc:docMk/>
            <pc:sldMk cId="3318283767" sldId="257"/>
            <ac:grpSpMk id="57" creationId="{6AC7180F-62B8-CB89-1FFE-1A935CD170AA}"/>
          </ac:grpSpMkLst>
        </pc:grpChg>
        <pc:grpChg chg="mod ord">
          <ac:chgData name="土方雅之" userId="50c032e7-54fb-49da-b366-ca40689d108a" providerId="ADAL" clId="{06A6DE5F-27F5-47E3-B541-2B616041A122}" dt="2024-04-24T01:31:14.989" v="8186" actId="1037"/>
          <ac:grpSpMkLst>
            <pc:docMk/>
            <pc:sldMk cId="3318283767" sldId="257"/>
            <ac:grpSpMk id="68" creationId="{9E7D0F06-73A7-7197-D93F-F9493B9473F3}"/>
          </ac:grpSpMkLst>
        </pc:grpChg>
        <pc:grpChg chg="del mod">
          <ac:chgData name="土方雅之" userId="50c032e7-54fb-49da-b366-ca40689d108a" providerId="ADAL" clId="{06A6DE5F-27F5-47E3-B541-2B616041A122}" dt="2024-04-22T11:02:50.287" v="1357" actId="478"/>
          <ac:grpSpMkLst>
            <pc:docMk/>
            <pc:sldMk cId="3318283767" sldId="257"/>
            <ac:grpSpMk id="71" creationId="{D0CC7216-5C1B-8355-BE3A-24C1576D5EEB}"/>
          </ac:grpSpMkLst>
        </pc:grpChg>
        <pc:grpChg chg="mod ord">
          <ac:chgData name="土方雅之" userId="50c032e7-54fb-49da-b366-ca40689d108a" providerId="ADAL" clId="{06A6DE5F-27F5-47E3-B541-2B616041A122}" dt="2024-05-08T04:42:31.810" v="10076" actId="1076"/>
          <ac:grpSpMkLst>
            <pc:docMk/>
            <pc:sldMk cId="3318283767" sldId="257"/>
            <ac:grpSpMk id="76" creationId="{44783C3E-5553-1B01-370A-3792706F812C}"/>
          </ac:grpSpMkLst>
        </pc:grpChg>
        <pc:grpChg chg="mod">
          <ac:chgData name="土方雅之" userId="50c032e7-54fb-49da-b366-ca40689d108a" providerId="ADAL" clId="{06A6DE5F-27F5-47E3-B541-2B616041A122}" dt="2024-04-24T01:31:14.989" v="8186" actId="1037"/>
          <ac:grpSpMkLst>
            <pc:docMk/>
            <pc:sldMk cId="3318283767" sldId="257"/>
            <ac:grpSpMk id="77" creationId="{F2277C01-DE5E-A6B0-2A79-0152E31714B7}"/>
          </ac:grpSpMkLst>
        </pc:grpChg>
        <pc:grpChg chg="del mod">
          <ac:chgData name="土方雅之" userId="50c032e7-54fb-49da-b366-ca40689d108a" providerId="ADAL" clId="{06A6DE5F-27F5-47E3-B541-2B616041A122}" dt="2024-04-22T11:03:42.615" v="1363" actId="478"/>
          <ac:grpSpMkLst>
            <pc:docMk/>
            <pc:sldMk cId="3318283767" sldId="257"/>
            <ac:grpSpMk id="103" creationId="{E7090A0D-BF6B-0077-3E7D-688BE1146FC8}"/>
          </ac:grpSpMkLst>
        </pc:grpChg>
        <pc:grpChg chg="del mod">
          <ac:chgData name="土方雅之" userId="50c032e7-54fb-49da-b366-ca40689d108a" providerId="ADAL" clId="{06A6DE5F-27F5-47E3-B541-2B616041A122}" dt="2024-04-22T11:03:42.615" v="1363" actId="478"/>
          <ac:grpSpMkLst>
            <pc:docMk/>
            <pc:sldMk cId="3318283767" sldId="257"/>
            <ac:grpSpMk id="109" creationId="{34CF9D43-CBD0-7486-7B73-621B0FE73087}"/>
          </ac:grpSpMkLst>
        </pc:grpChg>
        <pc:grpChg chg="del mod">
          <ac:chgData name="土方雅之" userId="50c032e7-54fb-49da-b366-ca40689d108a" providerId="ADAL" clId="{06A6DE5F-27F5-47E3-B541-2B616041A122}" dt="2024-04-22T11:02:50.287" v="1357" actId="478"/>
          <ac:grpSpMkLst>
            <pc:docMk/>
            <pc:sldMk cId="3318283767" sldId="257"/>
            <ac:grpSpMk id="113" creationId="{3E5567E7-05DE-FD3E-A1F3-C897F9C79804}"/>
          </ac:grpSpMkLst>
        </pc:grpChg>
        <pc:grpChg chg="add mod">
          <ac:chgData name="土方雅之" userId="50c032e7-54fb-49da-b366-ca40689d108a" providerId="ADAL" clId="{06A6DE5F-27F5-47E3-B541-2B616041A122}" dt="2024-05-08T02:39:25.088" v="9359" actId="1076"/>
          <ac:grpSpMkLst>
            <pc:docMk/>
            <pc:sldMk cId="3318283767" sldId="257"/>
            <ac:grpSpMk id="136" creationId="{5C9FF3CD-121C-30F5-B472-97AF4E3941A7}"/>
          </ac:grpSpMkLst>
        </pc:grpChg>
        <pc:grpChg chg="add mod">
          <ac:chgData name="土方雅之" userId="50c032e7-54fb-49da-b366-ca40689d108a" providerId="ADAL" clId="{06A6DE5F-27F5-47E3-B541-2B616041A122}" dt="2024-04-22T13:36:10.662" v="6401" actId="1038"/>
          <ac:grpSpMkLst>
            <pc:docMk/>
            <pc:sldMk cId="3318283767" sldId="257"/>
            <ac:grpSpMk id="165" creationId="{FF17FFF9-B3F7-86D1-9674-E99396B475E6}"/>
          </ac:grpSpMkLst>
        </pc:grpChg>
        <pc:grpChg chg="add del mod ord">
          <ac:chgData name="土方雅之" userId="50c032e7-54fb-49da-b366-ca40689d108a" providerId="ADAL" clId="{06A6DE5F-27F5-47E3-B541-2B616041A122}" dt="2024-04-22T13:36:01.040" v="6361" actId="478"/>
          <ac:grpSpMkLst>
            <pc:docMk/>
            <pc:sldMk cId="3318283767" sldId="257"/>
            <ac:grpSpMk id="190" creationId="{A298CF21-9811-BB93-EC41-FAF27ED09646}"/>
          </ac:grpSpMkLst>
        </pc:grpChg>
        <pc:cxnChg chg="mod">
          <ac:chgData name="土方雅之" userId="50c032e7-54fb-49da-b366-ca40689d108a" providerId="ADAL" clId="{06A6DE5F-27F5-47E3-B541-2B616041A122}" dt="2024-04-22T11:13:40.232" v="1915" actId="1038"/>
          <ac:cxnSpMkLst>
            <pc:docMk/>
            <pc:sldMk cId="3318283767" sldId="257"/>
            <ac:cxnSpMk id="12" creationId="{D236C406-ECCA-8A20-9591-F9C0C8163D53}"/>
          </ac:cxnSpMkLst>
        </pc:cxnChg>
        <pc:cxnChg chg="mod">
          <ac:chgData name="土方雅之" userId="50c032e7-54fb-49da-b366-ca40689d108a" providerId="ADAL" clId="{06A6DE5F-27F5-47E3-B541-2B616041A122}" dt="2024-04-22T13:36:10.662" v="6401" actId="1038"/>
          <ac:cxnSpMkLst>
            <pc:docMk/>
            <pc:sldMk cId="3318283767" sldId="257"/>
            <ac:cxnSpMk id="13" creationId="{0951ED1E-7CE6-095E-B652-810FBEA9C777}"/>
          </ac:cxnSpMkLst>
        </pc:cxnChg>
        <pc:cxnChg chg="add mod">
          <ac:chgData name="土方雅之" userId="50c032e7-54fb-49da-b366-ca40689d108a" providerId="ADAL" clId="{06A6DE5F-27F5-47E3-B541-2B616041A122}" dt="2024-04-24T01:31:28.423" v="8200" actId="14100"/>
          <ac:cxnSpMkLst>
            <pc:docMk/>
            <pc:sldMk cId="3318283767" sldId="257"/>
            <ac:cxnSpMk id="14" creationId="{73463860-84E5-ED8E-287E-0A7AD62EB9D3}"/>
          </ac:cxnSpMkLst>
        </pc:cxnChg>
        <pc:cxnChg chg="mod">
          <ac:chgData name="土方雅之" userId="50c032e7-54fb-49da-b366-ca40689d108a" providerId="ADAL" clId="{06A6DE5F-27F5-47E3-B541-2B616041A122}" dt="2024-05-08T02:40:25.161" v="9383" actId="108"/>
          <ac:cxnSpMkLst>
            <pc:docMk/>
            <pc:sldMk cId="3318283767" sldId="257"/>
            <ac:cxnSpMk id="16" creationId="{57E49A3A-7826-6321-F128-71331B095BB9}"/>
          </ac:cxnSpMkLst>
        </pc:cxnChg>
        <pc:cxnChg chg="add mod">
          <ac:chgData name="土方雅之" userId="50c032e7-54fb-49da-b366-ca40689d108a" providerId="ADAL" clId="{06A6DE5F-27F5-47E3-B541-2B616041A122}" dt="2024-04-24T01:31:14.989" v="8186" actId="1037"/>
          <ac:cxnSpMkLst>
            <pc:docMk/>
            <pc:sldMk cId="3318283767" sldId="257"/>
            <ac:cxnSpMk id="17" creationId="{131A6B0E-7602-3CB9-5C81-5C3711F1FB55}"/>
          </ac:cxnSpMkLst>
        </pc:cxnChg>
        <pc:cxnChg chg="mod">
          <ac:chgData name="土方雅之" userId="50c032e7-54fb-49da-b366-ca40689d108a" providerId="ADAL" clId="{06A6DE5F-27F5-47E3-B541-2B616041A122}" dt="2024-04-22T13:36:10.662" v="6401" actId="1038"/>
          <ac:cxnSpMkLst>
            <pc:docMk/>
            <pc:sldMk cId="3318283767" sldId="257"/>
            <ac:cxnSpMk id="19" creationId="{DE2BF5FA-5644-0EC7-6DCD-0B8FA9AE336B}"/>
          </ac:cxnSpMkLst>
        </pc:cxnChg>
        <pc:cxnChg chg="mod">
          <ac:chgData name="土方雅之" userId="50c032e7-54fb-49da-b366-ca40689d108a" providerId="ADAL" clId="{06A6DE5F-27F5-47E3-B541-2B616041A122}" dt="2024-04-22T13:36:10.662" v="6401" actId="1038"/>
          <ac:cxnSpMkLst>
            <pc:docMk/>
            <pc:sldMk cId="3318283767" sldId="257"/>
            <ac:cxnSpMk id="22" creationId="{F07FE938-BF1D-7B27-173D-30870D9AFE0A}"/>
          </ac:cxnSpMkLst>
        </pc:cxnChg>
        <pc:cxnChg chg="mod">
          <ac:chgData name="土方雅之" userId="50c032e7-54fb-49da-b366-ca40689d108a" providerId="ADAL" clId="{06A6DE5F-27F5-47E3-B541-2B616041A122}" dt="2024-04-24T01:31:14.989" v="8186" actId="1037"/>
          <ac:cxnSpMkLst>
            <pc:docMk/>
            <pc:sldMk cId="3318283767" sldId="257"/>
            <ac:cxnSpMk id="28" creationId="{C1939E58-1722-6240-A0FA-E29BD53D18A1}"/>
          </ac:cxnSpMkLst>
        </pc:cxnChg>
        <pc:cxnChg chg="add mod">
          <ac:chgData name="土方雅之" userId="50c032e7-54fb-49da-b366-ca40689d108a" providerId="ADAL" clId="{06A6DE5F-27F5-47E3-B541-2B616041A122}" dt="2024-04-24T01:31:14.989" v="8186" actId="1037"/>
          <ac:cxnSpMkLst>
            <pc:docMk/>
            <pc:sldMk cId="3318283767" sldId="257"/>
            <ac:cxnSpMk id="29" creationId="{6574F5BA-4170-7AC2-B3C7-F37051E6D78B}"/>
          </ac:cxnSpMkLst>
        </pc:cxnChg>
        <pc:cxnChg chg="del">
          <ac:chgData name="土方雅之" userId="50c032e7-54fb-49da-b366-ca40689d108a" providerId="ADAL" clId="{06A6DE5F-27F5-47E3-B541-2B616041A122}" dt="2024-04-22T10:58:28.006" v="1206" actId="478"/>
          <ac:cxnSpMkLst>
            <pc:docMk/>
            <pc:sldMk cId="3318283767" sldId="257"/>
            <ac:cxnSpMk id="30" creationId="{0B39C656-EEF6-CE52-BA78-7BD3195C82F2}"/>
          </ac:cxnSpMkLst>
        </pc:cxnChg>
        <pc:cxnChg chg="mod">
          <ac:chgData name="土方雅之" userId="50c032e7-54fb-49da-b366-ca40689d108a" providerId="ADAL" clId="{06A6DE5F-27F5-47E3-B541-2B616041A122}" dt="2024-04-24T01:31:14.989" v="8186" actId="1037"/>
          <ac:cxnSpMkLst>
            <pc:docMk/>
            <pc:sldMk cId="3318283767" sldId="257"/>
            <ac:cxnSpMk id="31" creationId="{0C6D79AC-675B-097E-9625-608A8D4E771F}"/>
          </ac:cxnSpMkLst>
        </pc:cxnChg>
        <pc:cxnChg chg="add del mod">
          <ac:chgData name="土方雅之" userId="50c032e7-54fb-49da-b366-ca40689d108a" providerId="ADAL" clId="{06A6DE5F-27F5-47E3-B541-2B616041A122}" dt="2024-04-22T22:12:02.778" v="6872" actId="478"/>
          <ac:cxnSpMkLst>
            <pc:docMk/>
            <pc:sldMk cId="3318283767" sldId="257"/>
            <ac:cxnSpMk id="32" creationId="{449C5B42-441E-1D80-0A4F-7DBF653E68DD}"/>
          </ac:cxnSpMkLst>
        </pc:cxnChg>
        <pc:cxnChg chg="add del mod">
          <ac:chgData name="土方雅之" userId="50c032e7-54fb-49da-b366-ca40689d108a" providerId="ADAL" clId="{06A6DE5F-27F5-47E3-B541-2B616041A122}" dt="2024-04-22T13:35:54.375" v="6359" actId="478"/>
          <ac:cxnSpMkLst>
            <pc:docMk/>
            <pc:sldMk cId="3318283767" sldId="257"/>
            <ac:cxnSpMk id="32" creationId="{579CEFD8-3411-894C-D5FA-3C0BDF89B6DD}"/>
          </ac:cxnSpMkLst>
        </pc:cxnChg>
        <pc:cxnChg chg="del">
          <ac:chgData name="土方雅之" userId="50c032e7-54fb-49da-b366-ca40689d108a" providerId="ADAL" clId="{06A6DE5F-27F5-47E3-B541-2B616041A122}" dt="2024-04-22T10:58:26.903" v="1205" actId="478"/>
          <ac:cxnSpMkLst>
            <pc:docMk/>
            <pc:sldMk cId="3318283767" sldId="257"/>
            <ac:cxnSpMk id="33" creationId="{EB0C4A95-3DFC-29CA-9A48-E7652FCEB398}"/>
          </ac:cxnSpMkLst>
        </pc:cxnChg>
        <pc:cxnChg chg="del mod">
          <ac:chgData name="土方雅之" userId="50c032e7-54fb-49da-b366-ca40689d108a" providerId="ADAL" clId="{06A6DE5F-27F5-47E3-B541-2B616041A122}" dt="2024-04-22T22:11:58.561" v="6868" actId="478"/>
          <ac:cxnSpMkLst>
            <pc:docMk/>
            <pc:sldMk cId="3318283767" sldId="257"/>
            <ac:cxnSpMk id="37" creationId="{EA0C88F6-6E2B-B9DC-762C-88867DEAD758}"/>
          </ac:cxnSpMkLst>
        </pc:cxnChg>
        <pc:cxnChg chg="add del mod">
          <ac:chgData name="土方雅之" userId="50c032e7-54fb-49da-b366-ca40689d108a" providerId="ADAL" clId="{06A6DE5F-27F5-47E3-B541-2B616041A122}" dt="2024-04-24T01:30:57.377" v="8166" actId="478"/>
          <ac:cxnSpMkLst>
            <pc:docMk/>
            <pc:sldMk cId="3318283767" sldId="257"/>
            <ac:cxnSpMk id="39" creationId="{2C540424-8ED4-741B-5973-3A3E16F8A7F9}"/>
          </ac:cxnSpMkLst>
        </pc:cxnChg>
        <pc:cxnChg chg="del mod">
          <ac:chgData name="土方雅之" userId="50c032e7-54fb-49da-b366-ca40689d108a" providerId="ADAL" clId="{06A6DE5F-27F5-47E3-B541-2B616041A122}" dt="2024-04-22T11:04:34.598" v="1431" actId="478"/>
          <ac:cxnSpMkLst>
            <pc:docMk/>
            <pc:sldMk cId="3318283767" sldId="257"/>
            <ac:cxnSpMk id="40" creationId="{C9701F4A-B40A-BAA6-ED85-9012BC668D4D}"/>
          </ac:cxnSpMkLst>
        </pc:cxnChg>
        <pc:cxnChg chg="del">
          <ac:chgData name="土方雅之" userId="50c032e7-54fb-49da-b366-ca40689d108a" providerId="ADAL" clId="{06A6DE5F-27F5-47E3-B541-2B616041A122}" dt="2024-04-22T10:49:07.592" v="911" actId="478"/>
          <ac:cxnSpMkLst>
            <pc:docMk/>
            <pc:sldMk cId="3318283767" sldId="257"/>
            <ac:cxnSpMk id="41" creationId="{520204E8-6798-3152-38B4-8020922B8605}"/>
          </ac:cxnSpMkLst>
        </pc:cxnChg>
        <pc:cxnChg chg="add mod">
          <ac:chgData name="土方雅之" userId="50c032e7-54fb-49da-b366-ca40689d108a" providerId="ADAL" clId="{06A6DE5F-27F5-47E3-B541-2B616041A122}" dt="2024-05-08T04:50:54.682" v="10100" actId="208"/>
          <ac:cxnSpMkLst>
            <pc:docMk/>
            <pc:sldMk cId="3318283767" sldId="257"/>
            <ac:cxnSpMk id="42" creationId="{06A29A62-0B3A-8E21-1B5F-E126A9C0D8C4}"/>
          </ac:cxnSpMkLst>
        </pc:cxnChg>
        <pc:cxnChg chg="del">
          <ac:chgData name="土方雅之" userId="50c032e7-54fb-49da-b366-ca40689d108a" providerId="ADAL" clId="{06A6DE5F-27F5-47E3-B541-2B616041A122}" dt="2024-04-22T10:49:08.480" v="912" actId="478"/>
          <ac:cxnSpMkLst>
            <pc:docMk/>
            <pc:sldMk cId="3318283767" sldId="257"/>
            <ac:cxnSpMk id="42" creationId="{EA93320B-4B49-253A-4878-52F622EDE4B0}"/>
          </ac:cxnSpMkLst>
        </pc:cxnChg>
        <pc:cxnChg chg="add del mod">
          <ac:chgData name="土方雅之" userId="50c032e7-54fb-49da-b366-ca40689d108a" providerId="ADAL" clId="{06A6DE5F-27F5-47E3-B541-2B616041A122}" dt="2024-04-24T01:30:58.914" v="8167" actId="478"/>
          <ac:cxnSpMkLst>
            <pc:docMk/>
            <pc:sldMk cId="3318283767" sldId="257"/>
            <ac:cxnSpMk id="42" creationId="{F10074E5-05BA-7EB2-9D7E-CA57F7FC1016}"/>
          </ac:cxnSpMkLst>
        </pc:cxnChg>
        <pc:cxnChg chg="add mod">
          <ac:chgData name="土方雅之" userId="50c032e7-54fb-49da-b366-ca40689d108a" providerId="ADAL" clId="{06A6DE5F-27F5-47E3-B541-2B616041A122}" dt="2024-05-08T04:50:54.682" v="10100" actId="208"/>
          <ac:cxnSpMkLst>
            <pc:docMk/>
            <pc:sldMk cId="3318283767" sldId="257"/>
            <ac:cxnSpMk id="43" creationId="{9E9727BA-CC35-37C9-41D2-A7FFC9315450}"/>
          </ac:cxnSpMkLst>
        </pc:cxnChg>
        <pc:cxnChg chg="mod">
          <ac:chgData name="土方雅之" userId="50c032e7-54fb-49da-b366-ca40689d108a" providerId="ADAL" clId="{06A6DE5F-27F5-47E3-B541-2B616041A122}" dt="2024-04-24T01:31:14.989" v="8186" actId="1037"/>
          <ac:cxnSpMkLst>
            <pc:docMk/>
            <pc:sldMk cId="3318283767" sldId="257"/>
            <ac:cxnSpMk id="46" creationId="{55346941-AC69-9F91-FC7F-4CDA2A6EA278}"/>
          </ac:cxnSpMkLst>
        </pc:cxnChg>
        <pc:cxnChg chg="del mod">
          <ac:chgData name="土方雅之" userId="50c032e7-54fb-49da-b366-ca40689d108a" providerId="ADAL" clId="{06A6DE5F-27F5-47E3-B541-2B616041A122}" dt="2024-04-22T10:52:54.543" v="1089" actId="478"/>
          <ac:cxnSpMkLst>
            <pc:docMk/>
            <pc:sldMk cId="3318283767" sldId="257"/>
            <ac:cxnSpMk id="63" creationId="{BE55A954-EA46-77E9-557A-FBB99D17F58A}"/>
          </ac:cxnSpMkLst>
        </pc:cxnChg>
        <pc:cxnChg chg="mod">
          <ac:chgData name="土方雅之" userId="50c032e7-54fb-49da-b366-ca40689d108a" providerId="ADAL" clId="{06A6DE5F-27F5-47E3-B541-2B616041A122}" dt="2024-04-22T23:37:35.497" v="8054" actId="1037"/>
          <ac:cxnSpMkLst>
            <pc:docMk/>
            <pc:sldMk cId="3318283767" sldId="257"/>
            <ac:cxnSpMk id="74" creationId="{A85CD1B6-1A7D-510C-B4DC-405D70D68799}"/>
          </ac:cxnSpMkLst>
        </pc:cxnChg>
        <pc:cxnChg chg="add mod">
          <ac:chgData name="土方雅之" userId="50c032e7-54fb-49da-b366-ca40689d108a" providerId="ADAL" clId="{06A6DE5F-27F5-47E3-B541-2B616041A122}" dt="2024-04-24T01:31:14.989" v="8186" actId="1037"/>
          <ac:cxnSpMkLst>
            <pc:docMk/>
            <pc:sldMk cId="3318283767" sldId="257"/>
            <ac:cxnSpMk id="75" creationId="{C10388E9-7089-34FD-BAE9-1B7798F2E20A}"/>
          </ac:cxnSpMkLst>
        </pc:cxnChg>
        <pc:cxnChg chg="add mod">
          <ac:chgData name="土方雅之" userId="50c032e7-54fb-49da-b366-ca40689d108a" providerId="ADAL" clId="{06A6DE5F-27F5-47E3-B541-2B616041A122}" dt="2024-04-22T13:36:10.662" v="6401" actId="1038"/>
          <ac:cxnSpMkLst>
            <pc:docMk/>
            <pc:sldMk cId="3318283767" sldId="257"/>
            <ac:cxnSpMk id="87" creationId="{A5BB4F58-590B-7F3E-95DF-B8FC051C44D6}"/>
          </ac:cxnSpMkLst>
        </pc:cxnChg>
        <pc:cxnChg chg="del mod">
          <ac:chgData name="土方雅之" userId="50c032e7-54fb-49da-b366-ca40689d108a" providerId="ADAL" clId="{06A6DE5F-27F5-47E3-B541-2B616041A122}" dt="2024-04-22T10:58:35.895" v="1208" actId="478"/>
          <ac:cxnSpMkLst>
            <pc:docMk/>
            <pc:sldMk cId="3318283767" sldId="257"/>
            <ac:cxnSpMk id="88" creationId="{295785EF-100C-D489-7D08-1401B53AB7F2}"/>
          </ac:cxnSpMkLst>
        </pc:cxnChg>
        <pc:cxnChg chg="del mod">
          <ac:chgData name="土方雅之" userId="50c032e7-54fb-49da-b366-ca40689d108a" providerId="ADAL" clId="{06A6DE5F-27F5-47E3-B541-2B616041A122}" dt="2024-04-22T11:02:43.614" v="1356" actId="478"/>
          <ac:cxnSpMkLst>
            <pc:docMk/>
            <pc:sldMk cId="3318283767" sldId="257"/>
            <ac:cxnSpMk id="89" creationId="{C866C08C-21AC-DAF0-FBE9-FD155683A9DE}"/>
          </ac:cxnSpMkLst>
        </pc:cxnChg>
        <pc:cxnChg chg="add mod">
          <ac:chgData name="土方雅之" userId="50c032e7-54fb-49da-b366-ca40689d108a" providerId="ADAL" clId="{06A6DE5F-27F5-47E3-B541-2B616041A122}" dt="2024-04-24T01:31:14.989" v="8186" actId="1037"/>
          <ac:cxnSpMkLst>
            <pc:docMk/>
            <pc:sldMk cId="3318283767" sldId="257"/>
            <ac:cxnSpMk id="91" creationId="{2CCB5819-6167-6A40-A9E9-01B3B3C60A2D}"/>
          </ac:cxnSpMkLst>
        </pc:cxnChg>
        <pc:cxnChg chg="del">
          <ac:chgData name="土方雅之" userId="50c032e7-54fb-49da-b366-ca40689d108a" providerId="ADAL" clId="{06A6DE5F-27F5-47E3-B541-2B616041A122}" dt="2024-04-22T10:49:59.751" v="920" actId="478"/>
          <ac:cxnSpMkLst>
            <pc:docMk/>
            <pc:sldMk cId="3318283767" sldId="257"/>
            <ac:cxnSpMk id="95" creationId="{55B7637F-B6FB-E48F-EB4A-E2A8F3C92C51}"/>
          </ac:cxnSpMkLst>
        </pc:cxnChg>
        <pc:cxnChg chg="del mod">
          <ac:chgData name="土方雅之" userId="50c032e7-54fb-49da-b366-ca40689d108a" providerId="ADAL" clId="{06A6DE5F-27F5-47E3-B541-2B616041A122}" dt="2024-04-22T11:02:51.151" v="1358" actId="478"/>
          <ac:cxnSpMkLst>
            <pc:docMk/>
            <pc:sldMk cId="3318283767" sldId="257"/>
            <ac:cxnSpMk id="98" creationId="{9BEE1E9E-8978-5E2B-F126-49BC1B88C163}"/>
          </ac:cxnSpMkLst>
        </pc:cxnChg>
        <pc:cxnChg chg="add mod">
          <ac:chgData name="土方雅之" userId="50c032e7-54fb-49da-b366-ca40689d108a" providerId="ADAL" clId="{06A6DE5F-27F5-47E3-B541-2B616041A122}" dt="2024-04-24T01:31:14.989" v="8186" actId="1037"/>
          <ac:cxnSpMkLst>
            <pc:docMk/>
            <pc:sldMk cId="3318283767" sldId="257"/>
            <ac:cxnSpMk id="100" creationId="{4E08FFA6-23B1-E668-8D2E-DCE73B8ED192}"/>
          </ac:cxnSpMkLst>
        </pc:cxnChg>
        <pc:cxnChg chg="del mod">
          <ac:chgData name="土方雅之" userId="50c032e7-54fb-49da-b366-ca40689d108a" providerId="ADAL" clId="{06A6DE5F-27F5-47E3-B541-2B616041A122}" dt="2024-04-22T11:02:57.430" v="1361" actId="478"/>
          <ac:cxnSpMkLst>
            <pc:docMk/>
            <pc:sldMk cId="3318283767" sldId="257"/>
            <ac:cxnSpMk id="106" creationId="{7C5CC9DE-D3ED-5522-DF6A-CBAE247B5D2C}"/>
          </ac:cxnSpMkLst>
        </pc:cxnChg>
        <pc:cxnChg chg="add mod">
          <ac:chgData name="土方雅之" userId="50c032e7-54fb-49da-b366-ca40689d108a" providerId="ADAL" clId="{06A6DE5F-27F5-47E3-B541-2B616041A122}" dt="2024-05-08T02:35:49.041" v="9175" actId="692"/>
          <ac:cxnSpMkLst>
            <pc:docMk/>
            <pc:sldMk cId="3318283767" sldId="257"/>
            <ac:cxnSpMk id="108" creationId="{61D0BCEA-40E6-1E99-BB9C-C95ED06951A5}"/>
          </ac:cxnSpMkLst>
        </pc:cxnChg>
        <pc:cxnChg chg="del">
          <ac:chgData name="土方雅之" userId="50c032e7-54fb-49da-b366-ca40689d108a" providerId="ADAL" clId="{06A6DE5F-27F5-47E3-B541-2B616041A122}" dt="2024-04-22T11:02:56.382" v="1360" actId="478"/>
          <ac:cxnSpMkLst>
            <pc:docMk/>
            <pc:sldMk cId="3318283767" sldId="257"/>
            <ac:cxnSpMk id="117" creationId="{7FA8889B-60D9-3DA4-1880-DB53596D4939}"/>
          </ac:cxnSpMkLst>
        </pc:cxnChg>
        <pc:cxnChg chg="del">
          <ac:chgData name="土方雅之" userId="50c032e7-54fb-49da-b366-ca40689d108a" providerId="ADAL" clId="{06A6DE5F-27F5-47E3-B541-2B616041A122}" dt="2024-04-22T10:58:25.838" v="1204" actId="478"/>
          <ac:cxnSpMkLst>
            <pc:docMk/>
            <pc:sldMk cId="3318283767" sldId="257"/>
            <ac:cxnSpMk id="118" creationId="{CC7BF91C-B970-BFD1-01EF-4FD303549DC1}"/>
          </ac:cxnSpMkLst>
        </pc:cxnChg>
        <pc:cxnChg chg="del">
          <ac:chgData name="土方雅之" userId="50c032e7-54fb-49da-b366-ca40689d108a" providerId="ADAL" clId="{06A6DE5F-27F5-47E3-B541-2B616041A122}" dt="2024-04-21T08:13:18.520" v="125" actId="478"/>
          <ac:cxnSpMkLst>
            <pc:docMk/>
            <pc:sldMk cId="3318283767" sldId="257"/>
            <ac:cxnSpMk id="122" creationId="{1EFF61B5-CC36-8FCF-19CE-6147D53FAE76}"/>
          </ac:cxnSpMkLst>
        </pc:cxnChg>
        <pc:cxnChg chg="add del mod">
          <ac:chgData name="土方雅之" userId="50c032e7-54fb-49da-b366-ca40689d108a" providerId="ADAL" clId="{06A6DE5F-27F5-47E3-B541-2B616041A122}" dt="2024-04-22T13:35:50.968" v="6358" actId="478"/>
          <ac:cxnSpMkLst>
            <pc:docMk/>
            <pc:sldMk cId="3318283767" sldId="257"/>
            <ac:cxnSpMk id="131" creationId="{7B1F5155-DF7C-6602-C58A-E4D5F9D8B9E6}"/>
          </ac:cxnSpMkLst>
        </pc:cxnChg>
        <pc:cxnChg chg="add del mod">
          <ac:chgData name="土方雅之" userId="50c032e7-54fb-49da-b366-ca40689d108a" providerId="ADAL" clId="{06A6DE5F-27F5-47E3-B541-2B616041A122}" dt="2024-04-22T12:17:25.555" v="4375" actId="478"/>
          <ac:cxnSpMkLst>
            <pc:docMk/>
            <pc:sldMk cId="3318283767" sldId="257"/>
            <ac:cxnSpMk id="132" creationId="{F38C0E2A-7E1B-2E8C-7D84-C2A1465A1920}"/>
          </ac:cxnSpMkLst>
        </pc:cxnChg>
        <pc:cxnChg chg="add del mod">
          <ac:chgData name="土方雅之" userId="50c032e7-54fb-49da-b366-ca40689d108a" providerId="ADAL" clId="{06A6DE5F-27F5-47E3-B541-2B616041A122}" dt="2024-04-22T11:04:48.271" v="1435" actId="478"/>
          <ac:cxnSpMkLst>
            <pc:docMk/>
            <pc:sldMk cId="3318283767" sldId="257"/>
            <ac:cxnSpMk id="144" creationId="{72EAFACD-337C-44DF-1FB1-EA1AE8CE6C44}"/>
          </ac:cxnSpMkLst>
        </pc:cxnChg>
        <pc:cxnChg chg="add del mod">
          <ac:chgData name="土方雅之" userId="50c032e7-54fb-49da-b366-ca40689d108a" providerId="ADAL" clId="{06A6DE5F-27F5-47E3-B541-2B616041A122}" dt="2024-04-22T13:36:01.040" v="6361" actId="478"/>
          <ac:cxnSpMkLst>
            <pc:docMk/>
            <pc:sldMk cId="3318283767" sldId="257"/>
            <ac:cxnSpMk id="149" creationId="{F029E3D7-EB06-ADEA-0FDD-E723A80BEFE4}"/>
          </ac:cxnSpMkLst>
        </pc:cxnChg>
        <pc:cxnChg chg="add del mod">
          <ac:chgData name="土方雅之" userId="50c032e7-54fb-49da-b366-ca40689d108a" providerId="ADAL" clId="{06A6DE5F-27F5-47E3-B541-2B616041A122}" dt="2024-04-22T13:36:01.040" v="6361" actId="478"/>
          <ac:cxnSpMkLst>
            <pc:docMk/>
            <pc:sldMk cId="3318283767" sldId="257"/>
            <ac:cxnSpMk id="154" creationId="{66B85554-C788-656B-7BA4-4A2E60B77144}"/>
          </ac:cxnSpMkLst>
        </pc:cxnChg>
        <pc:cxnChg chg="add mod">
          <ac:chgData name="土方雅之" userId="50c032e7-54fb-49da-b366-ca40689d108a" providerId="ADAL" clId="{06A6DE5F-27F5-47E3-B541-2B616041A122}" dt="2024-04-22T11:05:34.279" v="1449"/>
          <ac:cxnSpMkLst>
            <pc:docMk/>
            <pc:sldMk cId="3318283767" sldId="257"/>
            <ac:cxnSpMk id="160" creationId="{7F1FE73F-E33B-8A23-EBCF-A6A9F65A42EE}"/>
          </ac:cxnSpMkLst>
        </pc:cxnChg>
        <pc:cxnChg chg="add del mod">
          <ac:chgData name="土方雅之" userId="50c032e7-54fb-49da-b366-ca40689d108a" providerId="ADAL" clId="{06A6DE5F-27F5-47E3-B541-2B616041A122}" dt="2024-04-22T13:36:01.040" v="6361" actId="478"/>
          <ac:cxnSpMkLst>
            <pc:docMk/>
            <pc:sldMk cId="3318283767" sldId="257"/>
            <ac:cxnSpMk id="172" creationId="{3A17E591-24B4-9495-4A5B-1F99FB04573B}"/>
          </ac:cxnSpMkLst>
        </pc:cxnChg>
        <pc:cxnChg chg="add del mod">
          <ac:chgData name="土方雅之" userId="50c032e7-54fb-49da-b366-ca40689d108a" providerId="ADAL" clId="{06A6DE5F-27F5-47E3-B541-2B616041A122}" dt="2024-04-22T13:36:01.040" v="6361" actId="478"/>
          <ac:cxnSpMkLst>
            <pc:docMk/>
            <pc:sldMk cId="3318283767" sldId="257"/>
            <ac:cxnSpMk id="177" creationId="{598EC694-131C-9A8C-CD5C-9798E7D55400}"/>
          </ac:cxnSpMkLst>
        </pc:cxnChg>
        <pc:cxnChg chg="add del mod">
          <ac:chgData name="土方雅之" userId="50c032e7-54fb-49da-b366-ca40689d108a" providerId="ADAL" clId="{06A6DE5F-27F5-47E3-B541-2B616041A122}" dt="2024-04-22T13:35:58.271" v="6360" actId="478"/>
          <ac:cxnSpMkLst>
            <pc:docMk/>
            <pc:sldMk cId="3318283767" sldId="257"/>
            <ac:cxnSpMk id="182" creationId="{519EC987-30C0-ACE1-D271-6C4FD77BE961}"/>
          </ac:cxnSpMkLst>
        </pc:cxnChg>
        <pc:cxnChg chg="add mod">
          <ac:chgData name="土方雅之" userId="50c032e7-54fb-49da-b366-ca40689d108a" providerId="ADAL" clId="{06A6DE5F-27F5-47E3-B541-2B616041A122}" dt="2024-04-22T11:26:39.625" v="2589" actId="164"/>
          <ac:cxnSpMkLst>
            <pc:docMk/>
            <pc:sldMk cId="3318283767" sldId="257"/>
            <ac:cxnSpMk id="188" creationId="{09BB5B1F-FC5D-893E-8A1D-B2F27C116C8D}"/>
          </ac:cxnSpMkLst>
        </pc:cxnChg>
        <pc:cxnChg chg="add mod">
          <ac:chgData name="土方雅之" userId="50c032e7-54fb-49da-b366-ca40689d108a" providerId="ADAL" clId="{06A6DE5F-27F5-47E3-B541-2B616041A122}" dt="2024-04-22T11:26:39.625" v="2589" actId="164"/>
          <ac:cxnSpMkLst>
            <pc:docMk/>
            <pc:sldMk cId="3318283767" sldId="257"/>
            <ac:cxnSpMk id="189" creationId="{0308D2F7-45F8-F4D8-3BAF-22F7E5B09F6A}"/>
          </ac:cxnSpMkLst>
        </pc:cxnChg>
      </pc:sldChg>
      <pc:sldChg chg="add del">
        <pc:chgData name="土方雅之" userId="50c032e7-54fb-49da-b366-ca40689d108a" providerId="ADAL" clId="{06A6DE5F-27F5-47E3-B541-2B616041A122}" dt="2024-04-24T01:30:29.806" v="8161" actId="2696"/>
        <pc:sldMkLst>
          <pc:docMk/>
          <pc:sldMk cId="160521828" sldId="284"/>
        </pc:sldMkLst>
      </pc:sldChg>
      <pc:sldChg chg="modSp mod">
        <pc:chgData name="土方雅之" userId="50c032e7-54fb-49da-b366-ca40689d108a" providerId="ADAL" clId="{06A6DE5F-27F5-47E3-B541-2B616041A122}" dt="2024-05-08T03:58:50.898" v="9631" actId="20577"/>
        <pc:sldMkLst>
          <pc:docMk/>
          <pc:sldMk cId="897343761" sldId="285"/>
        </pc:sldMkLst>
        <pc:spChg chg="mod">
          <ac:chgData name="土方雅之" userId="50c032e7-54fb-49da-b366-ca40689d108a" providerId="ADAL" clId="{06A6DE5F-27F5-47E3-B541-2B616041A122}" dt="2024-05-08T03:58:50.898" v="9631" actId="20577"/>
          <ac:spMkLst>
            <pc:docMk/>
            <pc:sldMk cId="897343761" sldId="285"/>
            <ac:spMk id="2" creationId="{10E62484-D9A5-9D14-132E-57886A523252}"/>
          </ac:spMkLst>
        </pc:spChg>
      </pc:sldChg>
      <pc:sldChg chg="modSp del mod">
        <pc:chgData name="土方雅之" userId="50c032e7-54fb-49da-b366-ca40689d108a" providerId="ADAL" clId="{06A6DE5F-27F5-47E3-B541-2B616041A122}" dt="2024-04-21T08:13:49.180" v="134" actId="2696"/>
        <pc:sldMkLst>
          <pc:docMk/>
          <pc:sldMk cId="177609494" sldId="286"/>
        </pc:sldMkLst>
        <pc:spChg chg="mod">
          <ac:chgData name="土方雅之" userId="50c032e7-54fb-49da-b366-ca40689d108a" providerId="ADAL" clId="{06A6DE5F-27F5-47E3-B541-2B616041A122}" dt="2024-04-21T08:13:43.289" v="133" actId="1076"/>
          <ac:spMkLst>
            <pc:docMk/>
            <pc:sldMk cId="177609494" sldId="286"/>
            <ac:spMk id="38" creationId="{7CD13538-CC21-9862-75E8-518E7C6E89DB}"/>
          </ac:spMkLst>
        </pc:spChg>
      </pc:sldChg>
      <pc:sldChg chg="addSp delSp modSp mod">
        <pc:chgData name="土方雅之" userId="50c032e7-54fb-49da-b366-ca40689d108a" providerId="ADAL" clId="{06A6DE5F-27F5-47E3-B541-2B616041A122}" dt="2024-05-07T13:43:15.793" v="8645" actId="478"/>
        <pc:sldMkLst>
          <pc:docMk/>
          <pc:sldMk cId="3114943316" sldId="287"/>
        </pc:sldMkLst>
        <pc:spChg chg="mod">
          <ac:chgData name="土方雅之" userId="50c032e7-54fb-49da-b366-ca40689d108a" providerId="ADAL" clId="{06A6DE5F-27F5-47E3-B541-2B616041A122}" dt="2024-04-22T22:16:44.722" v="7008" actId="20577"/>
          <ac:spMkLst>
            <pc:docMk/>
            <pc:sldMk cId="3114943316" sldId="287"/>
            <ac:spMk id="2" creationId="{36D67B4C-2BE1-E66B-41DA-38FA635C82D0}"/>
          </ac:spMkLst>
        </pc:spChg>
        <pc:spChg chg="mod">
          <ac:chgData name="土方雅之" userId="50c032e7-54fb-49da-b366-ca40689d108a" providerId="ADAL" clId="{06A6DE5F-27F5-47E3-B541-2B616041A122}" dt="2024-04-22T22:13:19.016" v="6930" actId="1037"/>
          <ac:spMkLst>
            <pc:docMk/>
            <pc:sldMk cId="3114943316" sldId="287"/>
            <ac:spMk id="3" creationId="{36F6376D-BB03-9E93-2946-7C4930BCD5BC}"/>
          </ac:spMkLst>
        </pc:spChg>
        <pc:spChg chg="add mod">
          <ac:chgData name="土方雅之" userId="50c032e7-54fb-49da-b366-ca40689d108a" providerId="ADAL" clId="{06A6DE5F-27F5-47E3-B541-2B616041A122}" dt="2024-04-22T22:13:19.016" v="6930" actId="1037"/>
          <ac:spMkLst>
            <pc:docMk/>
            <pc:sldMk cId="3114943316" sldId="287"/>
            <ac:spMk id="4" creationId="{63F3C922-43DF-B676-21A9-501B34E2BA03}"/>
          </ac:spMkLst>
        </pc:spChg>
        <pc:spChg chg="del">
          <ac:chgData name="土方雅之" userId="50c032e7-54fb-49da-b366-ca40689d108a" providerId="ADAL" clId="{06A6DE5F-27F5-47E3-B541-2B616041A122}" dt="2024-04-22T11:37:15.524" v="2784" actId="478"/>
          <ac:spMkLst>
            <pc:docMk/>
            <pc:sldMk cId="3114943316" sldId="287"/>
            <ac:spMk id="4" creationId="{91B496FA-28AE-F8C0-96AE-144B7B6042DD}"/>
          </ac:spMkLst>
        </pc:spChg>
        <pc:spChg chg="add del mod">
          <ac:chgData name="土方雅之" userId="50c032e7-54fb-49da-b366-ca40689d108a" providerId="ADAL" clId="{06A6DE5F-27F5-47E3-B541-2B616041A122}" dt="2024-04-21T23:26:55.323" v="507" actId="21"/>
          <ac:spMkLst>
            <pc:docMk/>
            <pc:sldMk cId="3114943316" sldId="287"/>
            <ac:spMk id="6" creationId="{5FFB8649-813F-88F4-7C74-84C311082D82}"/>
          </ac:spMkLst>
        </pc:spChg>
        <pc:spChg chg="add mod">
          <ac:chgData name="土方雅之" userId="50c032e7-54fb-49da-b366-ca40689d108a" providerId="ADAL" clId="{06A6DE5F-27F5-47E3-B541-2B616041A122}" dt="2024-04-22T22:17:09.084" v="7009" actId="207"/>
          <ac:spMkLst>
            <pc:docMk/>
            <pc:sldMk cId="3114943316" sldId="287"/>
            <ac:spMk id="6" creationId="{B5B75FB8-F2D3-81C3-D38E-99C21048BD82}"/>
          </ac:spMkLst>
        </pc:spChg>
        <pc:spChg chg="add del mod">
          <ac:chgData name="土方雅之" userId="50c032e7-54fb-49da-b366-ca40689d108a" providerId="ADAL" clId="{06A6DE5F-27F5-47E3-B541-2B616041A122}" dt="2024-04-21T23:26:55.323" v="507" actId="21"/>
          <ac:spMkLst>
            <pc:docMk/>
            <pc:sldMk cId="3114943316" sldId="287"/>
            <ac:spMk id="7" creationId="{E108BBE3-86EC-6BA5-92E5-967BC89379EB}"/>
          </ac:spMkLst>
        </pc:spChg>
        <pc:spChg chg="mod">
          <ac:chgData name="土方雅之" userId="50c032e7-54fb-49da-b366-ca40689d108a" providerId="ADAL" clId="{06A6DE5F-27F5-47E3-B541-2B616041A122}" dt="2024-04-22T22:13:19.016" v="6930" actId="1037"/>
          <ac:spMkLst>
            <pc:docMk/>
            <pc:sldMk cId="3114943316" sldId="287"/>
            <ac:spMk id="9" creationId="{FEC88D03-902C-C8E8-EF32-A86C7433AC87}"/>
          </ac:spMkLst>
        </pc:spChg>
        <pc:spChg chg="mod">
          <ac:chgData name="土方雅之" userId="50c032e7-54fb-49da-b366-ca40689d108a" providerId="ADAL" clId="{06A6DE5F-27F5-47E3-B541-2B616041A122}" dt="2024-04-22T22:13:10.650" v="6911" actId="1076"/>
          <ac:spMkLst>
            <pc:docMk/>
            <pc:sldMk cId="3114943316" sldId="287"/>
            <ac:spMk id="10" creationId="{CC774872-E3AB-2023-9B37-66AEEC341C94}"/>
          </ac:spMkLst>
        </pc:spChg>
        <pc:spChg chg="del">
          <ac:chgData name="土方雅之" userId="50c032e7-54fb-49da-b366-ca40689d108a" providerId="ADAL" clId="{06A6DE5F-27F5-47E3-B541-2B616041A122}" dt="2024-04-22T11:36:53.573" v="2763" actId="478"/>
          <ac:spMkLst>
            <pc:docMk/>
            <pc:sldMk cId="3114943316" sldId="287"/>
            <ac:spMk id="11" creationId="{F1B9EFE1-1D8A-8DFD-9F9C-B7D6856CF655}"/>
          </ac:spMkLst>
        </pc:spChg>
        <pc:spChg chg="mod">
          <ac:chgData name="土方雅之" userId="50c032e7-54fb-49da-b366-ca40689d108a" providerId="ADAL" clId="{06A6DE5F-27F5-47E3-B541-2B616041A122}" dt="2024-04-22T22:13:19.016" v="6930" actId="1037"/>
          <ac:spMkLst>
            <pc:docMk/>
            <pc:sldMk cId="3114943316" sldId="287"/>
            <ac:spMk id="12" creationId="{53A92DAA-7DD4-417E-9664-3593E04A1B5F}"/>
          </ac:spMkLst>
        </pc:spChg>
        <pc:spChg chg="add mod">
          <ac:chgData name="土方雅之" userId="50c032e7-54fb-49da-b366-ca40689d108a" providerId="ADAL" clId="{06A6DE5F-27F5-47E3-B541-2B616041A122}" dt="2024-04-21T23:27:00.578" v="509"/>
          <ac:spMkLst>
            <pc:docMk/>
            <pc:sldMk cId="3114943316" sldId="287"/>
            <ac:spMk id="14" creationId="{5FFB8649-813F-88F4-7C74-84C311082D82}"/>
          </ac:spMkLst>
        </pc:spChg>
        <pc:spChg chg="add mod">
          <ac:chgData name="土方雅之" userId="50c032e7-54fb-49da-b366-ca40689d108a" providerId="ADAL" clId="{06A6DE5F-27F5-47E3-B541-2B616041A122}" dt="2024-04-21T23:27:00.578" v="509"/>
          <ac:spMkLst>
            <pc:docMk/>
            <pc:sldMk cId="3114943316" sldId="287"/>
            <ac:spMk id="15" creationId="{E108BBE3-86EC-6BA5-92E5-967BC89379EB}"/>
          </ac:spMkLst>
        </pc:spChg>
        <pc:spChg chg="mod">
          <ac:chgData name="土方雅之" userId="50c032e7-54fb-49da-b366-ca40689d108a" providerId="ADAL" clId="{06A6DE5F-27F5-47E3-B541-2B616041A122}" dt="2024-04-22T22:13:19.016" v="6930" actId="1037"/>
          <ac:spMkLst>
            <pc:docMk/>
            <pc:sldMk cId="3114943316" sldId="287"/>
            <ac:spMk id="17" creationId="{C0436705-70C4-A639-4C34-034015FC1ADD}"/>
          </ac:spMkLst>
        </pc:spChg>
        <pc:spChg chg="mod">
          <ac:chgData name="土方雅之" userId="50c032e7-54fb-49da-b366-ca40689d108a" providerId="ADAL" clId="{06A6DE5F-27F5-47E3-B541-2B616041A122}" dt="2024-04-22T22:13:19.016" v="6930" actId="1037"/>
          <ac:spMkLst>
            <pc:docMk/>
            <pc:sldMk cId="3114943316" sldId="287"/>
            <ac:spMk id="21" creationId="{58C0DC7C-4D20-AAED-CE12-1FE942AE08F0}"/>
          </ac:spMkLst>
        </pc:spChg>
        <pc:spChg chg="add mod">
          <ac:chgData name="土方雅之" userId="50c032e7-54fb-49da-b366-ca40689d108a" providerId="ADAL" clId="{06A6DE5F-27F5-47E3-B541-2B616041A122}" dt="2024-04-22T22:13:24.283" v="6933" actId="1038"/>
          <ac:spMkLst>
            <pc:docMk/>
            <pc:sldMk cId="3114943316" sldId="287"/>
            <ac:spMk id="22" creationId="{0818D09E-C3DC-72FB-42FF-7274A8A2AE1C}"/>
          </ac:spMkLst>
        </pc:spChg>
        <pc:spChg chg="add mod">
          <ac:chgData name="土方雅之" userId="50c032e7-54fb-49da-b366-ca40689d108a" providerId="ADAL" clId="{06A6DE5F-27F5-47E3-B541-2B616041A122}" dt="2024-04-22T12:03:17.452" v="3752"/>
          <ac:spMkLst>
            <pc:docMk/>
            <pc:sldMk cId="3114943316" sldId="287"/>
            <ac:spMk id="22" creationId="{1C0E2146-5711-E697-1771-88A35BA07502}"/>
          </ac:spMkLst>
        </pc:spChg>
        <pc:spChg chg="add mod">
          <ac:chgData name="土方雅之" userId="50c032e7-54fb-49da-b366-ca40689d108a" providerId="ADAL" clId="{06A6DE5F-27F5-47E3-B541-2B616041A122}" dt="2024-04-22T22:13:19.016" v="6930" actId="1037"/>
          <ac:spMkLst>
            <pc:docMk/>
            <pc:sldMk cId="3114943316" sldId="287"/>
            <ac:spMk id="23" creationId="{B8D5B447-044A-9EBA-9E81-C4EEE42BDD8F}"/>
          </ac:spMkLst>
        </pc:spChg>
        <pc:spChg chg="add mod">
          <ac:chgData name="土方雅之" userId="50c032e7-54fb-49da-b366-ca40689d108a" providerId="ADAL" clId="{06A6DE5F-27F5-47E3-B541-2B616041A122}" dt="2024-04-22T22:13:19.016" v="6930" actId="1037"/>
          <ac:spMkLst>
            <pc:docMk/>
            <pc:sldMk cId="3114943316" sldId="287"/>
            <ac:spMk id="24" creationId="{095B885D-F756-9328-9DA9-B7E4B7ADB06B}"/>
          </ac:spMkLst>
        </pc:spChg>
        <pc:spChg chg="add del mod">
          <ac:chgData name="土方雅之" userId="50c032e7-54fb-49da-b366-ca40689d108a" providerId="ADAL" clId="{06A6DE5F-27F5-47E3-B541-2B616041A122}" dt="2024-05-07T13:43:04.559" v="8642" actId="21"/>
          <ac:spMkLst>
            <pc:docMk/>
            <pc:sldMk cId="3114943316" sldId="287"/>
            <ac:spMk id="27" creationId="{EE66A4D9-0005-21D7-576C-FF36A4735320}"/>
          </ac:spMkLst>
        </pc:spChg>
        <pc:spChg chg="add del mod">
          <ac:chgData name="土方雅之" userId="50c032e7-54fb-49da-b366-ca40689d108a" providerId="ADAL" clId="{06A6DE5F-27F5-47E3-B541-2B616041A122}" dt="2024-05-07T13:43:15.793" v="8645" actId="478"/>
          <ac:spMkLst>
            <pc:docMk/>
            <pc:sldMk cId="3114943316" sldId="287"/>
            <ac:spMk id="29" creationId="{86C2E7E8-B645-3C74-F6A0-0DB2CAA6AE51}"/>
          </ac:spMkLst>
        </pc:spChg>
        <pc:spChg chg="add del mod">
          <ac:chgData name="土方雅之" userId="50c032e7-54fb-49da-b366-ca40689d108a" providerId="ADAL" clId="{06A6DE5F-27F5-47E3-B541-2B616041A122}" dt="2024-05-07T13:42:49.283" v="8638" actId="21"/>
          <ac:spMkLst>
            <pc:docMk/>
            <pc:sldMk cId="3114943316" sldId="287"/>
            <ac:spMk id="35" creationId="{E41C6033-8F33-5FD8-F75A-EF513D8E45FD}"/>
          </ac:spMkLst>
        </pc:spChg>
        <pc:spChg chg="mod">
          <ac:chgData name="土方雅之" userId="50c032e7-54fb-49da-b366-ca40689d108a" providerId="ADAL" clId="{06A6DE5F-27F5-47E3-B541-2B616041A122}" dt="2024-04-22T22:13:19.016" v="6930" actId="1037"/>
          <ac:spMkLst>
            <pc:docMk/>
            <pc:sldMk cId="3114943316" sldId="287"/>
            <ac:spMk id="37" creationId="{E5FFF9CF-AAE6-03DC-D2D9-6BDD2346A0AD}"/>
          </ac:spMkLst>
        </pc:spChg>
        <pc:spChg chg="mod">
          <ac:chgData name="土方雅之" userId="50c032e7-54fb-49da-b366-ca40689d108a" providerId="ADAL" clId="{06A6DE5F-27F5-47E3-B541-2B616041A122}" dt="2024-04-22T11:36:10.943" v="2748" actId="20577"/>
          <ac:spMkLst>
            <pc:docMk/>
            <pc:sldMk cId="3114943316" sldId="287"/>
            <ac:spMk id="38" creationId="{7CD13538-CC21-9862-75E8-518E7C6E89DB}"/>
          </ac:spMkLst>
        </pc:spChg>
        <pc:spChg chg="mod">
          <ac:chgData name="土方雅之" userId="50c032e7-54fb-49da-b366-ca40689d108a" providerId="ADAL" clId="{06A6DE5F-27F5-47E3-B541-2B616041A122}" dt="2024-04-22T22:17:09.084" v="7009" actId="207"/>
          <ac:spMkLst>
            <pc:docMk/>
            <pc:sldMk cId="3114943316" sldId="287"/>
            <ac:spMk id="47" creationId="{A60E60FE-0538-D43B-26E1-9212DDD07305}"/>
          </ac:spMkLst>
        </pc:spChg>
        <pc:spChg chg="del mod">
          <ac:chgData name="土方雅之" userId="50c032e7-54fb-49da-b366-ca40689d108a" providerId="ADAL" clId="{06A6DE5F-27F5-47E3-B541-2B616041A122}" dt="2024-04-22T11:40:21.597" v="3014" actId="478"/>
          <ac:spMkLst>
            <pc:docMk/>
            <pc:sldMk cId="3114943316" sldId="287"/>
            <ac:spMk id="50" creationId="{890B64CB-03A8-31D4-07D5-03C3806818F9}"/>
          </ac:spMkLst>
        </pc:spChg>
        <pc:spChg chg="mod">
          <ac:chgData name="土方雅之" userId="50c032e7-54fb-49da-b366-ca40689d108a" providerId="ADAL" clId="{06A6DE5F-27F5-47E3-B541-2B616041A122}" dt="2024-04-22T22:13:19.016" v="6930" actId="1037"/>
          <ac:spMkLst>
            <pc:docMk/>
            <pc:sldMk cId="3114943316" sldId="287"/>
            <ac:spMk id="71" creationId="{96086453-3FD8-5365-76C2-34828BDF0A22}"/>
          </ac:spMkLst>
        </pc:spChg>
        <pc:grpChg chg="mod">
          <ac:chgData name="土方雅之" userId="50c032e7-54fb-49da-b366-ca40689d108a" providerId="ADAL" clId="{06A6DE5F-27F5-47E3-B541-2B616041A122}" dt="2024-04-22T22:13:19.016" v="6930" actId="1037"/>
          <ac:grpSpMkLst>
            <pc:docMk/>
            <pc:sldMk cId="3114943316" sldId="287"/>
            <ac:grpSpMk id="69" creationId="{386CCAB6-0173-972B-16BE-F4D2B13EACB1}"/>
          </ac:grpSpMkLst>
        </pc:grpChg>
        <pc:cxnChg chg="mod">
          <ac:chgData name="土方雅之" userId="50c032e7-54fb-49da-b366-ca40689d108a" providerId="ADAL" clId="{06A6DE5F-27F5-47E3-B541-2B616041A122}" dt="2024-04-22T22:13:19.016" v="6930" actId="1037"/>
          <ac:cxnSpMkLst>
            <pc:docMk/>
            <pc:sldMk cId="3114943316" sldId="287"/>
            <ac:cxnSpMk id="8" creationId="{B36525C9-8D6E-9A90-D904-79065CB13CA6}"/>
          </ac:cxnSpMkLst>
        </pc:cxnChg>
        <pc:cxnChg chg="add mod">
          <ac:chgData name="土方雅之" userId="50c032e7-54fb-49da-b366-ca40689d108a" providerId="ADAL" clId="{06A6DE5F-27F5-47E3-B541-2B616041A122}" dt="2024-04-22T22:13:19.016" v="6930" actId="1037"/>
          <ac:cxnSpMkLst>
            <pc:docMk/>
            <pc:sldMk cId="3114943316" sldId="287"/>
            <ac:cxnSpMk id="11" creationId="{536E44AB-A3F8-72FF-8501-BDBB9957B635}"/>
          </ac:cxnSpMkLst>
        </pc:cxnChg>
        <pc:cxnChg chg="mod">
          <ac:chgData name="土方雅之" userId="50c032e7-54fb-49da-b366-ca40689d108a" providerId="ADAL" clId="{06A6DE5F-27F5-47E3-B541-2B616041A122}" dt="2024-04-22T22:13:19.016" v="6930" actId="1037"/>
          <ac:cxnSpMkLst>
            <pc:docMk/>
            <pc:sldMk cId="3114943316" sldId="287"/>
            <ac:cxnSpMk id="13" creationId="{1DD571F7-73C0-1E23-9791-A9B31809F316}"/>
          </ac:cxnSpMkLst>
        </pc:cxnChg>
        <pc:cxnChg chg="add mod">
          <ac:chgData name="土方雅之" userId="50c032e7-54fb-49da-b366-ca40689d108a" providerId="ADAL" clId="{06A6DE5F-27F5-47E3-B541-2B616041A122}" dt="2024-04-22T22:13:24.283" v="6933" actId="1038"/>
          <ac:cxnSpMkLst>
            <pc:docMk/>
            <pc:sldMk cId="3114943316" sldId="287"/>
            <ac:cxnSpMk id="16" creationId="{7448D795-4688-6D82-5028-2CE8614C8859}"/>
          </ac:cxnSpMkLst>
        </pc:cxnChg>
        <pc:cxnChg chg="mod">
          <ac:chgData name="土方雅之" userId="50c032e7-54fb-49da-b366-ca40689d108a" providerId="ADAL" clId="{06A6DE5F-27F5-47E3-B541-2B616041A122}" dt="2024-04-22T22:13:19.016" v="6930" actId="1037"/>
          <ac:cxnSpMkLst>
            <pc:docMk/>
            <pc:sldMk cId="3114943316" sldId="287"/>
            <ac:cxnSpMk id="20" creationId="{251BB5F0-5B27-6FDD-F0D6-8C7A3B7970A1}"/>
          </ac:cxnSpMkLst>
        </pc:cxnChg>
        <pc:cxnChg chg="mod">
          <ac:chgData name="土方雅之" userId="50c032e7-54fb-49da-b366-ca40689d108a" providerId="ADAL" clId="{06A6DE5F-27F5-47E3-B541-2B616041A122}" dt="2024-04-22T22:13:19.016" v="6930" actId="1037"/>
          <ac:cxnSpMkLst>
            <pc:docMk/>
            <pc:sldMk cId="3114943316" sldId="287"/>
            <ac:cxnSpMk id="28" creationId="{C3649012-3F8B-E46F-6273-EDB291E43D48}"/>
          </ac:cxnSpMkLst>
        </pc:cxnChg>
        <pc:cxnChg chg="add mod">
          <ac:chgData name="土方雅之" userId="50c032e7-54fb-49da-b366-ca40689d108a" providerId="ADAL" clId="{06A6DE5F-27F5-47E3-B541-2B616041A122}" dt="2024-04-22T22:13:24.283" v="6933" actId="1038"/>
          <ac:cxnSpMkLst>
            <pc:docMk/>
            <pc:sldMk cId="3114943316" sldId="287"/>
            <ac:cxnSpMk id="30" creationId="{2FDD1E5B-E7DF-5929-300C-924DD0877110}"/>
          </ac:cxnSpMkLst>
        </pc:cxnChg>
        <pc:cxnChg chg="mod">
          <ac:chgData name="土方雅之" userId="50c032e7-54fb-49da-b366-ca40689d108a" providerId="ADAL" clId="{06A6DE5F-27F5-47E3-B541-2B616041A122}" dt="2024-04-22T22:13:19.016" v="6930" actId="1037"/>
          <ac:cxnSpMkLst>
            <pc:docMk/>
            <pc:sldMk cId="3114943316" sldId="287"/>
            <ac:cxnSpMk id="40" creationId="{5DC8A970-54C3-898F-65E2-C62D95315A9A}"/>
          </ac:cxnSpMkLst>
        </pc:cxnChg>
        <pc:cxnChg chg="mod">
          <ac:chgData name="土方雅之" userId="50c032e7-54fb-49da-b366-ca40689d108a" providerId="ADAL" clId="{06A6DE5F-27F5-47E3-B541-2B616041A122}" dt="2024-04-22T22:13:19.016" v="6930" actId="1037"/>
          <ac:cxnSpMkLst>
            <pc:docMk/>
            <pc:sldMk cId="3114943316" sldId="287"/>
            <ac:cxnSpMk id="53" creationId="{E6B3914F-52BA-B6F7-F36E-80A4EC3A87E6}"/>
          </ac:cxnSpMkLst>
        </pc:cxnChg>
        <pc:cxnChg chg="mod">
          <ac:chgData name="土方雅之" userId="50c032e7-54fb-49da-b366-ca40689d108a" providerId="ADAL" clId="{06A6DE5F-27F5-47E3-B541-2B616041A122}" dt="2024-04-22T22:13:19.016" v="6930" actId="1037"/>
          <ac:cxnSpMkLst>
            <pc:docMk/>
            <pc:sldMk cId="3114943316" sldId="287"/>
            <ac:cxnSpMk id="79" creationId="{F7EC5624-7461-DF90-B72D-781A0328D6C1}"/>
          </ac:cxnSpMkLst>
        </pc:cxnChg>
      </pc:sldChg>
      <pc:sldChg chg="addSp delSp modSp mod ord">
        <pc:chgData name="土方雅之" userId="50c032e7-54fb-49da-b366-ca40689d108a" providerId="ADAL" clId="{06A6DE5F-27F5-47E3-B541-2B616041A122}" dt="2024-05-08T05:56:48.347" v="12399" actId="20577"/>
        <pc:sldMkLst>
          <pc:docMk/>
          <pc:sldMk cId="2892449570" sldId="288"/>
        </pc:sldMkLst>
        <pc:spChg chg="mod">
          <ac:chgData name="土方雅之" userId="50c032e7-54fb-49da-b366-ca40689d108a" providerId="ADAL" clId="{06A6DE5F-27F5-47E3-B541-2B616041A122}" dt="2024-04-22T11:40:54.745" v="3070" actId="1035"/>
          <ac:spMkLst>
            <pc:docMk/>
            <pc:sldMk cId="2892449570" sldId="288"/>
            <ac:spMk id="2" creationId="{35A0512A-26C9-75EE-A1EA-B8DBE4452E0F}"/>
          </ac:spMkLst>
        </pc:spChg>
        <pc:spChg chg="del mod">
          <ac:chgData name="土方雅之" userId="50c032e7-54fb-49da-b366-ca40689d108a" providerId="ADAL" clId="{06A6DE5F-27F5-47E3-B541-2B616041A122}" dt="2024-04-22T22:04:35.114" v="6606" actId="478"/>
          <ac:spMkLst>
            <pc:docMk/>
            <pc:sldMk cId="2892449570" sldId="288"/>
            <ac:spMk id="3" creationId="{210709F6-E589-13A6-A20D-115A7C1BE226}"/>
          </ac:spMkLst>
        </pc:spChg>
        <pc:spChg chg="add mod">
          <ac:chgData name="土方雅之" userId="50c032e7-54fb-49da-b366-ca40689d108a" providerId="ADAL" clId="{06A6DE5F-27F5-47E3-B541-2B616041A122}" dt="2024-05-07T13:43:12.398" v="8644" actId="1076"/>
          <ac:spMkLst>
            <pc:docMk/>
            <pc:sldMk cId="2892449570" sldId="288"/>
            <ac:spMk id="3" creationId="{EE66A4D9-0005-21D7-576C-FF36A4735320}"/>
          </ac:spMkLst>
        </pc:spChg>
        <pc:spChg chg="mod">
          <ac:chgData name="土方雅之" userId="50c032e7-54fb-49da-b366-ca40689d108a" providerId="ADAL" clId="{06A6DE5F-27F5-47E3-B541-2B616041A122}" dt="2024-04-22T11:40:54.745" v="3070" actId="1035"/>
          <ac:spMkLst>
            <pc:docMk/>
            <pc:sldMk cId="2892449570" sldId="288"/>
            <ac:spMk id="4" creationId="{D538F90F-1A3B-AE82-7D90-0D9060D9949D}"/>
          </ac:spMkLst>
        </pc:spChg>
        <pc:spChg chg="mod">
          <ac:chgData name="土方雅之" userId="50c032e7-54fb-49da-b366-ca40689d108a" providerId="ADAL" clId="{06A6DE5F-27F5-47E3-B541-2B616041A122}" dt="2024-04-22T11:42:12.451" v="3146" actId="1035"/>
          <ac:spMkLst>
            <pc:docMk/>
            <pc:sldMk cId="2892449570" sldId="288"/>
            <ac:spMk id="6" creationId="{73F51B4E-C389-1EC2-342A-7F078C1C3F7F}"/>
          </ac:spMkLst>
        </pc:spChg>
        <pc:spChg chg="add mod">
          <ac:chgData name="土方雅之" userId="50c032e7-54fb-49da-b366-ca40689d108a" providerId="ADAL" clId="{06A6DE5F-27F5-47E3-B541-2B616041A122}" dt="2024-05-08T05:39:07.493" v="11070" actId="2711"/>
          <ac:spMkLst>
            <pc:docMk/>
            <pc:sldMk cId="2892449570" sldId="288"/>
            <ac:spMk id="8" creationId="{A2077C85-8F8C-9A1C-4E79-433760F70811}"/>
          </ac:spMkLst>
        </pc:spChg>
        <pc:spChg chg="del mod">
          <ac:chgData name="土方雅之" userId="50c032e7-54fb-49da-b366-ca40689d108a" providerId="ADAL" clId="{06A6DE5F-27F5-47E3-B541-2B616041A122}" dt="2024-05-07T13:57:22.977" v="8801" actId="478"/>
          <ac:spMkLst>
            <pc:docMk/>
            <pc:sldMk cId="2892449570" sldId="288"/>
            <ac:spMk id="8" creationId="{E38E3D00-7CD9-65BA-6C50-299981385534}"/>
          </ac:spMkLst>
        </pc:spChg>
        <pc:spChg chg="del mod">
          <ac:chgData name="土方雅之" userId="50c032e7-54fb-49da-b366-ca40689d108a" providerId="ADAL" clId="{06A6DE5F-27F5-47E3-B541-2B616041A122}" dt="2024-04-22T11:44:43.124" v="3247" actId="478"/>
          <ac:spMkLst>
            <pc:docMk/>
            <pc:sldMk cId="2892449570" sldId="288"/>
            <ac:spMk id="9" creationId="{8D7AFF9C-D363-B3AF-38A3-1769E9014ACC}"/>
          </ac:spMkLst>
        </pc:spChg>
        <pc:spChg chg="add mod">
          <ac:chgData name="土方雅之" userId="50c032e7-54fb-49da-b366-ca40689d108a" providerId="ADAL" clId="{06A6DE5F-27F5-47E3-B541-2B616041A122}" dt="2024-05-07T13:57:28.166" v="8803" actId="1076"/>
          <ac:spMkLst>
            <pc:docMk/>
            <pc:sldMk cId="2892449570" sldId="288"/>
            <ac:spMk id="9" creationId="{C0A237C0-5ECB-04A8-A487-61AB63CD2F6D}"/>
          </ac:spMkLst>
        </pc:spChg>
        <pc:spChg chg="del mod">
          <ac:chgData name="土方雅之" userId="50c032e7-54fb-49da-b366-ca40689d108a" providerId="ADAL" clId="{06A6DE5F-27F5-47E3-B541-2B616041A122}" dt="2024-04-22T22:04:35.114" v="6606" actId="478"/>
          <ac:spMkLst>
            <pc:docMk/>
            <pc:sldMk cId="2892449570" sldId="288"/>
            <ac:spMk id="11" creationId="{06706E48-2753-A79D-B806-361021CD0749}"/>
          </ac:spMkLst>
        </pc:spChg>
        <pc:spChg chg="add mod">
          <ac:chgData name="土方雅之" userId="50c032e7-54fb-49da-b366-ca40689d108a" providerId="ADAL" clId="{06A6DE5F-27F5-47E3-B541-2B616041A122}" dt="2024-05-08T01:38:09.075" v="9110" actId="1038"/>
          <ac:spMkLst>
            <pc:docMk/>
            <pc:sldMk cId="2892449570" sldId="288"/>
            <ac:spMk id="11" creationId="{32D11ECE-75D5-2030-AF4E-331BFD93B428}"/>
          </ac:spMkLst>
        </pc:spChg>
        <pc:spChg chg="mod">
          <ac:chgData name="土方雅之" userId="50c032e7-54fb-49da-b366-ca40689d108a" providerId="ADAL" clId="{06A6DE5F-27F5-47E3-B541-2B616041A122}" dt="2024-05-07T13:42:57.271" v="8639" actId="1076"/>
          <ac:spMkLst>
            <pc:docMk/>
            <pc:sldMk cId="2892449570" sldId="288"/>
            <ac:spMk id="12" creationId="{C1E40F37-89B7-5BF1-E802-71ADDECA4433}"/>
          </ac:spMkLst>
        </pc:spChg>
        <pc:spChg chg="mod">
          <ac:chgData name="土方雅之" userId="50c032e7-54fb-49da-b366-ca40689d108a" providerId="ADAL" clId="{06A6DE5F-27F5-47E3-B541-2B616041A122}" dt="2024-04-22T11:40:54.745" v="3070" actId="1035"/>
          <ac:spMkLst>
            <pc:docMk/>
            <pc:sldMk cId="2892449570" sldId="288"/>
            <ac:spMk id="13" creationId="{6D298492-992B-E616-A5BA-C19C1192CC33}"/>
          </ac:spMkLst>
        </pc:spChg>
        <pc:spChg chg="mod">
          <ac:chgData name="土方雅之" userId="50c032e7-54fb-49da-b366-ca40689d108a" providerId="ADAL" clId="{06A6DE5F-27F5-47E3-B541-2B616041A122}" dt="2024-04-22T11:42:12.451" v="3146" actId="1035"/>
          <ac:spMkLst>
            <pc:docMk/>
            <pc:sldMk cId="2892449570" sldId="288"/>
            <ac:spMk id="14" creationId="{7FDB7AB7-EC96-72B2-3824-F6AD5347F432}"/>
          </ac:spMkLst>
        </pc:spChg>
        <pc:spChg chg="mod">
          <ac:chgData name="土方雅之" userId="50c032e7-54fb-49da-b366-ca40689d108a" providerId="ADAL" clId="{06A6DE5F-27F5-47E3-B541-2B616041A122}" dt="2024-04-22T11:42:12.451" v="3146" actId="1035"/>
          <ac:spMkLst>
            <pc:docMk/>
            <pc:sldMk cId="2892449570" sldId="288"/>
            <ac:spMk id="15" creationId="{AD6E4ED5-7338-6737-6BEF-A9B243867B6F}"/>
          </ac:spMkLst>
        </pc:spChg>
        <pc:spChg chg="mod">
          <ac:chgData name="土方雅之" userId="50c032e7-54fb-49da-b366-ca40689d108a" providerId="ADAL" clId="{06A6DE5F-27F5-47E3-B541-2B616041A122}" dt="2024-04-22T11:42:12.451" v="3146" actId="1035"/>
          <ac:spMkLst>
            <pc:docMk/>
            <pc:sldMk cId="2892449570" sldId="288"/>
            <ac:spMk id="22" creationId="{984F1779-9169-EE95-403A-EECA31253CEE}"/>
          </ac:spMkLst>
        </pc:spChg>
        <pc:spChg chg="mod">
          <ac:chgData name="土方雅之" userId="50c032e7-54fb-49da-b366-ca40689d108a" providerId="ADAL" clId="{06A6DE5F-27F5-47E3-B541-2B616041A122}" dt="2024-04-22T12:29:31.735" v="4620" actId="1076"/>
          <ac:spMkLst>
            <pc:docMk/>
            <pc:sldMk cId="2892449570" sldId="288"/>
            <ac:spMk id="23" creationId="{B625A086-5B92-F344-DD80-BE1AC7765C45}"/>
          </ac:spMkLst>
        </pc:spChg>
        <pc:spChg chg="del mod">
          <ac:chgData name="土方雅之" userId="50c032e7-54fb-49da-b366-ca40689d108a" providerId="ADAL" clId="{06A6DE5F-27F5-47E3-B541-2B616041A122}" dt="2024-04-22T11:45:42.148" v="3272" actId="478"/>
          <ac:spMkLst>
            <pc:docMk/>
            <pc:sldMk cId="2892449570" sldId="288"/>
            <ac:spMk id="24" creationId="{3754A2BA-B43C-F523-5B79-270620378F43}"/>
          </ac:spMkLst>
        </pc:spChg>
        <pc:spChg chg="add mod">
          <ac:chgData name="土方雅之" userId="50c032e7-54fb-49da-b366-ca40689d108a" providerId="ADAL" clId="{06A6DE5F-27F5-47E3-B541-2B616041A122}" dt="2024-04-22T22:15:15.842" v="6974" actId="207"/>
          <ac:spMkLst>
            <pc:docMk/>
            <pc:sldMk cId="2892449570" sldId="288"/>
            <ac:spMk id="24" creationId="{72488759-B7FF-3698-8514-35177072B11A}"/>
          </ac:spMkLst>
        </pc:spChg>
        <pc:spChg chg="mod">
          <ac:chgData name="土方雅之" userId="50c032e7-54fb-49da-b366-ca40689d108a" providerId="ADAL" clId="{06A6DE5F-27F5-47E3-B541-2B616041A122}" dt="2024-04-22T11:52:50.464" v="3653" actId="208"/>
          <ac:spMkLst>
            <pc:docMk/>
            <pc:sldMk cId="2892449570" sldId="288"/>
            <ac:spMk id="28" creationId="{153E40CB-56D4-8656-025A-0B7A17BB58AF}"/>
          </ac:spMkLst>
        </pc:spChg>
        <pc:spChg chg="mod">
          <ac:chgData name="土方雅之" userId="50c032e7-54fb-49da-b366-ca40689d108a" providerId="ADAL" clId="{06A6DE5F-27F5-47E3-B541-2B616041A122}" dt="2024-04-22T11:42:12.451" v="3146" actId="1035"/>
          <ac:spMkLst>
            <pc:docMk/>
            <pc:sldMk cId="2892449570" sldId="288"/>
            <ac:spMk id="29" creationId="{4C09FCC5-9644-6CF0-60AB-156AED34E16F}"/>
          </ac:spMkLst>
        </pc:spChg>
        <pc:spChg chg="mod">
          <ac:chgData name="土方雅之" userId="50c032e7-54fb-49da-b366-ca40689d108a" providerId="ADAL" clId="{06A6DE5F-27F5-47E3-B541-2B616041A122}" dt="2024-05-08T01:36:47.922" v="9032" actId="1035"/>
          <ac:spMkLst>
            <pc:docMk/>
            <pc:sldMk cId="2892449570" sldId="288"/>
            <ac:spMk id="30" creationId="{4EB816CB-A2D6-E2EB-03E6-3450FE2282F0}"/>
          </ac:spMkLst>
        </pc:spChg>
        <pc:spChg chg="mod">
          <ac:chgData name="土方雅之" userId="50c032e7-54fb-49da-b366-ca40689d108a" providerId="ADAL" clId="{06A6DE5F-27F5-47E3-B541-2B616041A122}" dt="2024-05-08T01:38:09.075" v="9110" actId="1038"/>
          <ac:spMkLst>
            <pc:docMk/>
            <pc:sldMk cId="2892449570" sldId="288"/>
            <ac:spMk id="31" creationId="{43B1CF49-C320-0194-FAB3-C47F24B0B6D5}"/>
          </ac:spMkLst>
        </pc:spChg>
        <pc:spChg chg="mod">
          <ac:chgData name="土方雅之" userId="50c032e7-54fb-49da-b366-ca40689d108a" providerId="ADAL" clId="{06A6DE5F-27F5-47E3-B541-2B616041A122}" dt="2024-05-08T01:38:09.075" v="9110" actId="1038"/>
          <ac:spMkLst>
            <pc:docMk/>
            <pc:sldMk cId="2892449570" sldId="288"/>
            <ac:spMk id="32" creationId="{3F8DC5BF-CCB2-05A8-1881-8053F0341EB1}"/>
          </ac:spMkLst>
        </pc:spChg>
        <pc:spChg chg="add mod">
          <ac:chgData name="土方雅之" userId="50c032e7-54fb-49da-b366-ca40689d108a" providerId="ADAL" clId="{06A6DE5F-27F5-47E3-B541-2B616041A122}" dt="2024-05-08T01:36:47.922" v="9032" actId="1035"/>
          <ac:spMkLst>
            <pc:docMk/>
            <pc:sldMk cId="2892449570" sldId="288"/>
            <ac:spMk id="33" creationId="{368EFA48-4968-12BA-D797-2BDFE0F5CC2D}"/>
          </ac:spMkLst>
        </pc:spChg>
        <pc:spChg chg="del mod">
          <ac:chgData name="土方雅之" userId="50c032e7-54fb-49da-b366-ca40689d108a" providerId="ADAL" clId="{06A6DE5F-27F5-47E3-B541-2B616041A122}" dt="2024-05-07T13:57:30.873" v="8804" actId="478"/>
          <ac:spMkLst>
            <pc:docMk/>
            <pc:sldMk cId="2892449570" sldId="288"/>
            <ac:spMk id="33" creationId="{80EEC59B-6E7A-21B5-B9D2-A7C08B31D8AF}"/>
          </ac:spMkLst>
        </pc:spChg>
        <pc:spChg chg="add del mod">
          <ac:chgData name="土方雅之" userId="50c032e7-54fb-49da-b366-ca40689d108a" providerId="ADAL" clId="{06A6DE5F-27F5-47E3-B541-2B616041A122}" dt="2024-05-07T13:43:00.889" v="8641" actId="1076"/>
          <ac:spMkLst>
            <pc:docMk/>
            <pc:sldMk cId="2892449570" sldId="288"/>
            <ac:spMk id="35" creationId="{E41C6033-8F33-5FD8-F75A-EF513D8E45FD}"/>
          </ac:spMkLst>
        </pc:spChg>
        <pc:spChg chg="mod">
          <ac:chgData name="土方雅之" userId="50c032e7-54fb-49da-b366-ca40689d108a" providerId="ADAL" clId="{06A6DE5F-27F5-47E3-B541-2B616041A122}" dt="2024-04-22T12:26:40.389" v="4578" actId="20577"/>
          <ac:spMkLst>
            <pc:docMk/>
            <pc:sldMk cId="2892449570" sldId="288"/>
            <ac:spMk id="38" creationId="{7CD13538-CC21-9862-75E8-518E7C6E89DB}"/>
          </ac:spMkLst>
        </pc:spChg>
        <pc:spChg chg="del mod">
          <ac:chgData name="土方雅之" userId="50c032e7-54fb-49da-b366-ca40689d108a" providerId="ADAL" clId="{06A6DE5F-27F5-47E3-B541-2B616041A122}" dt="2024-04-22T22:55:30.111" v="7916" actId="21"/>
          <ac:spMkLst>
            <pc:docMk/>
            <pc:sldMk cId="2892449570" sldId="288"/>
            <ac:spMk id="41" creationId="{709C6B62-A64F-3B7B-5263-1C37FF810C5E}"/>
          </ac:spMkLst>
        </pc:spChg>
        <pc:spChg chg="add mod">
          <ac:chgData name="土方雅之" userId="50c032e7-54fb-49da-b366-ca40689d108a" providerId="ADAL" clId="{06A6DE5F-27F5-47E3-B541-2B616041A122}" dt="2024-05-08T01:36:57.623" v="9033" actId="1076"/>
          <ac:spMkLst>
            <pc:docMk/>
            <pc:sldMk cId="2892449570" sldId="288"/>
            <ac:spMk id="42" creationId="{09BABFC0-5C60-FEBA-E15E-F2FEF4BEFD2C}"/>
          </ac:spMkLst>
        </pc:spChg>
        <pc:spChg chg="del mod">
          <ac:chgData name="土方雅之" userId="50c032e7-54fb-49da-b366-ca40689d108a" providerId="ADAL" clId="{06A6DE5F-27F5-47E3-B541-2B616041A122}" dt="2024-04-22T22:55:30.111" v="7916" actId="21"/>
          <ac:spMkLst>
            <pc:docMk/>
            <pc:sldMk cId="2892449570" sldId="288"/>
            <ac:spMk id="42" creationId="{CB057C91-B6D9-4D72-38CC-64E504EB6C85}"/>
          </ac:spMkLst>
        </pc:spChg>
        <pc:spChg chg="del mod">
          <ac:chgData name="土方雅之" userId="50c032e7-54fb-49da-b366-ca40689d108a" providerId="ADAL" clId="{06A6DE5F-27F5-47E3-B541-2B616041A122}" dt="2024-04-22T22:55:30.111" v="7916" actId="21"/>
          <ac:spMkLst>
            <pc:docMk/>
            <pc:sldMk cId="2892449570" sldId="288"/>
            <ac:spMk id="43" creationId="{BDDCB639-37C0-68EE-A82E-0CBE39C09320}"/>
          </ac:spMkLst>
        </pc:spChg>
        <pc:spChg chg="del mod">
          <ac:chgData name="土方雅之" userId="50c032e7-54fb-49da-b366-ca40689d108a" providerId="ADAL" clId="{06A6DE5F-27F5-47E3-B541-2B616041A122}" dt="2024-04-22T22:55:30.111" v="7916" actId="21"/>
          <ac:spMkLst>
            <pc:docMk/>
            <pc:sldMk cId="2892449570" sldId="288"/>
            <ac:spMk id="44" creationId="{0DB92E91-EF1D-1B24-405B-56B476F955D7}"/>
          </ac:spMkLst>
        </pc:spChg>
        <pc:spChg chg="add mod">
          <ac:chgData name="土方雅之" userId="50c032e7-54fb-49da-b366-ca40689d108a" providerId="ADAL" clId="{06A6DE5F-27F5-47E3-B541-2B616041A122}" dt="2024-05-08T01:37:58.883" v="9081" actId="1038"/>
          <ac:spMkLst>
            <pc:docMk/>
            <pc:sldMk cId="2892449570" sldId="288"/>
            <ac:spMk id="44" creationId="{6CDB4E86-3C0D-036E-B986-8E15EC8AAC93}"/>
          </ac:spMkLst>
        </pc:spChg>
        <pc:spChg chg="del mod">
          <ac:chgData name="土方雅之" userId="50c032e7-54fb-49da-b366-ca40689d108a" providerId="ADAL" clId="{06A6DE5F-27F5-47E3-B541-2B616041A122}" dt="2024-04-22T22:55:30.111" v="7916" actId="21"/>
          <ac:spMkLst>
            <pc:docMk/>
            <pc:sldMk cId="2892449570" sldId="288"/>
            <ac:spMk id="45" creationId="{54D39496-4F82-CC77-BAFD-7C4966160FCD}"/>
          </ac:spMkLst>
        </pc:spChg>
        <pc:spChg chg="add mod">
          <ac:chgData name="土方雅之" userId="50c032e7-54fb-49da-b366-ca40689d108a" providerId="ADAL" clId="{06A6DE5F-27F5-47E3-B541-2B616041A122}" dt="2024-05-08T05:27:11.002" v="10536" actId="1035"/>
          <ac:spMkLst>
            <pc:docMk/>
            <pc:sldMk cId="2892449570" sldId="288"/>
            <ac:spMk id="45" creationId="{B2647AD1-319D-9489-5140-01D18646DB86}"/>
          </ac:spMkLst>
        </pc:spChg>
        <pc:spChg chg="del mod">
          <ac:chgData name="土方雅之" userId="50c032e7-54fb-49da-b366-ca40689d108a" providerId="ADAL" clId="{06A6DE5F-27F5-47E3-B541-2B616041A122}" dt="2024-04-22T22:04:54.649" v="6637" actId="478"/>
          <ac:spMkLst>
            <pc:docMk/>
            <pc:sldMk cId="2892449570" sldId="288"/>
            <ac:spMk id="46" creationId="{CCA8171E-D076-25B0-8491-180EECE67B12}"/>
          </ac:spMkLst>
        </pc:spChg>
        <pc:spChg chg="mod">
          <ac:chgData name="土方雅之" userId="50c032e7-54fb-49da-b366-ca40689d108a" providerId="ADAL" clId="{06A6DE5F-27F5-47E3-B541-2B616041A122}" dt="2024-04-22T22:04:49.695" v="6635" actId="1035"/>
          <ac:spMkLst>
            <pc:docMk/>
            <pc:sldMk cId="2892449570" sldId="288"/>
            <ac:spMk id="47" creationId="{A60E60FE-0538-D43B-26E1-9212DDD07305}"/>
          </ac:spMkLst>
        </pc:spChg>
        <pc:spChg chg="del mod">
          <ac:chgData name="土方雅之" userId="50c032e7-54fb-49da-b366-ca40689d108a" providerId="ADAL" clId="{06A6DE5F-27F5-47E3-B541-2B616041A122}" dt="2024-04-22T22:04:35.114" v="6606" actId="478"/>
          <ac:spMkLst>
            <pc:docMk/>
            <pc:sldMk cId="2892449570" sldId="288"/>
            <ac:spMk id="48" creationId="{7CFE2728-A4FE-A52A-125F-6885A1BBB27B}"/>
          </ac:spMkLst>
        </pc:spChg>
        <pc:spChg chg="mod">
          <ac:chgData name="土方雅之" userId="50c032e7-54fb-49da-b366-ca40689d108a" providerId="ADAL" clId="{06A6DE5F-27F5-47E3-B541-2B616041A122}" dt="2024-05-07T14:03:17.952" v="8842"/>
          <ac:spMkLst>
            <pc:docMk/>
            <pc:sldMk cId="2892449570" sldId="288"/>
            <ac:spMk id="48" creationId="{983559EE-3A83-4735-1FA9-68F26AABED50}"/>
          </ac:spMkLst>
        </pc:spChg>
        <pc:spChg chg="mod">
          <ac:chgData name="土方雅之" userId="50c032e7-54fb-49da-b366-ca40689d108a" providerId="ADAL" clId="{06A6DE5F-27F5-47E3-B541-2B616041A122}" dt="2024-05-08T01:38:09.075" v="9110" actId="1038"/>
          <ac:spMkLst>
            <pc:docMk/>
            <pc:sldMk cId="2892449570" sldId="288"/>
            <ac:spMk id="49" creationId="{7EC2BB0F-9637-04E8-7B28-E56161510B24}"/>
          </ac:spMkLst>
        </pc:spChg>
        <pc:spChg chg="mod">
          <ac:chgData name="土方雅之" userId="50c032e7-54fb-49da-b366-ca40689d108a" providerId="ADAL" clId="{06A6DE5F-27F5-47E3-B541-2B616041A122}" dt="2024-04-22T22:04:49.695" v="6635" actId="1035"/>
          <ac:spMkLst>
            <pc:docMk/>
            <pc:sldMk cId="2892449570" sldId="288"/>
            <ac:spMk id="50" creationId="{890B64CB-03A8-31D4-07D5-03C3806818F9}"/>
          </ac:spMkLst>
        </pc:spChg>
        <pc:spChg chg="mod">
          <ac:chgData name="土方雅之" userId="50c032e7-54fb-49da-b366-ca40689d108a" providerId="ADAL" clId="{06A6DE5F-27F5-47E3-B541-2B616041A122}" dt="2024-05-08T01:37:50.141" v="9057" actId="1076"/>
          <ac:spMkLst>
            <pc:docMk/>
            <pc:sldMk cId="2892449570" sldId="288"/>
            <ac:spMk id="51" creationId="{C3CDAD7B-19AB-2011-8331-2BC1D8D6A160}"/>
          </ac:spMkLst>
        </pc:spChg>
        <pc:spChg chg="mod">
          <ac:chgData name="土方雅之" userId="50c032e7-54fb-49da-b366-ca40689d108a" providerId="ADAL" clId="{06A6DE5F-27F5-47E3-B541-2B616041A122}" dt="2024-05-07T14:03:17.952" v="8842"/>
          <ac:spMkLst>
            <pc:docMk/>
            <pc:sldMk cId="2892449570" sldId="288"/>
            <ac:spMk id="52" creationId="{E38A0469-A6B0-4124-611C-81CA1DCF613F}"/>
          </ac:spMkLst>
        </pc:spChg>
        <pc:spChg chg="add mod">
          <ac:chgData name="土方雅之" userId="50c032e7-54fb-49da-b366-ca40689d108a" providerId="ADAL" clId="{06A6DE5F-27F5-47E3-B541-2B616041A122}" dt="2024-04-21T23:26:51.762" v="506"/>
          <ac:spMkLst>
            <pc:docMk/>
            <pc:sldMk cId="2892449570" sldId="288"/>
            <ac:spMk id="53" creationId="{2D3F2E93-6E30-BFDA-DD84-E9A5232DBBBA}"/>
          </ac:spMkLst>
        </pc:spChg>
        <pc:spChg chg="add mod">
          <ac:chgData name="土方雅之" userId="50c032e7-54fb-49da-b366-ca40689d108a" providerId="ADAL" clId="{06A6DE5F-27F5-47E3-B541-2B616041A122}" dt="2024-04-21T23:26:51.762" v="506"/>
          <ac:spMkLst>
            <pc:docMk/>
            <pc:sldMk cId="2892449570" sldId="288"/>
            <ac:spMk id="54" creationId="{37DF7178-12BA-CDEB-F4A2-12780C18E4E4}"/>
          </ac:spMkLst>
        </pc:spChg>
        <pc:spChg chg="add mod">
          <ac:chgData name="土方雅之" userId="50c032e7-54fb-49da-b366-ca40689d108a" providerId="ADAL" clId="{06A6DE5F-27F5-47E3-B541-2B616041A122}" dt="2024-05-08T05:56:48.347" v="12399" actId="20577"/>
          <ac:spMkLst>
            <pc:docMk/>
            <pc:sldMk cId="2892449570" sldId="288"/>
            <ac:spMk id="55" creationId="{D39B857F-84D4-3642-8618-3720B8F2B84F}"/>
          </ac:spMkLst>
        </pc:spChg>
        <pc:spChg chg="add mod">
          <ac:chgData name="土方雅之" userId="50c032e7-54fb-49da-b366-ca40689d108a" providerId="ADAL" clId="{06A6DE5F-27F5-47E3-B541-2B616041A122}" dt="2024-04-22T22:06:17.226" v="6671" actId="692"/>
          <ac:spMkLst>
            <pc:docMk/>
            <pc:sldMk cId="2892449570" sldId="288"/>
            <ac:spMk id="56" creationId="{3E441DEE-B167-1BD9-35B8-1956BCCDF81E}"/>
          </ac:spMkLst>
        </pc:spChg>
        <pc:spChg chg="mod">
          <ac:chgData name="土方雅之" userId="50c032e7-54fb-49da-b366-ca40689d108a" providerId="ADAL" clId="{06A6DE5F-27F5-47E3-B541-2B616041A122}" dt="2024-05-08T01:35:37.157" v="8967"/>
          <ac:spMkLst>
            <pc:docMk/>
            <pc:sldMk cId="2892449570" sldId="288"/>
            <ac:spMk id="58" creationId="{53C57188-E207-D446-9E4C-BB6CDDFABC31}"/>
          </ac:spMkLst>
        </pc:spChg>
        <pc:spChg chg="add mod">
          <ac:chgData name="土方雅之" userId="50c032e7-54fb-49da-b366-ca40689d108a" providerId="ADAL" clId="{06A6DE5F-27F5-47E3-B541-2B616041A122}" dt="2024-04-22T11:45:37.085" v="3271" actId="207"/>
          <ac:spMkLst>
            <pc:docMk/>
            <pc:sldMk cId="2892449570" sldId="288"/>
            <ac:spMk id="59" creationId="{707E200D-E941-AAA0-AF1D-A2BF8DBB6985}"/>
          </ac:spMkLst>
        </pc:spChg>
        <pc:spChg chg="add mod">
          <ac:chgData name="土方雅之" userId="50c032e7-54fb-49da-b366-ca40689d108a" providerId="ADAL" clId="{06A6DE5F-27F5-47E3-B541-2B616041A122}" dt="2024-04-22T11:45:48.138" v="3274" actId="1076"/>
          <ac:spMkLst>
            <pc:docMk/>
            <pc:sldMk cId="2892449570" sldId="288"/>
            <ac:spMk id="61" creationId="{C65166DF-F196-E6D6-E6C1-A1C2F75F0374}"/>
          </ac:spMkLst>
        </pc:spChg>
        <pc:spChg chg="mod">
          <ac:chgData name="土方雅之" userId="50c032e7-54fb-49da-b366-ca40689d108a" providerId="ADAL" clId="{06A6DE5F-27F5-47E3-B541-2B616041A122}" dt="2024-05-08T05:37:10.470" v="10928"/>
          <ac:spMkLst>
            <pc:docMk/>
            <pc:sldMk cId="2892449570" sldId="288"/>
            <ac:spMk id="62" creationId="{9832BE0F-9FA5-FFF9-EF54-AD3090E64096}"/>
          </ac:spMkLst>
        </pc:spChg>
        <pc:spChg chg="add del mod">
          <ac:chgData name="土方雅之" userId="50c032e7-54fb-49da-b366-ca40689d108a" providerId="ADAL" clId="{06A6DE5F-27F5-47E3-B541-2B616041A122}" dt="2024-04-22T22:55:28.341" v="7915" actId="478"/>
          <ac:spMkLst>
            <pc:docMk/>
            <pc:sldMk cId="2892449570" sldId="288"/>
            <ac:spMk id="62" creationId="{C42D3C3A-4199-065B-228A-C419D6DB6C35}"/>
          </ac:spMkLst>
        </pc:spChg>
        <pc:spChg chg="mod">
          <ac:chgData name="土方雅之" userId="50c032e7-54fb-49da-b366-ca40689d108a" providerId="ADAL" clId="{06A6DE5F-27F5-47E3-B541-2B616041A122}" dt="2024-05-08T01:35:37.157" v="8967"/>
          <ac:spMkLst>
            <pc:docMk/>
            <pc:sldMk cId="2892449570" sldId="288"/>
            <ac:spMk id="62" creationId="{ED508168-D7C1-A5F9-8069-036729360C79}"/>
          </ac:spMkLst>
        </pc:spChg>
        <pc:spChg chg="add mod">
          <ac:chgData name="土方雅之" userId="50c032e7-54fb-49da-b366-ca40689d108a" providerId="ADAL" clId="{06A6DE5F-27F5-47E3-B541-2B616041A122}" dt="2024-04-22T12:29:05.316" v="4617" actId="20577"/>
          <ac:spMkLst>
            <pc:docMk/>
            <pc:sldMk cId="2892449570" sldId="288"/>
            <ac:spMk id="64" creationId="{E6E5CB7E-E9D7-0194-9DFF-1AA1EEECC273}"/>
          </ac:spMkLst>
        </pc:spChg>
        <pc:spChg chg="mod">
          <ac:chgData name="土方雅之" userId="50c032e7-54fb-49da-b366-ca40689d108a" providerId="ADAL" clId="{06A6DE5F-27F5-47E3-B541-2B616041A122}" dt="2024-05-08T05:39:42.711" v="11072" actId="1076"/>
          <ac:spMkLst>
            <pc:docMk/>
            <pc:sldMk cId="2892449570" sldId="288"/>
            <ac:spMk id="70" creationId="{BC3990C0-5355-D75C-AB74-A240138730AB}"/>
          </ac:spMkLst>
        </pc:spChg>
        <pc:spChg chg="add mod">
          <ac:chgData name="土方雅之" userId="50c032e7-54fb-49da-b366-ca40689d108a" providerId="ADAL" clId="{06A6DE5F-27F5-47E3-B541-2B616041A122}" dt="2024-05-08T01:38:09.075" v="9110" actId="1038"/>
          <ac:spMkLst>
            <pc:docMk/>
            <pc:sldMk cId="2892449570" sldId="288"/>
            <ac:spMk id="71" creationId="{3F43D2BD-9749-3370-8D63-8B03A52345E6}"/>
          </ac:spMkLst>
        </pc:spChg>
        <pc:spChg chg="add mod">
          <ac:chgData name="土方雅之" userId="50c032e7-54fb-49da-b366-ca40689d108a" providerId="ADAL" clId="{06A6DE5F-27F5-47E3-B541-2B616041A122}" dt="2024-04-22T12:29:36.057" v="4621" actId="1076"/>
          <ac:spMkLst>
            <pc:docMk/>
            <pc:sldMk cId="2892449570" sldId="288"/>
            <ac:spMk id="73" creationId="{742F5217-DD26-ED80-FC3A-C17D5082893F}"/>
          </ac:spMkLst>
        </pc:spChg>
        <pc:spChg chg="add mod">
          <ac:chgData name="土方雅之" userId="50c032e7-54fb-49da-b366-ca40689d108a" providerId="ADAL" clId="{06A6DE5F-27F5-47E3-B541-2B616041A122}" dt="2024-04-22T12:29:40.235" v="4622" actId="1076"/>
          <ac:spMkLst>
            <pc:docMk/>
            <pc:sldMk cId="2892449570" sldId="288"/>
            <ac:spMk id="74" creationId="{BE4B3704-59BB-7159-03CB-5365EA5EF038}"/>
          </ac:spMkLst>
        </pc:spChg>
        <pc:spChg chg="mod">
          <ac:chgData name="土方雅之" userId="50c032e7-54fb-49da-b366-ca40689d108a" providerId="ADAL" clId="{06A6DE5F-27F5-47E3-B541-2B616041A122}" dt="2024-05-08T01:38:09.075" v="9110" actId="1038"/>
          <ac:spMkLst>
            <pc:docMk/>
            <pc:sldMk cId="2892449570" sldId="288"/>
            <ac:spMk id="78" creationId="{C452C958-36D0-081F-7607-2229C73A2C03}"/>
          </ac:spMkLst>
        </pc:spChg>
        <pc:spChg chg="add del mod">
          <ac:chgData name="土方雅之" userId="50c032e7-54fb-49da-b366-ca40689d108a" providerId="ADAL" clId="{06A6DE5F-27F5-47E3-B541-2B616041A122}" dt="2024-04-22T22:55:27.430" v="7914" actId="478"/>
          <ac:spMkLst>
            <pc:docMk/>
            <pc:sldMk cId="2892449570" sldId="288"/>
            <ac:spMk id="79" creationId="{1A23294B-CECD-0F60-D4DF-1EB371EB5FD8}"/>
          </ac:spMkLst>
        </pc:spChg>
        <pc:spChg chg="mod">
          <ac:chgData name="土方雅之" userId="50c032e7-54fb-49da-b366-ca40689d108a" providerId="ADAL" clId="{06A6DE5F-27F5-47E3-B541-2B616041A122}" dt="2024-05-08T05:37:10.470" v="10928"/>
          <ac:spMkLst>
            <pc:docMk/>
            <pc:sldMk cId="2892449570" sldId="288"/>
            <ac:spMk id="79" creationId="{74901AB7-A556-AB72-3918-48233B8472D1}"/>
          </ac:spMkLst>
        </pc:spChg>
        <pc:spChg chg="mod">
          <ac:chgData name="土方雅之" userId="50c032e7-54fb-49da-b366-ca40689d108a" providerId="ADAL" clId="{06A6DE5F-27F5-47E3-B541-2B616041A122}" dt="2024-05-08T01:35:37.157" v="8967"/>
          <ac:spMkLst>
            <pc:docMk/>
            <pc:sldMk cId="2892449570" sldId="288"/>
            <ac:spMk id="82" creationId="{027323E7-F3BF-26C0-2D93-C3FC035C399F}"/>
          </ac:spMkLst>
        </pc:spChg>
        <pc:spChg chg="add mod">
          <ac:chgData name="土方雅之" userId="50c032e7-54fb-49da-b366-ca40689d108a" providerId="ADAL" clId="{06A6DE5F-27F5-47E3-B541-2B616041A122}" dt="2024-05-08T05:38:05.498" v="11069" actId="1076"/>
          <ac:spMkLst>
            <pc:docMk/>
            <pc:sldMk cId="2892449570" sldId="288"/>
            <ac:spMk id="82" creationId="{F33DB65E-91CB-3B0F-8057-16ED8DDC3D79}"/>
          </ac:spMkLst>
        </pc:spChg>
        <pc:spChg chg="mod">
          <ac:chgData name="土方雅之" userId="50c032e7-54fb-49da-b366-ca40689d108a" providerId="ADAL" clId="{06A6DE5F-27F5-47E3-B541-2B616041A122}" dt="2024-05-08T01:38:09.075" v="9110" actId="1038"/>
          <ac:spMkLst>
            <pc:docMk/>
            <pc:sldMk cId="2892449570" sldId="288"/>
            <ac:spMk id="86" creationId="{B0A31FE1-575E-F15E-1B34-35E55926BC02}"/>
          </ac:spMkLst>
        </pc:spChg>
        <pc:spChg chg="mod">
          <ac:chgData name="土方雅之" userId="50c032e7-54fb-49da-b366-ca40689d108a" providerId="ADAL" clId="{06A6DE5F-27F5-47E3-B541-2B616041A122}" dt="2024-05-08T01:35:37.157" v="8967"/>
          <ac:spMkLst>
            <pc:docMk/>
            <pc:sldMk cId="2892449570" sldId="288"/>
            <ac:spMk id="88" creationId="{9C4C6C0A-F1E3-8BCE-DF11-DD55A2730A9E}"/>
          </ac:spMkLst>
        </pc:spChg>
        <pc:spChg chg="add mod">
          <ac:chgData name="土方雅之" userId="50c032e7-54fb-49da-b366-ca40689d108a" providerId="ADAL" clId="{06A6DE5F-27F5-47E3-B541-2B616041A122}" dt="2024-05-08T01:38:09.075" v="9110" actId="1038"/>
          <ac:spMkLst>
            <pc:docMk/>
            <pc:sldMk cId="2892449570" sldId="288"/>
            <ac:spMk id="91" creationId="{C3DFE359-78C7-A882-1853-1BEB5F3440EA}"/>
          </ac:spMkLst>
        </pc:spChg>
        <pc:spChg chg="mod">
          <ac:chgData name="土方雅之" userId="50c032e7-54fb-49da-b366-ca40689d108a" providerId="ADAL" clId="{06A6DE5F-27F5-47E3-B541-2B616041A122}" dt="2024-05-08T01:38:09.075" v="9110" actId="1038"/>
          <ac:spMkLst>
            <pc:docMk/>
            <pc:sldMk cId="2892449570" sldId="288"/>
            <ac:spMk id="92" creationId="{47C0E135-9416-EAF2-0E1A-D3E7E391C7CF}"/>
          </ac:spMkLst>
        </pc:spChg>
        <pc:spChg chg="add mod">
          <ac:chgData name="土方雅之" userId="50c032e7-54fb-49da-b366-ca40689d108a" providerId="ADAL" clId="{06A6DE5F-27F5-47E3-B541-2B616041A122}" dt="2024-05-08T01:38:09.075" v="9110" actId="1038"/>
          <ac:spMkLst>
            <pc:docMk/>
            <pc:sldMk cId="2892449570" sldId="288"/>
            <ac:spMk id="94" creationId="{31BA8834-555D-8912-2B10-EDCC11B21806}"/>
          </ac:spMkLst>
        </pc:spChg>
        <pc:spChg chg="mod">
          <ac:chgData name="土方雅之" userId="50c032e7-54fb-49da-b366-ca40689d108a" providerId="ADAL" clId="{06A6DE5F-27F5-47E3-B541-2B616041A122}" dt="2024-05-08T01:38:09.075" v="9110" actId="1038"/>
          <ac:spMkLst>
            <pc:docMk/>
            <pc:sldMk cId="2892449570" sldId="288"/>
            <ac:spMk id="96" creationId="{A60F0B3B-D12E-D540-9DFA-383C91CBFB24}"/>
          </ac:spMkLst>
        </pc:spChg>
        <pc:spChg chg="add mod">
          <ac:chgData name="土方雅之" userId="50c032e7-54fb-49da-b366-ca40689d108a" providerId="ADAL" clId="{06A6DE5F-27F5-47E3-B541-2B616041A122}" dt="2024-05-08T05:43:20.753" v="11289" actId="113"/>
          <ac:spMkLst>
            <pc:docMk/>
            <pc:sldMk cId="2892449570" sldId="288"/>
            <ac:spMk id="100" creationId="{6090B33D-B5B8-BF38-58C0-8ECC7629F169}"/>
          </ac:spMkLst>
        </pc:spChg>
        <pc:spChg chg="add mod">
          <ac:chgData name="土方雅之" userId="50c032e7-54fb-49da-b366-ca40689d108a" providerId="ADAL" clId="{06A6DE5F-27F5-47E3-B541-2B616041A122}" dt="2024-05-08T05:52:29.327" v="12190" actId="20577"/>
          <ac:spMkLst>
            <pc:docMk/>
            <pc:sldMk cId="2892449570" sldId="288"/>
            <ac:spMk id="106" creationId="{217CB116-CDDD-F2CE-5B28-44A505B54658}"/>
          </ac:spMkLst>
        </pc:spChg>
        <pc:spChg chg="add del mod">
          <ac:chgData name="土方雅之" userId="50c032e7-54fb-49da-b366-ca40689d108a" providerId="ADAL" clId="{06A6DE5F-27F5-47E3-B541-2B616041A122}" dt="2024-05-08T05:47:21.117" v="11775" actId="478"/>
          <ac:spMkLst>
            <pc:docMk/>
            <pc:sldMk cId="2892449570" sldId="288"/>
            <ac:spMk id="107" creationId="{34382006-BD12-91C5-C54B-A67D1FF87138}"/>
          </ac:spMkLst>
        </pc:spChg>
        <pc:spChg chg="add mod">
          <ac:chgData name="土方雅之" userId="50c032e7-54fb-49da-b366-ca40689d108a" providerId="ADAL" clId="{06A6DE5F-27F5-47E3-B541-2B616041A122}" dt="2024-05-08T05:53:20.490" v="12278" actId="20577"/>
          <ac:spMkLst>
            <pc:docMk/>
            <pc:sldMk cId="2892449570" sldId="288"/>
            <ac:spMk id="108" creationId="{68BF785E-D8E4-9163-A08E-7D333DCC74D2}"/>
          </ac:spMkLst>
        </pc:spChg>
        <pc:spChg chg="add mod">
          <ac:chgData name="土方雅之" userId="50c032e7-54fb-49da-b366-ca40689d108a" providerId="ADAL" clId="{06A6DE5F-27F5-47E3-B541-2B616041A122}" dt="2024-05-08T05:49:42.160" v="12028" actId="693"/>
          <ac:spMkLst>
            <pc:docMk/>
            <pc:sldMk cId="2892449570" sldId="288"/>
            <ac:spMk id="110" creationId="{1D384686-0A94-6A64-8A42-2B7DB1B04755}"/>
          </ac:spMkLst>
        </pc:spChg>
        <pc:spChg chg="add mod">
          <ac:chgData name="土方雅之" userId="50c032e7-54fb-49da-b366-ca40689d108a" providerId="ADAL" clId="{06A6DE5F-27F5-47E3-B541-2B616041A122}" dt="2024-05-08T01:39:00.881" v="9166" actId="2711"/>
          <ac:spMkLst>
            <pc:docMk/>
            <pc:sldMk cId="2892449570" sldId="288"/>
            <ac:spMk id="111" creationId="{4BD4A30B-4F7C-5100-CFF2-2CB8D5CCAA3C}"/>
          </ac:spMkLst>
        </pc:spChg>
        <pc:spChg chg="add mod">
          <ac:chgData name="土方雅之" userId="50c032e7-54fb-49da-b366-ca40689d108a" providerId="ADAL" clId="{06A6DE5F-27F5-47E3-B541-2B616041A122}" dt="2024-05-08T05:54:15.246" v="12284" actId="1076"/>
          <ac:spMkLst>
            <pc:docMk/>
            <pc:sldMk cId="2892449570" sldId="288"/>
            <ac:spMk id="112" creationId="{74226921-7A80-C1F5-0AE0-908B8AE8C8F9}"/>
          </ac:spMkLst>
        </pc:spChg>
        <pc:grpChg chg="mod">
          <ac:chgData name="土方雅之" userId="50c032e7-54fb-49da-b366-ca40689d108a" providerId="ADAL" clId="{06A6DE5F-27F5-47E3-B541-2B616041A122}" dt="2024-04-22T11:40:54.745" v="3070" actId="1035"/>
          <ac:grpSpMkLst>
            <pc:docMk/>
            <pc:sldMk cId="2892449570" sldId="288"/>
            <ac:grpSpMk id="16" creationId="{4EBE17D1-DFA1-25C9-E927-8327BCFBCE7A}"/>
          </ac:grpSpMkLst>
        </pc:grpChg>
        <pc:grpChg chg="mod">
          <ac:chgData name="土方雅之" userId="50c032e7-54fb-49da-b366-ca40689d108a" providerId="ADAL" clId="{06A6DE5F-27F5-47E3-B541-2B616041A122}" dt="2024-04-22T11:42:12.451" v="3146" actId="1035"/>
          <ac:grpSpMkLst>
            <pc:docMk/>
            <pc:sldMk cId="2892449570" sldId="288"/>
            <ac:grpSpMk id="17" creationId="{0098D647-BCD7-0342-4C44-10ABD784F8B2}"/>
          </ac:grpSpMkLst>
        </pc:grpChg>
        <pc:grpChg chg="mod">
          <ac:chgData name="土方雅之" userId="50c032e7-54fb-49da-b366-ca40689d108a" providerId="ADAL" clId="{06A6DE5F-27F5-47E3-B541-2B616041A122}" dt="2024-04-22T11:42:12.451" v="3146" actId="1035"/>
          <ac:grpSpMkLst>
            <pc:docMk/>
            <pc:sldMk cId="2892449570" sldId="288"/>
            <ac:grpSpMk id="25" creationId="{BBB2E931-70F5-23A7-6D89-1A9297D447DE}"/>
          </ac:grpSpMkLst>
        </pc:grpChg>
        <pc:grpChg chg="mod">
          <ac:chgData name="土方雅之" userId="50c032e7-54fb-49da-b366-ca40689d108a" providerId="ADAL" clId="{06A6DE5F-27F5-47E3-B541-2B616041A122}" dt="2024-04-22T11:42:12.451" v="3146" actId="1035"/>
          <ac:grpSpMkLst>
            <pc:docMk/>
            <pc:sldMk cId="2892449570" sldId="288"/>
            <ac:grpSpMk id="36" creationId="{FBC6067A-C55A-1DEB-1A51-6562B0E331E3}"/>
          </ac:grpSpMkLst>
        </pc:grpChg>
        <pc:grpChg chg="add mod">
          <ac:chgData name="土方雅之" userId="50c032e7-54fb-49da-b366-ca40689d108a" providerId="ADAL" clId="{06A6DE5F-27F5-47E3-B541-2B616041A122}" dt="2024-05-08T01:38:09.075" v="9110" actId="1038"/>
          <ac:grpSpMkLst>
            <pc:docMk/>
            <pc:sldMk cId="2892449570" sldId="288"/>
            <ac:grpSpMk id="46" creationId="{8CA704FC-3297-98BA-1142-26F0A0695497}"/>
          </ac:grpSpMkLst>
        </pc:grpChg>
        <pc:grpChg chg="add del mod">
          <ac:chgData name="土方雅之" userId="50c032e7-54fb-49da-b366-ca40689d108a" providerId="ADAL" clId="{06A6DE5F-27F5-47E3-B541-2B616041A122}" dt="2024-05-08T01:37:15.426" v="9034" actId="478"/>
          <ac:grpSpMkLst>
            <pc:docMk/>
            <pc:sldMk cId="2892449570" sldId="288"/>
            <ac:grpSpMk id="55" creationId="{F1CA752B-E75D-6719-594A-F7304733B4C1}"/>
          </ac:grpSpMkLst>
        </pc:grpChg>
        <pc:grpChg chg="add mod">
          <ac:chgData name="土方雅之" userId="50c032e7-54fb-49da-b366-ca40689d108a" providerId="ADAL" clId="{06A6DE5F-27F5-47E3-B541-2B616041A122}" dt="2024-05-08T05:37:15.548" v="10986" actId="1038"/>
          <ac:grpSpMkLst>
            <pc:docMk/>
            <pc:sldMk cId="2892449570" sldId="288"/>
            <ac:grpSpMk id="58" creationId="{F048ED66-0BFB-011A-BECA-D1D401CBDFD0}"/>
          </ac:grpSpMkLst>
        </pc:grpChg>
        <pc:grpChg chg="mod">
          <ac:chgData name="土方雅之" userId="50c032e7-54fb-49da-b366-ca40689d108a" providerId="ADAL" clId="{06A6DE5F-27F5-47E3-B541-2B616041A122}" dt="2024-04-22T22:04:49.695" v="6635" actId="1035"/>
          <ac:grpSpMkLst>
            <pc:docMk/>
            <pc:sldMk cId="2892449570" sldId="288"/>
            <ac:grpSpMk id="69" creationId="{386CCAB6-0173-972B-16BE-F4D2B13EACB1}"/>
          </ac:grpSpMkLst>
        </pc:grpChg>
        <pc:grpChg chg="mod">
          <ac:chgData name="土方雅之" userId="50c032e7-54fb-49da-b366-ca40689d108a" providerId="ADAL" clId="{06A6DE5F-27F5-47E3-B541-2B616041A122}" dt="2024-05-08T01:38:09.075" v="9110" actId="1038"/>
          <ac:grpSpMkLst>
            <pc:docMk/>
            <pc:sldMk cId="2892449570" sldId="288"/>
            <ac:grpSpMk id="75" creationId="{B8E6A744-62B9-6CFC-5116-7AB0D1928316}"/>
          </ac:grpSpMkLst>
        </pc:grpChg>
        <pc:grpChg chg="add del mod">
          <ac:chgData name="土方雅之" userId="50c032e7-54fb-49da-b366-ca40689d108a" providerId="ADAL" clId="{06A6DE5F-27F5-47E3-B541-2B616041A122}" dt="2024-05-08T01:37:36.403" v="9036" actId="478"/>
          <ac:grpSpMkLst>
            <pc:docMk/>
            <pc:sldMk cId="2892449570" sldId="288"/>
            <ac:grpSpMk id="79" creationId="{44AC6422-E7CB-825F-4E4E-75B6CDC00F46}"/>
          </ac:grpSpMkLst>
        </pc:grpChg>
        <pc:grpChg chg="mod">
          <ac:chgData name="土方雅之" userId="50c032e7-54fb-49da-b366-ca40689d108a" providerId="ADAL" clId="{06A6DE5F-27F5-47E3-B541-2B616041A122}" dt="2024-05-08T01:38:09.075" v="9110" actId="1038"/>
          <ac:grpSpMkLst>
            <pc:docMk/>
            <pc:sldMk cId="2892449570" sldId="288"/>
            <ac:grpSpMk id="83" creationId="{1F9D3364-4273-802F-C31D-5BC872F2A88C}"/>
          </ac:grpSpMkLst>
        </pc:grpChg>
        <pc:cxnChg chg="mod">
          <ac:chgData name="土方雅之" userId="50c032e7-54fb-49da-b366-ca40689d108a" providerId="ADAL" clId="{06A6DE5F-27F5-47E3-B541-2B616041A122}" dt="2024-04-22T22:04:49.695" v="6635" actId="1035"/>
          <ac:cxnSpMkLst>
            <pc:docMk/>
            <pc:sldMk cId="2892449570" sldId="288"/>
            <ac:cxnSpMk id="5" creationId="{8C6B8A3B-0DA5-C32F-7D58-4FA273B1F704}"/>
          </ac:cxnSpMkLst>
        </pc:cxnChg>
        <pc:cxnChg chg="mod">
          <ac:chgData name="土方雅之" userId="50c032e7-54fb-49da-b366-ca40689d108a" providerId="ADAL" clId="{06A6DE5F-27F5-47E3-B541-2B616041A122}" dt="2024-04-22T11:42:12.451" v="3146" actId="1035"/>
          <ac:cxnSpMkLst>
            <pc:docMk/>
            <pc:sldMk cId="2892449570" sldId="288"/>
            <ac:cxnSpMk id="7" creationId="{82A69B7B-7D85-EAAF-81E4-19A28718C046}"/>
          </ac:cxnSpMkLst>
        </pc:cxnChg>
        <pc:cxnChg chg="add del mod">
          <ac:chgData name="土方雅之" userId="50c032e7-54fb-49da-b366-ca40689d108a" providerId="ADAL" clId="{06A6DE5F-27F5-47E3-B541-2B616041A122}" dt="2024-05-08T01:37:52.522" v="9058" actId="478"/>
          <ac:cxnSpMkLst>
            <pc:docMk/>
            <pc:sldMk cId="2892449570" sldId="288"/>
            <ac:cxnSpMk id="8" creationId="{184E9C5A-CDC1-0C7D-B4CD-65B110EB6818}"/>
          </ac:cxnSpMkLst>
        </pc:cxnChg>
        <pc:cxnChg chg="mod">
          <ac:chgData name="土方雅之" userId="50c032e7-54fb-49da-b366-ca40689d108a" providerId="ADAL" clId="{06A6DE5F-27F5-47E3-B541-2B616041A122}" dt="2024-04-22T11:42:12.451" v="3146" actId="1035"/>
          <ac:cxnSpMkLst>
            <pc:docMk/>
            <pc:sldMk cId="2892449570" sldId="288"/>
            <ac:cxnSpMk id="10" creationId="{E0D5AF19-F749-CD99-C97A-66D0A6ECECD3}"/>
          </ac:cxnSpMkLst>
        </pc:cxnChg>
        <pc:cxnChg chg="mod">
          <ac:chgData name="土方雅之" userId="50c032e7-54fb-49da-b366-ca40689d108a" providerId="ADAL" clId="{06A6DE5F-27F5-47E3-B541-2B616041A122}" dt="2024-04-22T11:42:12.451" v="3146" actId="1035"/>
          <ac:cxnSpMkLst>
            <pc:docMk/>
            <pc:sldMk cId="2892449570" sldId="288"/>
            <ac:cxnSpMk id="34" creationId="{3B55B3D6-19F1-A0B8-1316-52536266F68D}"/>
          </ac:cxnSpMkLst>
        </pc:cxnChg>
        <pc:cxnChg chg="mod">
          <ac:chgData name="土方雅之" userId="50c032e7-54fb-49da-b366-ca40689d108a" providerId="ADAL" clId="{06A6DE5F-27F5-47E3-B541-2B616041A122}" dt="2024-05-08T01:36:47.922" v="9032" actId="1035"/>
          <ac:cxnSpMkLst>
            <pc:docMk/>
            <pc:sldMk cId="2892449570" sldId="288"/>
            <ac:cxnSpMk id="39" creationId="{8707B46F-3727-9B84-551B-50BFB0996060}"/>
          </ac:cxnSpMkLst>
        </pc:cxnChg>
        <pc:cxnChg chg="add mod">
          <ac:chgData name="土方雅之" userId="50c032e7-54fb-49da-b366-ca40689d108a" providerId="ADAL" clId="{06A6DE5F-27F5-47E3-B541-2B616041A122}" dt="2024-05-08T01:38:09.075" v="9110" actId="1038"/>
          <ac:cxnSpMkLst>
            <pc:docMk/>
            <pc:sldMk cId="2892449570" sldId="288"/>
            <ac:cxnSpMk id="41" creationId="{7B2945E9-ACF2-1068-4B9A-E62726B4A5EE}"/>
          </ac:cxnSpMkLst>
        </pc:cxnChg>
        <pc:cxnChg chg="add mod">
          <ac:chgData name="土方雅之" userId="50c032e7-54fb-49da-b366-ca40689d108a" providerId="ADAL" clId="{06A6DE5F-27F5-47E3-B541-2B616041A122}" dt="2024-05-08T05:39:42.711" v="11072" actId="1076"/>
          <ac:cxnSpMkLst>
            <pc:docMk/>
            <pc:sldMk cId="2892449570" sldId="288"/>
            <ac:cxnSpMk id="43" creationId="{DE32EC5B-97DB-B24F-AD59-9E42A7EF533B}"/>
          </ac:cxnSpMkLst>
        </pc:cxnChg>
        <pc:cxnChg chg="del mod">
          <ac:chgData name="土方雅之" userId="50c032e7-54fb-49da-b366-ca40689d108a" providerId="ADAL" clId="{06A6DE5F-27F5-47E3-B541-2B616041A122}" dt="2024-04-22T22:04:36.985" v="6607" actId="478"/>
          <ac:cxnSpMkLst>
            <pc:docMk/>
            <pc:sldMk cId="2892449570" sldId="288"/>
            <ac:cxnSpMk id="52" creationId="{44802A5F-D189-E220-1A08-92CB19B528F3}"/>
          </ac:cxnSpMkLst>
        </pc:cxnChg>
        <pc:cxnChg chg="del mod">
          <ac:chgData name="土方雅之" userId="50c032e7-54fb-49da-b366-ca40689d108a" providerId="ADAL" clId="{06A6DE5F-27F5-47E3-B541-2B616041A122}" dt="2024-04-22T22:04:53.889" v="6636" actId="478"/>
          <ac:cxnSpMkLst>
            <pc:docMk/>
            <pc:sldMk cId="2892449570" sldId="288"/>
            <ac:cxnSpMk id="55" creationId="{12880ED1-5011-45A6-7E9D-69D1FC82B325}"/>
          </ac:cxnSpMkLst>
        </pc:cxnChg>
        <pc:cxnChg chg="mod">
          <ac:chgData name="土方雅之" userId="50c032e7-54fb-49da-b366-ca40689d108a" providerId="ADAL" clId="{06A6DE5F-27F5-47E3-B541-2B616041A122}" dt="2024-05-08T05:39:31.261" v="11071" actId="208"/>
          <ac:cxnSpMkLst>
            <pc:docMk/>
            <pc:sldMk cId="2892449570" sldId="288"/>
            <ac:cxnSpMk id="57" creationId="{EED04CEC-C6F2-AEB9-9BFF-A41352C1422F}"/>
          </ac:cxnSpMkLst>
        </pc:cxnChg>
        <pc:cxnChg chg="mod">
          <ac:chgData name="土方雅之" userId="50c032e7-54fb-49da-b366-ca40689d108a" providerId="ADAL" clId="{06A6DE5F-27F5-47E3-B541-2B616041A122}" dt="2024-05-08T01:36:47.922" v="9032" actId="1035"/>
          <ac:cxnSpMkLst>
            <pc:docMk/>
            <pc:sldMk cId="2892449570" sldId="288"/>
            <ac:cxnSpMk id="60" creationId="{233A1B72-8AA6-765D-B0B4-5E38F1CE0A18}"/>
          </ac:cxnSpMkLst>
        </pc:cxnChg>
        <pc:cxnChg chg="mod">
          <ac:chgData name="土方雅之" userId="50c032e7-54fb-49da-b366-ca40689d108a" providerId="ADAL" clId="{06A6DE5F-27F5-47E3-B541-2B616041A122}" dt="2024-05-08T01:38:09.075" v="9110" actId="1038"/>
          <ac:cxnSpMkLst>
            <pc:docMk/>
            <pc:sldMk cId="2892449570" sldId="288"/>
            <ac:cxnSpMk id="63" creationId="{BFD532BE-CE62-0D92-80C1-361FDD622C13}"/>
          </ac:cxnSpMkLst>
        </pc:cxnChg>
        <pc:cxnChg chg="add mod">
          <ac:chgData name="土方雅之" userId="50c032e7-54fb-49da-b366-ca40689d108a" providerId="ADAL" clId="{06A6DE5F-27F5-47E3-B541-2B616041A122}" dt="2024-04-22T12:28:51.510" v="4585" actId="14100"/>
          <ac:cxnSpMkLst>
            <pc:docMk/>
            <pc:sldMk cId="2892449570" sldId="288"/>
            <ac:cxnSpMk id="65" creationId="{55B05E2E-6085-9B5E-DD60-1E9507321AB0}"/>
          </ac:cxnSpMkLst>
        </pc:cxnChg>
        <pc:cxnChg chg="add mod">
          <ac:chgData name="土方雅之" userId="50c032e7-54fb-49da-b366-ca40689d108a" providerId="ADAL" clId="{06A6DE5F-27F5-47E3-B541-2B616041A122}" dt="2024-04-22T22:06:04.821" v="6668" actId="208"/>
          <ac:cxnSpMkLst>
            <pc:docMk/>
            <pc:sldMk cId="2892449570" sldId="288"/>
            <ac:cxnSpMk id="67" creationId="{424E6F91-CAA6-D593-6EB1-BC1DEA7A9BB3}"/>
          </ac:cxnSpMkLst>
        </pc:cxnChg>
        <pc:cxnChg chg="mod">
          <ac:chgData name="土方雅之" userId="50c032e7-54fb-49da-b366-ca40689d108a" providerId="ADAL" clId="{06A6DE5F-27F5-47E3-B541-2B616041A122}" dt="2024-05-08T01:38:09.075" v="9110" actId="1038"/>
          <ac:cxnSpMkLst>
            <pc:docMk/>
            <pc:sldMk cId="2892449570" sldId="288"/>
            <ac:cxnSpMk id="72" creationId="{15A5F99B-D23F-49D4-793B-061E14B1A8BE}"/>
          </ac:cxnSpMkLst>
        </pc:cxnChg>
        <pc:cxnChg chg="mod">
          <ac:chgData name="土方雅之" userId="50c032e7-54fb-49da-b366-ca40689d108a" providerId="ADAL" clId="{06A6DE5F-27F5-47E3-B541-2B616041A122}" dt="2024-05-08T05:39:42.711" v="11072" actId="1076"/>
          <ac:cxnSpMkLst>
            <pc:docMk/>
            <pc:sldMk cId="2892449570" sldId="288"/>
            <ac:cxnSpMk id="80" creationId="{8DAEA55A-6CC5-66F0-8EC7-344231B2E497}"/>
          </ac:cxnSpMkLst>
        </pc:cxnChg>
        <pc:cxnChg chg="add mod">
          <ac:chgData name="土方雅之" userId="50c032e7-54fb-49da-b366-ca40689d108a" providerId="ADAL" clId="{06A6DE5F-27F5-47E3-B541-2B616041A122}" dt="2024-05-08T01:38:09.075" v="9110" actId="1038"/>
          <ac:cxnSpMkLst>
            <pc:docMk/>
            <pc:sldMk cId="2892449570" sldId="288"/>
            <ac:cxnSpMk id="81" creationId="{260DF21E-119C-9965-3345-96CE61A9A497}"/>
          </ac:cxnSpMkLst>
        </pc:cxnChg>
        <pc:cxnChg chg="mod">
          <ac:chgData name="土方雅之" userId="50c032e7-54fb-49da-b366-ca40689d108a" providerId="ADAL" clId="{06A6DE5F-27F5-47E3-B541-2B616041A122}" dt="2024-05-08T01:38:09.075" v="9110" actId="1038"/>
          <ac:cxnSpMkLst>
            <pc:docMk/>
            <pc:sldMk cId="2892449570" sldId="288"/>
            <ac:cxnSpMk id="87" creationId="{A803BB08-F41F-EE42-30FC-AC6831AD577C}"/>
          </ac:cxnSpMkLst>
        </pc:cxnChg>
        <pc:cxnChg chg="add mod">
          <ac:chgData name="土方雅之" userId="50c032e7-54fb-49da-b366-ca40689d108a" providerId="ADAL" clId="{06A6DE5F-27F5-47E3-B541-2B616041A122}" dt="2024-05-08T01:36:57.623" v="9033" actId="1076"/>
          <ac:cxnSpMkLst>
            <pc:docMk/>
            <pc:sldMk cId="2892449570" sldId="288"/>
            <ac:cxnSpMk id="89" creationId="{17C8D546-D6BC-DF51-A48C-E200A2BFDC5E}"/>
          </ac:cxnSpMkLst>
        </pc:cxnChg>
        <pc:cxnChg chg="add mod">
          <ac:chgData name="土方雅之" userId="50c032e7-54fb-49da-b366-ca40689d108a" providerId="ADAL" clId="{06A6DE5F-27F5-47E3-B541-2B616041A122}" dt="2024-05-08T01:37:58.883" v="9081" actId="1038"/>
          <ac:cxnSpMkLst>
            <pc:docMk/>
            <pc:sldMk cId="2892449570" sldId="288"/>
            <ac:cxnSpMk id="90" creationId="{1EF560F6-CECB-BF38-36C3-41E674AB6FDA}"/>
          </ac:cxnSpMkLst>
        </pc:cxnChg>
        <pc:cxnChg chg="mod">
          <ac:chgData name="土方雅之" userId="50c032e7-54fb-49da-b366-ca40689d108a" providerId="ADAL" clId="{06A6DE5F-27F5-47E3-B541-2B616041A122}" dt="2024-05-08T01:38:09.075" v="9110" actId="1038"/>
          <ac:cxnSpMkLst>
            <pc:docMk/>
            <pc:sldMk cId="2892449570" sldId="288"/>
            <ac:cxnSpMk id="93" creationId="{B936CEF8-0E04-DD8F-B913-B1797FBE033A}"/>
          </ac:cxnSpMkLst>
        </pc:cxnChg>
        <pc:cxnChg chg="add mod">
          <ac:chgData name="土方雅之" userId="50c032e7-54fb-49da-b366-ca40689d108a" providerId="ADAL" clId="{06A6DE5F-27F5-47E3-B541-2B616041A122}" dt="2024-05-08T01:38:09.075" v="9110" actId="1038"/>
          <ac:cxnSpMkLst>
            <pc:docMk/>
            <pc:sldMk cId="2892449570" sldId="288"/>
            <ac:cxnSpMk id="95" creationId="{7B75F80F-5388-05E4-9D47-9D6996D74808}"/>
          </ac:cxnSpMkLst>
        </pc:cxnChg>
        <pc:cxnChg chg="add mod">
          <ac:chgData name="土方雅之" userId="50c032e7-54fb-49da-b366-ca40689d108a" providerId="ADAL" clId="{06A6DE5F-27F5-47E3-B541-2B616041A122}" dt="2024-05-08T05:27:11.002" v="10536" actId="1035"/>
          <ac:cxnSpMkLst>
            <pc:docMk/>
            <pc:sldMk cId="2892449570" sldId="288"/>
            <ac:cxnSpMk id="97" creationId="{58357259-C405-F7EF-7811-67CB83DEB1D4}"/>
          </ac:cxnSpMkLst>
        </pc:cxnChg>
        <pc:cxnChg chg="add mod">
          <ac:chgData name="土方雅之" userId="50c032e7-54fb-49da-b366-ca40689d108a" providerId="ADAL" clId="{06A6DE5F-27F5-47E3-B541-2B616041A122}" dt="2024-05-08T01:38:09.075" v="9110" actId="1038"/>
          <ac:cxnSpMkLst>
            <pc:docMk/>
            <pc:sldMk cId="2892449570" sldId="288"/>
            <ac:cxnSpMk id="98" creationId="{3911DF1B-3389-0281-FA82-B5168E9A1072}"/>
          </ac:cxnSpMkLst>
        </pc:cxnChg>
        <pc:cxnChg chg="add mod">
          <ac:chgData name="土方雅之" userId="50c032e7-54fb-49da-b366-ca40689d108a" providerId="ADAL" clId="{06A6DE5F-27F5-47E3-B541-2B616041A122}" dt="2024-05-08T05:43:38.469" v="11293" actId="14100"/>
          <ac:cxnSpMkLst>
            <pc:docMk/>
            <pc:sldMk cId="2892449570" sldId="288"/>
            <ac:cxnSpMk id="102" creationId="{C855E78B-209C-975E-40C8-19F3CFFEF126}"/>
          </ac:cxnSpMkLst>
        </pc:cxnChg>
        <pc:cxnChg chg="add mod">
          <ac:chgData name="土方雅之" userId="50c032e7-54fb-49da-b366-ca40689d108a" providerId="ADAL" clId="{06A6DE5F-27F5-47E3-B541-2B616041A122}" dt="2024-05-08T05:43:36.181" v="11292" actId="14100"/>
          <ac:cxnSpMkLst>
            <pc:docMk/>
            <pc:sldMk cId="2892449570" sldId="288"/>
            <ac:cxnSpMk id="103" creationId="{059B22B8-853C-8976-DF3C-D4B465EE0B4D}"/>
          </ac:cxnSpMkLst>
        </pc:cxnChg>
      </pc:sldChg>
      <pc:sldChg chg="addSp delSp modSp mod ord">
        <pc:chgData name="土方雅之" userId="50c032e7-54fb-49da-b366-ca40689d108a" providerId="ADAL" clId="{06A6DE5F-27F5-47E3-B541-2B616041A122}" dt="2024-05-08T02:50:03.125" v="9454" actId="1076"/>
        <pc:sldMkLst>
          <pc:docMk/>
          <pc:sldMk cId="3511461978" sldId="289"/>
        </pc:sldMkLst>
        <pc:spChg chg="mod">
          <ac:chgData name="土方雅之" userId="50c032e7-54fb-49da-b366-ca40689d108a" providerId="ADAL" clId="{06A6DE5F-27F5-47E3-B541-2B616041A122}" dt="2024-04-29T01:03:49.065" v="8381" actId="20577"/>
          <ac:spMkLst>
            <pc:docMk/>
            <pc:sldMk cId="3511461978" sldId="289"/>
            <ac:spMk id="2" creationId="{D51087B8-ED10-5EB5-DEAB-3DE3229C9AF2}"/>
          </ac:spMkLst>
        </pc:spChg>
        <pc:spChg chg="mod">
          <ac:chgData name="土方雅之" userId="50c032e7-54fb-49da-b366-ca40689d108a" providerId="ADAL" clId="{06A6DE5F-27F5-47E3-B541-2B616041A122}" dt="2024-04-29T01:03:43.815" v="8371" actId="1038"/>
          <ac:spMkLst>
            <pc:docMk/>
            <pc:sldMk cId="3511461978" sldId="289"/>
            <ac:spMk id="3" creationId="{61F150C7-A1DE-0E4C-50E8-41DBBF7D9E7E}"/>
          </ac:spMkLst>
        </pc:spChg>
        <pc:spChg chg="add mod">
          <ac:chgData name="土方雅之" userId="50c032e7-54fb-49da-b366-ca40689d108a" providerId="ADAL" clId="{06A6DE5F-27F5-47E3-B541-2B616041A122}" dt="2024-04-22T22:17:23.563" v="7010" actId="207"/>
          <ac:spMkLst>
            <pc:docMk/>
            <pc:sldMk cId="3511461978" sldId="289"/>
            <ac:spMk id="5" creationId="{AB7A04DD-710B-C48C-C0DC-987611CBFECC}"/>
          </ac:spMkLst>
        </pc:spChg>
        <pc:spChg chg="mod">
          <ac:chgData name="土方雅之" userId="50c032e7-54fb-49da-b366-ca40689d108a" providerId="ADAL" clId="{06A6DE5F-27F5-47E3-B541-2B616041A122}" dt="2024-04-29T01:03:43.815" v="8371" actId="1038"/>
          <ac:spMkLst>
            <pc:docMk/>
            <pc:sldMk cId="3511461978" sldId="289"/>
            <ac:spMk id="6" creationId="{BCE85CC7-D600-0417-C8CC-C4CF7058FDD0}"/>
          </ac:spMkLst>
        </pc:spChg>
        <pc:spChg chg="mod">
          <ac:chgData name="土方雅之" userId="50c032e7-54fb-49da-b366-ca40689d108a" providerId="ADAL" clId="{06A6DE5F-27F5-47E3-B541-2B616041A122}" dt="2024-04-29T01:03:43.815" v="8371" actId="1038"/>
          <ac:spMkLst>
            <pc:docMk/>
            <pc:sldMk cId="3511461978" sldId="289"/>
            <ac:spMk id="7" creationId="{B03F8837-84B6-E898-60CC-73AEAB5DFF23}"/>
          </ac:spMkLst>
        </pc:spChg>
        <pc:spChg chg="mod">
          <ac:chgData name="土方雅之" userId="50c032e7-54fb-49da-b366-ca40689d108a" providerId="ADAL" clId="{06A6DE5F-27F5-47E3-B541-2B616041A122}" dt="2024-04-29T01:03:43.815" v="8371" actId="1038"/>
          <ac:spMkLst>
            <pc:docMk/>
            <pc:sldMk cId="3511461978" sldId="289"/>
            <ac:spMk id="8" creationId="{9E676385-8006-B787-5E72-26C9C72C429D}"/>
          </ac:spMkLst>
        </pc:spChg>
        <pc:spChg chg="add mod">
          <ac:chgData name="土方雅之" userId="50c032e7-54fb-49da-b366-ca40689d108a" providerId="ADAL" clId="{06A6DE5F-27F5-47E3-B541-2B616041A122}" dt="2024-04-22T22:14:38.875" v="6967" actId="1076"/>
          <ac:spMkLst>
            <pc:docMk/>
            <pc:sldMk cId="3511461978" sldId="289"/>
            <ac:spMk id="11" creationId="{8E6AB476-E577-22A9-363A-D35E1FC11F8B}"/>
          </ac:spMkLst>
        </pc:spChg>
        <pc:spChg chg="add mod">
          <ac:chgData name="土方雅之" userId="50c032e7-54fb-49da-b366-ca40689d108a" providerId="ADAL" clId="{06A6DE5F-27F5-47E3-B541-2B616041A122}" dt="2024-05-07T14:30:24.317" v="8941" actId="207"/>
          <ac:spMkLst>
            <pc:docMk/>
            <pc:sldMk cId="3511461978" sldId="289"/>
            <ac:spMk id="13" creationId="{78B32126-AF5A-B8B7-7B72-A7BDE2F7BE02}"/>
          </ac:spMkLst>
        </pc:spChg>
        <pc:spChg chg="add del mod">
          <ac:chgData name="土方雅之" userId="50c032e7-54fb-49da-b366-ca40689d108a" providerId="ADAL" clId="{06A6DE5F-27F5-47E3-B541-2B616041A122}" dt="2024-04-22T13:04:52.240" v="5646" actId="478"/>
          <ac:spMkLst>
            <pc:docMk/>
            <pc:sldMk cId="3511461978" sldId="289"/>
            <ac:spMk id="16" creationId="{F406955E-4C3D-71B1-2910-250C5A3283EB}"/>
          </ac:spMkLst>
        </pc:spChg>
        <pc:spChg chg="add mod">
          <ac:chgData name="土方雅之" userId="50c032e7-54fb-49da-b366-ca40689d108a" providerId="ADAL" clId="{06A6DE5F-27F5-47E3-B541-2B616041A122}" dt="2024-05-08T02:50:03.125" v="9454" actId="1076"/>
          <ac:spMkLst>
            <pc:docMk/>
            <pc:sldMk cId="3511461978" sldId="289"/>
            <ac:spMk id="16" creationId="{F4698A27-2329-916D-8D52-FB14B232227C}"/>
          </ac:spMkLst>
        </pc:spChg>
        <pc:spChg chg="add del mod">
          <ac:chgData name="土方雅之" userId="50c032e7-54fb-49da-b366-ca40689d108a" providerId="ADAL" clId="{06A6DE5F-27F5-47E3-B541-2B616041A122}" dt="2024-04-22T13:04:52.240" v="5646" actId="478"/>
          <ac:spMkLst>
            <pc:docMk/>
            <pc:sldMk cId="3511461978" sldId="289"/>
            <ac:spMk id="17" creationId="{1147F349-5431-B466-6A3F-E092F8D0F3BC}"/>
          </ac:spMkLst>
        </pc:spChg>
        <pc:spChg chg="add mod">
          <ac:chgData name="土方雅之" userId="50c032e7-54fb-49da-b366-ca40689d108a" providerId="ADAL" clId="{06A6DE5F-27F5-47E3-B541-2B616041A122}" dt="2024-04-22T13:05:01.273" v="5647"/>
          <ac:spMkLst>
            <pc:docMk/>
            <pc:sldMk cId="3511461978" sldId="289"/>
            <ac:spMk id="18" creationId="{25256784-B7B0-D327-DBD0-40C7C3469590}"/>
          </ac:spMkLst>
        </pc:spChg>
        <pc:spChg chg="add mod">
          <ac:chgData name="土方雅之" userId="50c032e7-54fb-49da-b366-ca40689d108a" providerId="ADAL" clId="{06A6DE5F-27F5-47E3-B541-2B616041A122}" dt="2024-04-22T13:05:01.273" v="5647"/>
          <ac:spMkLst>
            <pc:docMk/>
            <pc:sldMk cId="3511461978" sldId="289"/>
            <ac:spMk id="19" creationId="{DE83A036-9B7F-BC70-D852-D921CFB95919}"/>
          </ac:spMkLst>
        </pc:spChg>
        <pc:spChg chg="add mod">
          <ac:chgData name="土方雅之" userId="50c032e7-54fb-49da-b366-ca40689d108a" providerId="ADAL" clId="{06A6DE5F-27F5-47E3-B541-2B616041A122}" dt="2024-04-29T01:03:43.815" v="8371" actId="1038"/>
          <ac:spMkLst>
            <pc:docMk/>
            <pc:sldMk cId="3511461978" sldId="289"/>
            <ac:spMk id="23" creationId="{2B123B12-807E-0609-A5FB-CE5CADC424FD}"/>
          </ac:spMkLst>
        </pc:spChg>
        <pc:spChg chg="mod">
          <ac:chgData name="土方雅之" userId="50c032e7-54fb-49da-b366-ca40689d108a" providerId="ADAL" clId="{06A6DE5F-27F5-47E3-B541-2B616041A122}" dt="2024-04-22T13:11:57.592" v="5873" actId="1037"/>
          <ac:spMkLst>
            <pc:docMk/>
            <pc:sldMk cId="3511461978" sldId="289"/>
            <ac:spMk id="38" creationId="{7CD13538-CC21-9862-75E8-518E7C6E89DB}"/>
          </ac:spMkLst>
        </pc:spChg>
        <pc:spChg chg="mod">
          <ac:chgData name="土方雅之" userId="50c032e7-54fb-49da-b366-ca40689d108a" providerId="ADAL" clId="{06A6DE5F-27F5-47E3-B541-2B616041A122}" dt="2024-04-22T22:14:29.806" v="6965" actId="1038"/>
          <ac:spMkLst>
            <pc:docMk/>
            <pc:sldMk cId="3511461978" sldId="289"/>
            <ac:spMk id="92" creationId="{47C0E135-9416-EAF2-0E1A-D3E7E391C7CF}"/>
          </ac:spMkLst>
        </pc:spChg>
        <pc:cxnChg chg="del mod">
          <ac:chgData name="土方雅之" userId="50c032e7-54fb-49da-b366-ca40689d108a" providerId="ADAL" clId="{06A6DE5F-27F5-47E3-B541-2B616041A122}" dt="2024-04-29T01:03:38.944" v="8352" actId="478"/>
          <ac:cxnSpMkLst>
            <pc:docMk/>
            <pc:sldMk cId="3511461978" sldId="289"/>
            <ac:cxnSpMk id="9" creationId="{7C4CA75A-A605-9333-EBA0-B870896CEE45}"/>
          </ac:cxnSpMkLst>
        </pc:cxnChg>
        <pc:cxnChg chg="add mod">
          <ac:chgData name="土方雅之" userId="50c032e7-54fb-49da-b366-ca40689d108a" providerId="ADAL" clId="{06A6DE5F-27F5-47E3-B541-2B616041A122}" dt="2024-04-22T22:14:46.896" v="6972" actId="14100"/>
          <ac:cxnSpMkLst>
            <pc:docMk/>
            <pc:sldMk cId="3511461978" sldId="289"/>
            <ac:cxnSpMk id="10" creationId="{63ACE5C6-13E3-BF3D-4482-2F1117A896B3}"/>
          </ac:cxnSpMkLst>
        </pc:cxnChg>
        <pc:cxnChg chg="mod">
          <ac:chgData name="土方雅之" userId="50c032e7-54fb-49da-b366-ca40689d108a" providerId="ADAL" clId="{06A6DE5F-27F5-47E3-B541-2B616041A122}" dt="2024-04-29T01:03:43.815" v="8371" actId="1038"/>
          <ac:cxnSpMkLst>
            <pc:docMk/>
            <pc:sldMk cId="3511461978" sldId="289"/>
            <ac:cxnSpMk id="12" creationId="{023A1B55-0EE4-386C-B16A-0645A1FE2C74}"/>
          </ac:cxnSpMkLst>
        </pc:cxnChg>
        <pc:cxnChg chg="add mod">
          <ac:chgData name="土方雅之" userId="50c032e7-54fb-49da-b366-ca40689d108a" providerId="ADAL" clId="{06A6DE5F-27F5-47E3-B541-2B616041A122}" dt="2024-04-22T22:14:49.488" v="6973" actId="14100"/>
          <ac:cxnSpMkLst>
            <pc:docMk/>
            <pc:sldMk cId="3511461978" sldId="289"/>
            <ac:cxnSpMk id="14" creationId="{EDF544C9-DCC9-86EE-7B1F-7199CDD85527}"/>
          </ac:cxnSpMkLst>
        </pc:cxnChg>
        <pc:cxnChg chg="mod">
          <ac:chgData name="土方雅之" userId="50c032e7-54fb-49da-b366-ca40689d108a" providerId="ADAL" clId="{06A6DE5F-27F5-47E3-B541-2B616041A122}" dt="2024-04-29T01:03:43.815" v="8371" actId="1038"/>
          <ac:cxnSpMkLst>
            <pc:docMk/>
            <pc:sldMk cId="3511461978" sldId="289"/>
            <ac:cxnSpMk id="15" creationId="{CCF4BB59-788B-B0E0-AF4B-A75236E08A10}"/>
          </ac:cxnSpMkLst>
        </pc:cxnChg>
        <pc:cxnChg chg="add mod">
          <ac:chgData name="土方雅之" userId="50c032e7-54fb-49da-b366-ca40689d108a" providerId="ADAL" clId="{06A6DE5F-27F5-47E3-B541-2B616041A122}" dt="2024-05-07T14:15:09.133" v="8938" actId="14100"/>
          <ac:cxnSpMkLst>
            <pc:docMk/>
            <pc:sldMk cId="3511461978" sldId="289"/>
            <ac:cxnSpMk id="24" creationId="{6EAAD3D1-8D30-6DB4-F0FA-3D90CCA064F6}"/>
          </ac:cxnSpMkLst>
        </pc:cxnChg>
        <pc:cxnChg chg="mod">
          <ac:chgData name="土方雅之" userId="50c032e7-54fb-49da-b366-ca40689d108a" providerId="ADAL" clId="{06A6DE5F-27F5-47E3-B541-2B616041A122}" dt="2024-04-29T01:03:43.815" v="8371" actId="1038"/>
          <ac:cxnSpMkLst>
            <pc:docMk/>
            <pc:sldMk cId="3511461978" sldId="289"/>
            <ac:cxnSpMk id="28" creationId="{40CED771-C4F0-0759-EAB6-8B17D2168A56}"/>
          </ac:cxnSpMkLst>
        </pc:cxnChg>
        <pc:cxnChg chg="mod">
          <ac:chgData name="土方雅之" userId="50c032e7-54fb-49da-b366-ca40689d108a" providerId="ADAL" clId="{06A6DE5F-27F5-47E3-B541-2B616041A122}" dt="2024-04-29T01:03:43.815" v="8371" actId="1038"/>
          <ac:cxnSpMkLst>
            <pc:docMk/>
            <pc:sldMk cId="3511461978" sldId="289"/>
            <ac:cxnSpMk id="35" creationId="{55A2DE13-09F5-624D-1858-853BE7B398BF}"/>
          </ac:cxnSpMkLst>
        </pc:cxnChg>
      </pc:sldChg>
      <pc:sldChg chg="del">
        <pc:chgData name="土方雅之" userId="50c032e7-54fb-49da-b366-ca40689d108a" providerId="ADAL" clId="{06A6DE5F-27F5-47E3-B541-2B616041A122}" dt="2024-04-21T00:16:39.673" v="1" actId="47"/>
        <pc:sldMkLst>
          <pc:docMk/>
          <pc:sldMk cId="1133892663" sldId="290"/>
        </pc:sldMkLst>
      </pc:sldChg>
      <pc:sldChg chg="addSp delSp modSp mod">
        <pc:chgData name="土方雅之" userId="50c032e7-54fb-49da-b366-ca40689d108a" providerId="ADAL" clId="{06A6DE5F-27F5-47E3-B541-2B616041A122}" dt="2024-05-08T04:36:32.288" v="9943" actId="1076"/>
        <pc:sldMkLst>
          <pc:docMk/>
          <pc:sldMk cId="1426720196" sldId="291"/>
        </pc:sldMkLst>
        <pc:spChg chg="add mod">
          <ac:chgData name="土方雅之" userId="50c032e7-54fb-49da-b366-ca40689d108a" providerId="ADAL" clId="{06A6DE5F-27F5-47E3-B541-2B616041A122}" dt="2024-05-08T04:36:32.288" v="9943" actId="1076"/>
          <ac:spMkLst>
            <pc:docMk/>
            <pc:sldMk cId="1426720196" sldId="291"/>
            <ac:spMk id="2" creationId="{6C05E707-97D1-3245-41E9-B0C591BCB5C4}"/>
          </ac:spMkLst>
        </pc:spChg>
        <pc:spChg chg="del mod">
          <ac:chgData name="土方雅之" userId="50c032e7-54fb-49da-b366-ca40689d108a" providerId="ADAL" clId="{06A6DE5F-27F5-47E3-B541-2B616041A122}" dt="2024-04-29T01:06:14.040" v="8393" actId="478"/>
          <ac:spMkLst>
            <pc:docMk/>
            <pc:sldMk cId="1426720196" sldId="291"/>
            <ac:spMk id="2" creationId="{6E6B118D-E860-79B9-BD0A-8D248BFCFACD}"/>
          </ac:spMkLst>
        </pc:spChg>
        <pc:spChg chg="mod">
          <ac:chgData name="土方雅之" userId="50c032e7-54fb-49da-b366-ca40689d108a" providerId="ADAL" clId="{06A6DE5F-27F5-47E3-B541-2B616041A122}" dt="2024-04-29T01:06:22.866" v="8409" actId="1037"/>
          <ac:spMkLst>
            <pc:docMk/>
            <pc:sldMk cId="1426720196" sldId="291"/>
            <ac:spMk id="5" creationId="{3A90573E-FD16-FDE7-BFFC-BC1230D1E428}"/>
          </ac:spMkLst>
        </pc:spChg>
        <pc:spChg chg="mod">
          <ac:chgData name="土方雅之" userId="50c032e7-54fb-49da-b366-ca40689d108a" providerId="ADAL" clId="{06A6DE5F-27F5-47E3-B541-2B616041A122}" dt="2024-04-29T01:06:22.866" v="8409" actId="1037"/>
          <ac:spMkLst>
            <pc:docMk/>
            <pc:sldMk cId="1426720196" sldId="291"/>
            <ac:spMk id="6" creationId="{881F95A2-0670-D076-BCE7-6058C299AF96}"/>
          </ac:spMkLst>
        </pc:spChg>
        <pc:spChg chg="mod">
          <ac:chgData name="土方雅之" userId="50c032e7-54fb-49da-b366-ca40689d108a" providerId="ADAL" clId="{06A6DE5F-27F5-47E3-B541-2B616041A122}" dt="2024-04-29T01:06:22.866" v="8409" actId="1037"/>
          <ac:spMkLst>
            <pc:docMk/>
            <pc:sldMk cId="1426720196" sldId="291"/>
            <ac:spMk id="7" creationId="{AEB46AB0-1AE6-9931-9B01-1EEDF012A4DD}"/>
          </ac:spMkLst>
        </pc:spChg>
        <pc:spChg chg="add mod">
          <ac:chgData name="土方雅之" userId="50c032e7-54fb-49da-b366-ca40689d108a" providerId="ADAL" clId="{06A6DE5F-27F5-47E3-B541-2B616041A122}" dt="2024-04-29T01:06:22.866" v="8409" actId="1037"/>
          <ac:spMkLst>
            <pc:docMk/>
            <pc:sldMk cId="1426720196" sldId="291"/>
            <ac:spMk id="8" creationId="{66CFB674-5AB6-F31B-38D5-7F85DDFBFEB1}"/>
          </ac:spMkLst>
        </pc:spChg>
        <pc:spChg chg="add mod">
          <ac:chgData name="土方雅之" userId="50c032e7-54fb-49da-b366-ca40689d108a" providerId="ADAL" clId="{06A6DE5F-27F5-47E3-B541-2B616041A122}" dt="2024-04-29T01:06:22.866" v="8409" actId="1037"/>
          <ac:spMkLst>
            <pc:docMk/>
            <pc:sldMk cId="1426720196" sldId="291"/>
            <ac:spMk id="9" creationId="{06CDFAF9-C5A1-F80E-8AF2-5AC45CE58422}"/>
          </ac:spMkLst>
        </pc:spChg>
        <pc:spChg chg="add mod">
          <ac:chgData name="土方雅之" userId="50c032e7-54fb-49da-b366-ca40689d108a" providerId="ADAL" clId="{06A6DE5F-27F5-47E3-B541-2B616041A122}" dt="2024-04-22T11:55:17.833" v="3657"/>
          <ac:spMkLst>
            <pc:docMk/>
            <pc:sldMk cId="1426720196" sldId="291"/>
            <ac:spMk id="10" creationId="{69FFB8A9-0194-EFCC-327E-C7B62105EC47}"/>
          </ac:spMkLst>
        </pc:spChg>
        <pc:spChg chg="add mod">
          <ac:chgData name="土方雅之" userId="50c032e7-54fb-49da-b366-ca40689d108a" providerId="ADAL" clId="{06A6DE5F-27F5-47E3-B541-2B616041A122}" dt="2024-04-22T11:55:17.833" v="3657"/>
          <ac:spMkLst>
            <pc:docMk/>
            <pc:sldMk cId="1426720196" sldId="291"/>
            <ac:spMk id="11" creationId="{2A3C57EE-9C42-C4A3-2474-4A3E4692E795}"/>
          </ac:spMkLst>
        </pc:spChg>
        <pc:spChg chg="mod">
          <ac:chgData name="土方雅之" userId="50c032e7-54fb-49da-b366-ca40689d108a" providerId="ADAL" clId="{06A6DE5F-27F5-47E3-B541-2B616041A122}" dt="2024-04-29T01:06:22.866" v="8409" actId="1037"/>
          <ac:spMkLst>
            <pc:docMk/>
            <pc:sldMk cId="1426720196" sldId="291"/>
            <ac:spMk id="12" creationId="{B36614D9-2162-2745-6A4C-6A778E8A692A}"/>
          </ac:spMkLst>
        </pc:spChg>
        <pc:spChg chg="mod">
          <ac:chgData name="土方雅之" userId="50c032e7-54fb-49da-b366-ca40689d108a" providerId="ADAL" clId="{06A6DE5F-27F5-47E3-B541-2B616041A122}" dt="2024-04-29T01:06:22.866" v="8409" actId="1037"/>
          <ac:spMkLst>
            <pc:docMk/>
            <pc:sldMk cId="1426720196" sldId="291"/>
            <ac:spMk id="13" creationId="{DBD77DC2-1CD5-72C8-1132-EB46FE46C068}"/>
          </ac:spMkLst>
        </pc:spChg>
        <pc:spChg chg="mod">
          <ac:chgData name="土方雅之" userId="50c032e7-54fb-49da-b366-ca40689d108a" providerId="ADAL" clId="{06A6DE5F-27F5-47E3-B541-2B616041A122}" dt="2024-04-29T01:06:22.866" v="8409" actId="1037"/>
          <ac:spMkLst>
            <pc:docMk/>
            <pc:sldMk cId="1426720196" sldId="291"/>
            <ac:spMk id="15" creationId="{FC91F698-E67E-A802-12A1-40F29B917A59}"/>
          </ac:spMkLst>
        </pc:spChg>
        <pc:spChg chg="mod">
          <ac:chgData name="土方雅之" userId="50c032e7-54fb-49da-b366-ca40689d108a" providerId="ADAL" clId="{06A6DE5F-27F5-47E3-B541-2B616041A122}" dt="2024-04-29T01:06:16.772" v="8394" actId="1076"/>
          <ac:spMkLst>
            <pc:docMk/>
            <pc:sldMk cId="1426720196" sldId="291"/>
            <ac:spMk id="16" creationId="{3916B58F-64AA-E644-0546-B947FA263555}"/>
          </ac:spMkLst>
        </pc:spChg>
        <pc:spChg chg="add mod">
          <ac:chgData name="土方雅之" userId="50c032e7-54fb-49da-b366-ca40689d108a" providerId="ADAL" clId="{06A6DE5F-27F5-47E3-B541-2B616041A122}" dt="2024-04-29T01:07:07.347" v="8474" actId="1076"/>
          <ac:spMkLst>
            <pc:docMk/>
            <pc:sldMk cId="1426720196" sldId="291"/>
            <ac:spMk id="19" creationId="{B5F6D7F3-5051-229A-7771-B3185D4A1458}"/>
          </ac:spMkLst>
        </pc:spChg>
        <pc:spChg chg="add mod">
          <ac:chgData name="土方雅之" userId="50c032e7-54fb-49da-b366-ca40689d108a" providerId="ADAL" clId="{06A6DE5F-27F5-47E3-B541-2B616041A122}" dt="2024-04-29T01:07:59.204" v="8636" actId="1076"/>
          <ac:spMkLst>
            <pc:docMk/>
            <pc:sldMk cId="1426720196" sldId="291"/>
            <ac:spMk id="20" creationId="{3F63999C-46A4-C9E0-4518-7785BD2122C4}"/>
          </ac:spMkLst>
        </pc:spChg>
        <pc:spChg chg="mod">
          <ac:chgData name="土方雅之" userId="50c032e7-54fb-49da-b366-ca40689d108a" providerId="ADAL" clId="{06A6DE5F-27F5-47E3-B541-2B616041A122}" dt="2024-04-21T08:17:32.256" v="211" actId="1076"/>
          <ac:spMkLst>
            <pc:docMk/>
            <pc:sldMk cId="1426720196" sldId="291"/>
            <ac:spMk id="38" creationId="{7CD13538-CC21-9862-75E8-518E7C6E89DB}"/>
          </ac:spMkLst>
        </pc:spChg>
        <pc:grpChg chg="mod">
          <ac:chgData name="土方雅之" userId="50c032e7-54fb-49da-b366-ca40689d108a" providerId="ADAL" clId="{06A6DE5F-27F5-47E3-B541-2B616041A122}" dt="2024-04-29T01:06:22.866" v="8409" actId="1037"/>
          <ac:grpSpMkLst>
            <pc:docMk/>
            <pc:sldMk cId="1426720196" sldId="291"/>
            <ac:grpSpMk id="40" creationId="{07ECCC9D-152F-3CCC-1163-FB639FC59CE1}"/>
          </ac:grpSpMkLst>
        </pc:grpChg>
        <pc:cxnChg chg="mod">
          <ac:chgData name="土方雅之" userId="50c032e7-54fb-49da-b366-ca40689d108a" providerId="ADAL" clId="{06A6DE5F-27F5-47E3-B541-2B616041A122}" dt="2024-04-29T01:06:22.866" v="8409" actId="1037"/>
          <ac:cxnSpMkLst>
            <pc:docMk/>
            <pc:sldMk cId="1426720196" sldId="291"/>
            <ac:cxnSpMk id="4" creationId="{2283A23E-9E1D-1389-48A7-91D4A45F106F}"/>
          </ac:cxnSpMkLst>
        </pc:cxnChg>
        <pc:cxnChg chg="del mod">
          <ac:chgData name="土方雅之" userId="50c032e7-54fb-49da-b366-ca40689d108a" providerId="ADAL" clId="{06A6DE5F-27F5-47E3-B541-2B616041A122}" dt="2024-04-29T01:05:52.904" v="8387" actId="478"/>
          <ac:cxnSpMkLst>
            <pc:docMk/>
            <pc:sldMk cId="1426720196" sldId="291"/>
            <ac:cxnSpMk id="14" creationId="{20DE5F88-035F-1F6B-8B8E-9FB6A0F10893}"/>
          </ac:cxnSpMkLst>
        </pc:cxnChg>
        <pc:cxnChg chg="mod">
          <ac:chgData name="土方雅之" userId="50c032e7-54fb-49da-b366-ca40689d108a" providerId="ADAL" clId="{06A6DE5F-27F5-47E3-B541-2B616041A122}" dt="2024-04-29T01:06:22.866" v="8409" actId="1037"/>
          <ac:cxnSpMkLst>
            <pc:docMk/>
            <pc:sldMk cId="1426720196" sldId="291"/>
            <ac:cxnSpMk id="22" creationId="{5D1C8809-AF4D-290F-3EEC-BF87EF8997D0}"/>
          </ac:cxnSpMkLst>
        </pc:cxnChg>
        <pc:cxnChg chg="mod">
          <ac:chgData name="土方雅之" userId="50c032e7-54fb-49da-b366-ca40689d108a" providerId="ADAL" clId="{06A6DE5F-27F5-47E3-B541-2B616041A122}" dt="2024-04-29T01:06:22.866" v="8409" actId="1037"/>
          <ac:cxnSpMkLst>
            <pc:docMk/>
            <pc:sldMk cId="1426720196" sldId="291"/>
            <ac:cxnSpMk id="25" creationId="{654545B3-D405-B8E6-DE02-670E07847AB5}"/>
          </ac:cxnSpMkLst>
        </pc:cxnChg>
        <pc:cxnChg chg="mod">
          <ac:chgData name="土方雅之" userId="50c032e7-54fb-49da-b366-ca40689d108a" providerId="ADAL" clId="{06A6DE5F-27F5-47E3-B541-2B616041A122}" dt="2024-04-29T01:06:22.866" v="8409" actId="1037"/>
          <ac:cxnSpMkLst>
            <pc:docMk/>
            <pc:sldMk cId="1426720196" sldId="291"/>
            <ac:cxnSpMk id="28" creationId="{BDE5D034-D22F-80E8-6FC1-C6D2F3B5BD82}"/>
          </ac:cxnSpMkLst>
        </pc:cxnChg>
        <pc:cxnChg chg="mod">
          <ac:chgData name="土方雅之" userId="50c032e7-54fb-49da-b366-ca40689d108a" providerId="ADAL" clId="{06A6DE5F-27F5-47E3-B541-2B616041A122}" dt="2024-04-29T01:06:22.866" v="8409" actId="1037"/>
          <ac:cxnSpMkLst>
            <pc:docMk/>
            <pc:sldMk cId="1426720196" sldId="291"/>
            <ac:cxnSpMk id="31" creationId="{BC6717B7-3B05-F6B7-5B37-258D9EED464B}"/>
          </ac:cxnSpMkLst>
        </pc:cxnChg>
        <pc:cxnChg chg="del mod">
          <ac:chgData name="土方雅之" userId="50c032e7-54fb-49da-b366-ca40689d108a" providerId="ADAL" clId="{06A6DE5F-27F5-47E3-B541-2B616041A122}" dt="2024-04-29T01:06:06.584" v="8392" actId="478"/>
          <ac:cxnSpMkLst>
            <pc:docMk/>
            <pc:sldMk cId="1426720196" sldId="291"/>
            <ac:cxnSpMk id="34" creationId="{BCB80C4B-5732-9E34-2E25-BF8C8AF2442D}"/>
          </ac:cxnSpMkLst>
        </pc:cxnChg>
      </pc:sldChg>
      <pc:sldChg chg="addSp modSp mod">
        <pc:chgData name="土方雅之" userId="50c032e7-54fb-49da-b366-ca40689d108a" providerId="ADAL" clId="{06A6DE5F-27F5-47E3-B541-2B616041A122}" dt="2024-05-08T05:41:04.663" v="11073" actId="693"/>
        <pc:sldMkLst>
          <pc:docMk/>
          <pc:sldMk cId="4262812814" sldId="292"/>
        </pc:sldMkLst>
        <pc:spChg chg="mod">
          <ac:chgData name="土方雅之" userId="50c032e7-54fb-49da-b366-ca40689d108a" providerId="ADAL" clId="{06A6DE5F-27F5-47E3-B541-2B616041A122}" dt="2024-04-22T11:48:27.525" v="3345" actId="1035"/>
          <ac:spMkLst>
            <pc:docMk/>
            <pc:sldMk cId="4262812814" sldId="292"/>
            <ac:spMk id="2" creationId="{19676674-06F7-18A3-71D1-EF31318C0BE1}"/>
          </ac:spMkLst>
        </pc:spChg>
        <pc:spChg chg="mod">
          <ac:chgData name="土方雅之" userId="50c032e7-54fb-49da-b366-ca40689d108a" providerId="ADAL" clId="{06A6DE5F-27F5-47E3-B541-2B616041A122}" dt="2024-04-22T11:48:45.774" v="3403" actId="1035"/>
          <ac:spMkLst>
            <pc:docMk/>
            <pc:sldMk cId="4262812814" sldId="292"/>
            <ac:spMk id="3" creationId="{A9673B8F-D7FE-CD79-35F6-3AB85B5F6C8A}"/>
          </ac:spMkLst>
        </pc:spChg>
        <pc:spChg chg="mod">
          <ac:chgData name="土方雅之" userId="50c032e7-54fb-49da-b366-ca40689d108a" providerId="ADAL" clId="{06A6DE5F-27F5-47E3-B541-2B616041A122}" dt="2024-04-22T11:48:57.214" v="3425" actId="1036"/>
          <ac:spMkLst>
            <pc:docMk/>
            <pc:sldMk cId="4262812814" sldId="292"/>
            <ac:spMk id="4" creationId="{7947C9DF-5E9C-3DC6-F1EA-702C07858023}"/>
          </ac:spMkLst>
        </pc:spChg>
        <pc:spChg chg="mod">
          <ac:chgData name="土方雅之" userId="50c032e7-54fb-49da-b366-ca40689d108a" providerId="ADAL" clId="{06A6DE5F-27F5-47E3-B541-2B616041A122}" dt="2024-04-22T11:49:02.717" v="3438" actId="1036"/>
          <ac:spMkLst>
            <pc:docMk/>
            <pc:sldMk cId="4262812814" sldId="292"/>
            <ac:spMk id="5" creationId="{6972891E-EF84-7736-CBC7-824386772FA7}"/>
          </ac:spMkLst>
        </pc:spChg>
        <pc:spChg chg="mod">
          <ac:chgData name="土方雅之" userId="50c032e7-54fb-49da-b366-ca40689d108a" providerId="ADAL" clId="{06A6DE5F-27F5-47E3-B541-2B616041A122}" dt="2024-04-22T11:48:45.774" v="3403" actId="1035"/>
          <ac:spMkLst>
            <pc:docMk/>
            <pc:sldMk cId="4262812814" sldId="292"/>
            <ac:spMk id="6" creationId="{D1B473B7-F99A-88D8-55F2-DBE91B0CBDFC}"/>
          </ac:spMkLst>
        </pc:spChg>
        <pc:spChg chg="mod">
          <ac:chgData name="土方雅之" userId="50c032e7-54fb-49da-b366-ca40689d108a" providerId="ADAL" clId="{06A6DE5F-27F5-47E3-B541-2B616041A122}" dt="2024-04-22T11:48:33.997" v="3373" actId="1036"/>
          <ac:spMkLst>
            <pc:docMk/>
            <pc:sldMk cId="4262812814" sldId="292"/>
            <ac:spMk id="7" creationId="{156709B0-07AF-79E6-871B-6643DF3F9689}"/>
          </ac:spMkLst>
        </pc:spChg>
        <pc:spChg chg="mod">
          <ac:chgData name="土方雅之" userId="50c032e7-54fb-49da-b366-ca40689d108a" providerId="ADAL" clId="{06A6DE5F-27F5-47E3-B541-2B616041A122}" dt="2024-04-22T11:48:45.774" v="3403" actId="1035"/>
          <ac:spMkLst>
            <pc:docMk/>
            <pc:sldMk cId="4262812814" sldId="292"/>
            <ac:spMk id="8" creationId="{8C2DA57F-428A-BDE4-14B5-E1E792BF0EF3}"/>
          </ac:spMkLst>
        </pc:spChg>
        <pc:spChg chg="mod">
          <ac:chgData name="土方雅之" userId="50c032e7-54fb-49da-b366-ca40689d108a" providerId="ADAL" clId="{06A6DE5F-27F5-47E3-B541-2B616041A122}" dt="2024-04-22T11:48:57.214" v="3425" actId="1036"/>
          <ac:spMkLst>
            <pc:docMk/>
            <pc:sldMk cId="4262812814" sldId="292"/>
            <ac:spMk id="9" creationId="{EA9E12CB-01F3-D3D7-4792-5D4C45EE0CE1}"/>
          </ac:spMkLst>
        </pc:spChg>
        <pc:spChg chg="add mod">
          <ac:chgData name="土方雅之" userId="50c032e7-54fb-49da-b366-ca40689d108a" providerId="ADAL" clId="{06A6DE5F-27F5-47E3-B541-2B616041A122}" dt="2024-04-22T11:54:58.676" v="3655"/>
          <ac:spMkLst>
            <pc:docMk/>
            <pc:sldMk cId="4262812814" sldId="292"/>
            <ac:spMk id="12" creationId="{6C3772BC-86E6-B5C8-31D4-BFD35C88AEA8}"/>
          </ac:spMkLst>
        </pc:spChg>
        <pc:spChg chg="add mod">
          <ac:chgData name="土方雅之" userId="50c032e7-54fb-49da-b366-ca40689d108a" providerId="ADAL" clId="{06A6DE5F-27F5-47E3-B541-2B616041A122}" dt="2024-04-22T11:54:58.676" v="3655"/>
          <ac:spMkLst>
            <pc:docMk/>
            <pc:sldMk cId="4262812814" sldId="292"/>
            <ac:spMk id="14" creationId="{7D35FEC7-1D73-86B9-D6CC-BDA019A3D913}"/>
          </ac:spMkLst>
        </pc:spChg>
        <pc:spChg chg="mod">
          <ac:chgData name="土方雅之" userId="50c032e7-54fb-49da-b366-ca40689d108a" providerId="ADAL" clId="{06A6DE5F-27F5-47E3-B541-2B616041A122}" dt="2024-04-21T08:17:12.401" v="207" actId="1076"/>
          <ac:spMkLst>
            <pc:docMk/>
            <pc:sldMk cId="4262812814" sldId="292"/>
            <ac:spMk id="38" creationId="{7CD13538-CC21-9862-75E8-518E7C6E89DB}"/>
          </ac:spMkLst>
        </pc:spChg>
        <pc:cxnChg chg="mod">
          <ac:chgData name="土方雅之" userId="50c032e7-54fb-49da-b366-ca40689d108a" providerId="ADAL" clId="{06A6DE5F-27F5-47E3-B541-2B616041A122}" dt="2024-04-22T11:48:45.774" v="3403" actId="1035"/>
          <ac:cxnSpMkLst>
            <pc:docMk/>
            <pc:sldMk cId="4262812814" sldId="292"/>
            <ac:cxnSpMk id="10" creationId="{4463B10A-BA50-C6F9-D8FE-7F14EEB81A56}"/>
          </ac:cxnSpMkLst>
        </pc:cxnChg>
        <pc:cxnChg chg="mod">
          <ac:chgData name="土方雅之" userId="50c032e7-54fb-49da-b366-ca40689d108a" providerId="ADAL" clId="{06A6DE5F-27F5-47E3-B541-2B616041A122}" dt="2024-05-08T05:41:04.663" v="11073" actId="693"/>
          <ac:cxnSpMkLst>
            <pc:docMk/>
            <pc:sldMk cId="4262812814" sldId="292"/>
            <ac:cxnSpMk id="13" creationId="{4C525AF9-A8C9-7056-9155-2CC7270C9FE3}"/>
          </ac:cxnSpMkLst>
        </pc:cxnChg>
        <pc:cxnChg chg="mod">
          <ac:chgData name="土方雅之" userId="50c032e7-54fb-49da-b366-ca40689d108a" providerId="ADAL" clId="{06A6DE5F-27F5-47E3-B541-2B616041A122}" dt="2024-04-22T11:48:45.774" v="3403" actId="1035"/>
          <ac:cxnSpMkLst>
            <pc:docMk/>
            <pc:sldMk cId="4262812814" sldId="292"/>
            <ac:cxnSpMk id="17" creationId="{F46C2002-615F-774A-F749-D5E130768547}"/>
          </ac:cxnSpMkLst>
        </pc:cxnChg>
        <pc:cxnChg chg="mod">
          <ac:chgData name="土方雅之" userId="50c032e7-54fb-49da-b366-ca40689d108a" providerId="ADAL" clId="{06A6DE5F-27F5-47E3-B541-2B616041A122}" dt="2024-04-22T11:48:45.774" v="3403" actId="1035"/>
          <ac:cxnSpMkLst>
            <pc:docMk/>
            <pc:sldMk cId="4262812814" sldId="292"/>
            <ac:cxnSpMk id="18" creationId="{37AC99AB-9F00-AF46-94C3-E942E7B9E8AC}"/>
          </ac:cxnSpMkLst>
        </pc:cxnChg>
        <pc:cxnChg chg="mod">
          <ac:chgData name="土方雅之" userId="50c032e7-54fb-49da-b366-ca40689d108a" providerId="ADAL" clId="{06A6DE5F-27F5-47E3-B541-2B616041A122}" dt="2024-05-08T05:41:04.663" v="11073" actId="693"/>
          <ac:cxnSpMkLst>
            <pc:docMk/>
            <pc:sldMk cId="4262812814" sldId="292"/>
            <ac:cxnSpMk id="23" creationId="{3A4A059B-79A9-5B83-75F6-27DF03AAABAF}"/>
          </ac:cxnSpMkLst>
        </pc:cxnChg>
        <pc:cxnChg chg="mod">
          <ac:chgData name="土方雅之" userId="50c032e7-54fb-49da-b366-ca40689d108a" providerId="ADAL" clId="{06A6DE5F-27F5-47E3-B541-2B616041A122}" dt="2024-04-22T11:49:02.717" v="3438" actId="1036"/>
          <ac:cxnSpMkLst>
            <pc:docMk/>
            <pc:sldMk cId="4262812814" sldId="292"/>
            <ac:cxnSpMk id="26" creationId="{8E37EDEA-1086-28D9-4796-07D459B5D1BC}"/>
          </ac:cxnSpMkLst>
        </pc:cxnChg>
        <pc:cxnChg chg="mod">
          <ac:chgData name="土方雅之" userId="50c032e7-54fb-49da-b366-ca40689d108a" providerId="ADAL" clId="{06A6DE5F-27F5-47E3-B541-2B616041A122}" dt="2024-04-22T11:49:02.717" v="3438" actId="1036"/>
          <ac:cxnSpMkLst>
            <pc:docMk/>
            <pc:sldMk cId="4262812814" sldId="292"/>
            <ac:cxnSpMk id="29" creationId="{74DBA6A8-424C-F7A0-CACB-E59CC866784C}"/>
          </ac:cxnSpMkLst>
        </pc:cxnChg>
      </pc:sldChg>
      <pc:sldChg chg="addSp modSp mod">
        <pc:chgData name="土方雅之" userId="50c032e7-54fb-49da-b366-ca40689d108a" providerId="ADAL" clId="{06A6DE5F-27F5-47E3-B541-2B616041A122}" dt="2024-05-02T00:45:38.548" v="8637" actId="692"/>
        <pc:sldMkLst>
          <pc:docMk/>
          <pc:sldMk cId="1110399601" sldId="293"/>
        </pc:sldMkLst>
        <pc:spChg chg="mod">
          <ac:chgData name="土方雅之" userId="50c032e7-54fb-49da-b366-ca40689d108a" providerId="ADAL" clId="{06A6DE5F-27F5-47E3-B541-2B616041A122}" dt="2024-04-22T11:49:18.878" v="3462" actId="1036"/>
          <ac:spMkLst>
            <pc:docMk/>
            <pc:sldMk cId="1110399601" sldId="293"/>
            <ac:spMk id="2" creationId="{6E6B118D-E860-79B9-BD0A-8D248BFCFACD}"/>
          </ac:spMkLst>
        </pc:spChg>
        <pc:spChg chg="mod">
          <ac:chgData name="土方雅之" userId="50c032e7-54fb-49da-b366-ca40689d108a" providerId="ADAL" clId="{06A6DE5F-27F5-47E3-B541-2B616041A122}" dt="2024-04-22T11:49:18.878" v="3462" actId="1036"/>
          <ac:spMkLst>
            <pc:docMk/>
            <pc:sldMk cId="1110399601" sldId="293"/>
            <ac:spMk id="3" creationId="{A320532D-21DF-37A0-35E1-CD128DD14AFD}"/>
          </ac:spMkLst>
        </pc:spChg>
        <pc:spChg chg="add mod">
          <ac:chgData name="土方雅之" userId="50c032e7-54fb-49da-b366-ca40689d108a" providerId="ADAL" clId="{06A6DE5F-27F5-47E3-B541-2B616041A122}" dt="2024-04-22T11:50:57.617" v="3575" actId="1076"/>
          <ac:spMkLst>
            <pc:docMk/>
            <pc:sldMk cId="1110399601" sldId="293"/>
            <ac:spMk id="6" creationId="{E243D67A-17C7-CD7E-767B-9E941BF23E0B}"/>
          </ac:spMkLst>
        </pc:spChg>
        <pc:spChg chg="add mod">
          <ac:chgData name="土方雅之" userId="50c032e7-54fb-49da-b366-ca40689d108a" providerId="ADAL" clId="{06A6DE5F-27F5-47E3-B541-2B616041A122}" dt="2024-04-22T11:55:01.173" v="3656"/>
          <ac:spMkLst>
            <pc:docMk/>
            <pc:sldMk cId="1110399601" sldId="293"/>
            <ac:spMk id="7" creationId="{D5783EEE-ABB0-21AE-E5CC-9286BEF475DA}"/>
          </ac:spMkLst>
        </pc:spChg>
        <pc:spChg chg="mod">
          <ac:chgData name="土方雅之" userId="50c032e7-54fb-49da-b366-ca40689d108a" providerId="ADAL" clId="{06A6DE5F-27F5-47E3-B541-2B616041A122}" dt="2024-04-22T11:49:18.878" v="3462" actId="1036"/>
          <ac:spMkLst>
            <pc:docMk/>
            <pc:sldMk cId="1110399601" sldId="293"/>
            <ac:spMk id="8" creationId="{305077FF-E8DD-5BD4-366D-8A617F07A5E9}"/>
          </ac:spMkLst>
        </pc:spChg>
        <pc:spChg chg="mod">
          <ac:chgData name="土方雅之" userId="50c032e7-54fb-49da-b366-ca40689d108a" providerId="ADAL" clId="{06A6DE5F-27F5-47E3-B541-2B616041A122}" dt="2024-04-22T11:49:56.229" v="3479" actId="1035"/>
          <ac:spMkLst>
            <pc:docMk/>
            <pc:sldMk cId="1110399601" sldId="293"/>
            <ac:spMk id="9" creationId="{8DAC3C40-EC8F-59C7-FD76-08964438AF3F}"/>
          </ac:spMkLst>
        </pc:spChg>
        <pc:spChg chg="mod">
          <ac:chgData name="土方雅之" userId="50c032e7-54fb-49da-b366-ca40689d108a" providerId="ADAL" clId="{06A6DE5F-27F5-47E3-B541-2B616041A122}" dt="2024-04-22T11:50:27.333" v="3501" actId="1036"/>
          <ac:spMkLst>
            <pc:docMk/>
            <pc:sldMk cId="1110399601" sldId="293"/>
            <ac:spMk id="10" creationId="{57EF99AE-8092-A058-3A3B-D9B2B3A9410A}"/>
          </ac:spMkLst>
        </pc:spChg>
        <pc:spChg chg="add mod">
          <ac:chgData name="土方雅之" userId="50c032e7-54fb-49da-b366-ca40689d108a" providerId="ADAL" clId="{06A6DE5F-27F5-47E3-B541-2B616041A122}" dt="2024-04-22T11:55:01.173" v="3656"/>
          <ac:spMkLst>
            <pc:docMk/>
            <pc:sldMk cId="1110399601" sldId="293"/>
            <ac:spMk id="12" creationId="{0ED6F840-2B72-50F7-B11B-B84151E69742}"/>
          </ac:spMkLst>
        </pc:spChg>
        <pc:spChg chg="mod">
          <ac:chgData name="土方雅之" userId="50c032e7-54fb-49da-b366-ca40689d108a" providerId="ADAL" clId="{06A6DE5F-27F5-47E3-B541-2B616041A122}" dt="2024-04-21T08:17:23.257" v="209" actId="1076"/>
          <ac:spMkLst>
            <pc:docMk/>
            <pc:sldMk cId="1110399601" sldId="293"/>
            <ac:spMk id="38" creationId="{7CD13538-CC21-9862-75E8-518E7C6E89DB}"/>
          </ac:spMkLst>
        </pc:spChg>
        <pc:cxnChg chg="mod">
          <ac:chgData name="土方雅之" userId="50c032e7-54fb-49da-b366-ca40689d108a" providerId="ADAL" clId="{06A6DE5F-27F5-47E3-B541-2B616041A122}" dt="2024-04-22T11:49:18.878" v="3462" actId="1036"/>
          <ac:cxnSpMkLst>
            <pc:docMk/>
            <pc:sldMk cId="1110399601" sldId="293"/>
            <ac:cxnSpMk id="4" creationId="{2283A23E-9E1D-1389-48A7-91D4A45F106F}"/>
          </ac:cxnSpMkLst>
        </pc:cxnChg>
        <pc:cxnChg chg="mod">
          <ac:chgData name="土方雅之" userId="50c032e7-54fb-49da-b366-ca40689d108a" providerId="ADAL" clId="{06A6DE5F-27F5-47E3-B541-2B616041A122}" dt="2024-05-02T00:45:38.548" v="8637" actId="692"/>
          <ac:cxnSpMkLst>
            <pc:docMk/>
            <pc:sldMk cId="1110399601" sldId="293"/>
            <ac:cxnSpMk id="11" creationId="{5F419221-8347-1ADB-EBA6-BB7132462B24}"/>
          </ac:cxnSpMkLst>
        </pc:cxnChg>
        <pc:cxnChg chg="mod">
          <ac:chgData name="土方雅之" userId="50c032e7-54fb-49da-b366-ca40689d108a" providerId="ADAL" clId="{06A6DE5F-27F5-47E3-B541-2B616041A122}" dt="2024-04-22T11:50:27.333" v="3501" actId="1036"/>
          <ac:cxnSpMkLst>
            <pc:docMk/>
            <pc:sldMk cId="1110399601" sldId="293"/>
            <ac:cxnSpMk id="14" creationId="{20DE5F88-035F-1F6B-8B8E-9FB6A0F10893}"/>
          </ac:cxnSpMkLst>
        </pc:cxnChg>
        <pc:cxnChg chg="mod">
          <ac:chgData name="土方雅之" userId="50c032e7-54fb-49da-b366-ca40689d108a" providerId="ADAL" clId="{06A6DE5F-27F5-47E3-B541-2B616041A122}" dt="2024-04-22T11:50:27.333" v="3501" actId="1036"/>
          <ac:cxnSpMkLst>
            <pc:docMk/>
            <pc:sldMk cId="1110399601" sldId="293"/>
            <ac:cxnSpMk id="17" creationId="{BCC19749-9018-5DE5-84D2-D98C92AAE23A}"/>
          </ac:cxnSpMkLst>
        </pc:cxnChg>
      </pc:sldChg>
      <pc:sldChg chg="modSp mod">
        <pc:chgData name="土方雅之" userId="50c032e7-54fb-49da-b366-ca40689d108a" providerId="ADAL" clId="{06A6DE5F-27F5-47E3-B541-2B616041A122}" dt="2024-05-08T06:13:12.283" v="12428" actId="113"/>
        <pc:sldMkLst>
          <pc:docMk/>
          <pc:sldMk cId="4268744687" sldId="294"/>
        </pc:sldMkLst>
        <pc:graphicFrameChg chg="mod modGraphic">
          <ac:chgData name="土方雅之" userId="50c032e7-54fb-49da-b366-ca40689d108a" providerId="ADAL" clId="{06A6DE5F-27F5-47E3-B541-2B616041A122}" dt="2024-05-08T06:13:12.283" v="12428" actId="113"/>
          <ac:graphicFrameMkLst>
            <pc:docMk/>
            <pc:sldMk cId="4268744687" sldId="294"/>
            <ac:graphicFrameMk id="6" creationId="{C1F5B78D-4AAA-4A10-7FA4-031D74AAC2CE}"/>
          </ac:graphicFrameMkLst>
        </pc:graphicFrameChg>
      </pc:sldChg>
      <pc:sldChg chg="addSp modSp mod">
        <pc:chgData name="土方雅之" userId="50c032e7-54fb-49da-b366-ca40689d108a" providerId="ADAL" clId="{06A6DE5F-27F5-47E3-B541-2B616041A122}" dt="2024-04-22T11:55:20.533" v="3658"/>
        <pc:sldMkLst>
          <pc:docMk/>
          <pc:sldMk cId="2686699301" sldId="295"/>
        </pc:sldMkLst>
        <pc:spChg chg="mod">
          <ac:chgData name="土方雅之" userId="50c032e7-54fb-49da-b366-ca40689d108a" providerId="ADAL" clId="{06A6DE5F-27F5-47E3-B541-2B616041A122}" dt="2024-04-21T08:17:46.041" v="213" actId="1076"/>
          <ac:spMkLst>
            <pc:docMk/>
            <pc:sldMk cId="2686699301" sldId="295"/>
            <ac:spMk id="2" creationId="{2D0EA76D-B534-AA6C-9B8A-55A0941B17E1}"/>
          </ac:spMkLst>
        </pc:spChg>
        <pc:spChg chg="mod">
          <ac:chgData name="土方雅之" userId="50c032e7-54fb-49da-b366-ca40689d108a" providerId="ADAL" clId="{06A6DE5F-27F5-47E3-B541-2B616041A122}" dt="2024-04-21T22:48:09.180" v="414" actId="1035"/>
          <ac:spMkLst>
            <pc:docMk/>
            <pc:sldMk cId="2686699301" sldId="295"/>
            <ac:spMk id="3" creationId="{0143648F-DB03-2CAD-BB3D-E75DE5992AE0}"/>
          </ac:spMkLst>
        </pc:spChg>
        <pc:spChg chg="mod">
          <ac:chgData name="土方雅之" userId="50c032e7-54fb-49da-b366-ca40689d108a" providerId="ADAL" clId="{06A6DE5F-27F5-47E3-B541-2B616041A122}" dt="2024-04-21T22:48:05.109" v="411" actId="1035"/>
          <ac:spMkLst>
            <pc:docMk/>
            <pc:sldMk cId="2686699301" sldId="295"/>
            <ac:spMk id="4" creationId="{5DAB54A5-3AB2-63B6-C01D-4C96CD9B8E79}"/>
          </ac:spMkLst>
        </pc:spChg>
        <pc:spChg chg="mod">
          <ac:chgData name="土方雅之" userId="50c032e7-54fb-49da-b366-ca40689d108a" providerId="ADAL" clId="{06A6DE5F-27F5-47E3-B541-2B616041A122}" dt="2024-04-21T22:48:00.092" v="404" actId="1035"/>
          <ac:spMkLst>
            <pc:docMk/>
            <pc:sldMk cId="2686699301" sldId="295"/>
            <ac:spMk id="5" creationId="{92DA18EF-0614-319C-AC49-6B264DD86EF1}"/>
          </ac:spMkLst>
        </pc:spChg>
        <pc:spChg chg="mod">
          <ac:chgData name="土方雅之" userId="50c032e7-54fb-49da-b366-ca40689d108a" providerId="ADAL" clId="{06A6DE5F-27F5-47E3-B541-2B616041A122}" dt="2024-04-21T22:47:54.211" v="389" actId="1036"/>
          <ac:spMkLst>
            <pc:docMk/>
            <pc:sldMk cId="2686699301" sldId="295"/>
            <ac:spMk id="6" creationId="{679F1061-21A3-E056-13D1-B416F5F11084}"/>
          </ac:spMkLst>
        </pc:spChg>
        <pc:spChg chg="add mod">
          <ac:chgData name="土方雅之" userId="50c032e7-54fb-49da-b366-ca40689d108a" providerId="ADAL" clId="{06A6DE5F-27F5-47E3-B541-2B616041A122}" dt="2024-04-22T11:55:20.533" v="3658"/>
          <ac:spMkLst>
            <pc:docMk/>
            <pc:sldMk cId="2686699301" sldId="295"/>
            <ac:spMk id="9" creationId="{B70F0046-BBB2-76DD-6869-0CE5858C1DFA}"/>
          </ac:spMkLst>
        </pc:spChg>
        <pc:spChg chg="mod">
          <ac:chgData name="土方雅之" userId="50c032e7-54fb-49da-b366-ca40689d108a" providerId="ADAL" clId="{06A6DE5F-27F5-47E3-B541-2B616041A122}" dt="2024-04-21T22:48:05.109" v="411" actId="1035"/>
          <ac:spMkLst>
            <pc:docMk/>
            <pc:sldMk cId="2686699301" sldId="295"/>
            <ac:spMk id="10" creationId="{735F3FC4-6836-D15A-9F14-AF0F87EDE057}"/>
          </ac:spMkLst>
        </pc:spChg>
        <pc:spChg chg="mod">
          <ac:chgData name="土方雅之" userId="50c032e7-54fb-49da-b366-ca40689d108a" providerId="ADAL" clId="{06A6DE5F-27F5-47E3-B541-2B616041A122}" dt="2024-04-21T22:48:05.109" v="411" actId="1035"/>
          <ac:spMkLst>
            <pc:docMk/>
            <pc:sldMk cId="2686699301" sldId="295"/>
            <ac:spMk id="11" creationId="{0D47AB97-2595-AB01-FC6D-CFBEF8D33510}"/>
          </ac:spMkLst>
        </pc:spChg>
        <pc:spChg chg="mod">
          <ac:chgData name="土方雅之" userId="50c032e7-54fb-49da-b366-ca40689d108a" providerId="ADAL" clId="{06A6DE5F-27F5-47E3-B541-2B616041A122}" dt="2024-04-21T22:48:05.109" v="411" actId="1035"/>
          <ac:spMkLst>
            <pc:docMk/>
            <pc:sldMk cId="2686699301" sldId="295"/>
            <ac:spMk id="12" creationId="{80854E05-7C71-9FBC-F4CC-F95C8A151661}"/>
          </ac:spMkLst>
        </pc:spChg>
        <pc:spChg chg="mod">
          <ac:chgData name="土方雅之" userId="50c032e7-54fb-49da-b366-ca40689d108a" providerId="ADAL" clId="{06A6DE5F-27F5-47E3-B541-2B616041A122}" dt="2024-04-21T22:48:09.180" v="414" actId="1035"/>
          <ac:spMkLst>
            <pc:docMk/>
            <pc:sldMk cId="2686699301" sldId="295"/>
            <ac:spMk id="13" creationId="{C2AAEA28-8CB3-98EF-B73D-2F10C6EDB9D7}"/>
          </ac:spMkLst>
        </pc:spChg>
        <pc:spChg chg="add mod">
          <ac:chgData name="土方雅之" userId="50c032e7-54fb-49da-b366-ca40689d108a" providerId="ADAL" clId="{06A6DE5F-27F5-47E3-B541-2B616041A122}" dt="2024-04-22T11:55:20.533" v="3658"/>
          <ac:spMkLst>
            <pc:docMk/>
            <pc:sldMk cId="2686699301" sldId="295"/>
            <ac:spMk id="15" creationId="{A1B90661-8CDD-32DA-8137-FA274F7FF4D3}"/>
          </ac:spMkLst>
        </pc:spChg>
        <pc:spChg chg="mod">
          <ac:chgData name="土方雅之" userId="50c032e7-54fb-49da-b366-ca40689d108a" providerId="ADAL" clId="{06A6DE5F-27F5-47E3-B541-2B616041A122}" dt="2024-04-21T22:48:00.092" v="404" actId="1035"/>
          <ac:spMkLst>
            <pc:docMk/>
            <pc:sldMk cId="2686699301" sldId="295"/>
            <ac:spMk id="18" creationId="{58659AE4-EFDE-9D5E-8C61-E4F918C3BAD3}"/>
          </ac:spMkLst>
        </pc:spChg>
        <pc:spChg chg="mod">
          <ac:chgData name="土方雅之" userId="50c032e7-54fb-49da-b366-ca40689d108a" providerId="ADAL" clId="{06A6DE5F-27F5-47E3-B541-2B616041A122}" dt="2024-04-21T22:48:00.092" v="404" actId="1035"/>
          <ac:spMkLst>
            <pc:docMk/>
            <pc:sldMk cId="2686699301" sldId="295"/>
            <ac:spMk id="25" creationId="{76B3A085-5476-5341-32A4-E90D411E34E4}"/>
          </ac:spMkLst>
        </pc:spChg>
        <pc:spChg chg="mod">
          <ac:chgData name="土方雅之" userId="50c032e7-54fb-49da-b366-ca40689d108a" providerId="ADAL" clId="{06A6DE5F-27F5-47E3-B541-2B616041A122}" dt="2024-04-21T22:48:00.092" v="404" actId="1035"/>
          <ac:spMkLst>
            <pc:docMk/>
            <pc:sldMk cId="2686699301" sldId="295"/>
            <ac:spMk id="37" creationId="{8EBCDF8B-9D5F-C441-6D65-E8AD789F30F3}"/>
          </ac:spMkLst>
        </pc:spChg>
        <pc:cxnChg chg="mod">
          <ac:chgData name="土方雅之" userId="50c032e7-54fb-49da-b366-ca40689d108a" providerId="ADAL" clId="{06A6DE5F-27F5-47E3-B541-2B616041A122}" dt="2024-04-21T22:48:09.180" v="414" actId="1035"/>
          <ac:cxnSpMkLst>
            <pc:docMk/>
            <pc:sldMk cId="2686699301" sldId="295"/>
            <ac:cxnSpMk id="7" creationId="{0CE1540B-A81E-03F4-3BB4-733852274785}"/>
          </ac:cxnSpMkLst>
        </pc:cxnChg>
        <pc:cxnChg chg="mod">
          <ac:chgData name="土方雅之" userId="50c032e7-54fb-49da-b366-ca40689d108a" providerId="ADAL" clId="{06A6DE5F-27F5-47E3-B541-2B616041A122}" dt="2024-04-21T22:48:05.109" v="411" actId="1035"/>
          <ac:cxnSpMkLst>
            <pc:docMk/>
            <pc:sldMk cId="2686699301" sldId="295"/>
            <ac:cxnSpMk id="14" creationId="{1B403B4A-6EF0-E9C4-31FA-A07EE72F0235}"/>
          </ac:cxnSpMkLst>
        </pc:cxnChg>
        <pc:cxnChg chg="mod">
          <ac:chgData name="土方雅之" userId="50c032e7-54fb-49da-b366-ca40689d108a" providerId="ADAL" clId="{06A6DE5F-27F5-47E3-B541-2B616041A122}" dt="2024-04-21T22:48:05.109" v="411" actId="1035"/>
          <ac:cxnSpMkLst>
            <pc:docMk/>
            <pc:sldMk cId="2686699301" sldId="295"/>
            <ac:cxnSpMk id="17" creationId="{613541B6-6E0F-A173-8A9D-8A88BD896F83}"/>
          </ac:cxnSpMkLst>
        </pc:cxnChg>
        <pc:cxnChg chg="mod">
          <ac:chgData name="土方雅之" userId="50c032e7-54fb-49da-b366-ca40689d108a" providerId="ADAL" clId="{06A6DE5F-27F5-47E3-B541-2B616041A122}" dt="2024-04-21T22:48:05.109" v="411" actId="1035"/>
          <ac:cxnSpMkLst>
            <pc:docMk/>
            <pc:sldMk cId="2686699301" sldId="295"/>
            <ac:cxnSpMk id="21" creationId="{1308CF36-A8D1-088F-4E1E-6D970F364BBD}"/>
          </ac:cxnSpMkLst>
        </pc:cxnChg>
        <pc:cxnChg chg="mod">
          <ac:chgData name="土方雅之" userId="50c032e7-54fb-49da-b366-ca40689d108a" providerId="ADAL" clId="{06A6DE5F-27F5-47E3-B541-2B616041A122}" dt="2024-04-21T22:48:00.092" v="404" actId="1035"/>
          <ac:cxnSpMkLst>
            <pc:docMk/>
            <pc:sldMk cId="2686699301" sldId="295"/>
            <ac:cxnSpMk id="26" creationId="{C0F1D239-9591-C38E-0573-EC46C9A7D739}"/>
          </ac:cxnSpMkLst>
        </pc:cxnChg>
        <pc:cxnChg chg="mod">
          <ac:chgData name="土方雅之" userId="50c032e7-54fb-49da-b366-ca40689d108a" providerId="ADAL" clId="{06A6DE5F-27F5-47E3-B541-2B616041A122}" dt="2024-04-21T22:48:00.092" v="404" actId="1035"/>
          <ac:cxnSpMkLst>
            <pc:docMk/>
            <pc:sldMk cId="2686699301" sldId="295"/>
            <ac:cxnSpMk id="29" creationId="{6B11330D-1FCB-0644-CE76-29DF69A799B8}"/>
          </ac:cxnSpMkLst>
        </pc:cxnChg>
        <pc:cxnChg chg="mod">
          <ac:chgData name="土方雅之" userId="50c032e7-54fb-49da-b366-ca40689d108a" providerId="ADAL" clId="{06A6DE5F-27F5-47E3-B541-2B616041A122}" dt="2024-04-21T22:48:05.109" v="411" actId="1035"/>
          <ac:cxnSpMkLst>
            <pc:docMk/>
            <pc:sldMk cId="2686699301" sldId="295"/>
            <ac:cxnSpMk id="32" creationId="{8F1B3BDA-5086-D117-4DAF-8EE52DA5A7AA}"/>
          </ac:cxnSpMkLst>
        </pc:cxnChg>
        <pc:cxnChg chg="mod">
          <ac:chgData name="土方雅之" userId="50c032e7-54fb-49da-b366-ca40689d108a" providerId="ADAL" clId="{06A6DE5F-27F5-47E3-B541-2B616041A122}" dt="2024-04-21T22:48:00.092" v="404" actId="1035"/>
          <ac:cxnSpMkLst>
            <pc:docMk/>
            <pc:sldMk cId="2686699301" sldId="295"/>
            <ac:cxnSpMk id="39" creationId="{EAC0DD96-4936-B360-CBDD-FE0C850329E6}"/>
          </ac:cxnSpMkLst>
        </pc:cxnChg>
        <pc:cxnChg chg="mod">
          <ac:chgData name="土方雅之" userId="50c032e7-54fb-49da-b366-ca40689d108a" providerId="ADAL" clId="{06A6DE5F-27F5-47E3-B541-2B616041A122}" dt="2024-04-21T22:48:00.092" v="404" actId="1035"/>
          <ac:cxnSpMkLst>
            <pc:docMk/>
            <pc:sldMk cId="2686699301" sldId="295"/>
            <ac:cxnSpMk id="44" creationId="{9E0542AE-8BB5-16AD-35EA-3D11B217E9A0}"/>
          </ac:cxnSpMkLst>
        </pc:cxnChg>
        <pc:cxnChg chg="mod">
          <ac:chgData name="土方雅之" userId="50c032e7-54fb-49da-b366-ca40689d108a" providerId="ADAL" clId="{06A6DE5F-27F5-47E3-B541-2B616041A122}" dt="2024-04-21T22:48:09.180" v="414" actId="1035"/>
          <ac:cxnSpMkLst>
            <pc:docMk/>
            <pc:sldMk cId="2686699301" sldId="295"/>
            <ac:cxnSpMk id="50" creationId="{66F77367-933A-3887-70BB-CB4DB1F52FF3}"/>
          </ac:cxnSpMkLst>
        </pc:cxnChg>
      </pc:sldChg>
      <pc:sldChg chg="add del">
        <pc:chgData name="土方雅之" userId="50c032e7-54fb-49da-b366-ca40689d108a" providerId="ADAL" clId="{06A6DE5F-27F5-47E3-B541-2B616041A122}" dt="2024-04-22T10:43:04.251" v="515" actId="47"/>
        <pc:sldMkLst>
          <pc:docMk/>
          <pc:sldMk cId="1447070981" sldId="296"/>
        </pc:sldMkLst>
      </pc:sldChg>
      <pc:sldChg chg="addSp delSp modSp add mod">
        <pc:chgData name="土方雅之" userId="50c032e7-54fb-49da-b366-ca40689d108a" providerId="ADAL" clId="{06A6DE5F-27F5-47E3-B541-2B616041A122}" dt="2024-05-07T13:53:08.391" v="8774" actId="1038"/>
        <pc:sldMkLst>
          <pc:docMk/>
          <pc:sldMk cId="140647989" sldId="297"/>
        </pc:sldMkLst>
        <pc:spChg chg="del mod">
          <ac:chgData name="土方雅之" userId="50c032e7-54fb-49da-b366-ca40689d108a" providerId="ADAL" clId="{06A6DE5F-27F5-47E3-B541-2B616041A122}" dt="2024-04-22T11:39:29.237" v="2934" actId="478"/>
          <ac:spMkLst>
            <pc:docMk/>
            <pc:sldMk cId="140647989" sldId="297"/>
            <ac:spMk id="2" creationId="{36D67B4C-2BE1-E66B-41DA-38FA635C82D0}"/>
          </ac:spMkLst>
        </pc:spChg>
        <pc:spChg chg="add mod">
          <ac:chgData name="土方雅之" userId="50c032e7-54fb-49da-b366-ca40689d108a" providerId="ADAL" clId="{06A6DE5F-27F5-47E3-B541-2B616041A122}" dt="2024-04-22T22:16:34.565" v="7006" actId="1038"/>
          <ac:spMkLst>
            <pc:docMk/>
            <pc:sldMk cId="140647989" sldId="297"/>
            <ac:spMk id="2" creationId="{BC9C97F0-A281-C221-AD5C-3FAB9387FD55}"/>
          </ac:spMkLst>
        </pc:spChg>
        <pc:spChg chg="del mod">
          <ac:chgData name="土方雅之" userId="50c032e7-54fb-49da-b366-ca40689d108a" providerId="ADAL" clId="{06A6DE5F-27F5-47E3-B541-2B616041A122}" dt="2024-04-22T11:39:29.237" v="2934" actId="478"/>
          <ac:spMkLst>
            <pc:docMk/>
            <pc:sldMk cId="140647989" sldId="297"/>
            <ac:spMk id="3" creationId="{36F6376D-BB03-9E93-2946-7C4930BCD5BC}"/>
          </ac:spMkLst>
        </pc:spChg>
        <pc:spChg chg="del mod">
          <ac:chgData name="土方雅之" userId="50c032e7-54fb-49da-b366-ca40689d108a" providerId="ADAL" clId="{06A6DE5F-27F5-47E3-B541-2B616041A122}" dt="2024-04-22T11:39:29.237" v="2934" actId="478"/>
          <ac:spMkLst>
            <pc:docMk/>
            <pc:sldMk cId="140647989" sldId="297"/>
            <ac:spMk id="4" creationId="{91B496FA-28AE-F8C0-96AE-144B7B6042DD}"/>
          </ac:spMkLst>
        </pc:spChg>
        <pc:spChg chg="del">
          <ac:chgData name="土方雅之" userId="50c032e7-54fb-49da-b366-ca40689d108a" providerId="ADAL" clId="{06A6DE5F-27F5-47E3-B541-2B616041A122}" dt="2024-04-21T23:26:59.753" v="508" actId="21"/>
          <ac:spMkLst>
            <pc:docMk/>
            <pc:sldMk cId="140647989" sldId="297"/>
            <ac:spMk id="6" creationId="{5FFB8649-813F-88F4-7C74-84C311082D82}"/>
          </ac:spMkLst>
        </pc:spChg>
        <pc:spChg chg="add mod">
          <ac:chgData name="土方雅之" userId="50c032e7-54fb-49da-b366-ca40689d108a" providerId="ADAL" clId="{06A6DE5F-27F5-47E3-B541-2B616041A122}" dt="2024-04-22T22:16:30.454" v="6998" actId="12789"/>
          <ac:spMkLst>
            <pc:docMk/>
            <pc:sldMk cId="140647989" sldId="297"/>
            <ac:spMk id="6" creationId="{8C7973F9-D701-56ED-169A-8A43B7D49FF2}"/>
          </ac:spMkLst>
        </pc:spChg>
        <pc:spChg chg="add mod">
          <ac:chgData name="土方雅之" userId="50c032e7-54fb-49da-b366-ca40689d108a" providerId="ADAL" clId="{06A6DE5F-27F5-47E3-B541-2B616041A122}" dt="2024-04-22T22:16:01.019" v="6986" actId="1038"/>
          <ac:spMkLst>
            <pc:docMk/>
            <pc:sldMk cId="140647989" sldId="297"/>
            <ac:spMk id="7" creationId="{38A6ADBF-D2A1-C2A6-8272-9EF629B91A38}"/>
          </ac:spMkLst>
        </pc:spChg>
        <pc:spChg chg="del">
          <ac:chgData name="土方雅之" userId="50c032e7-54fb-49da-b366-ca40689d108a" providerId="ADAL" clId="{06A6DE5F-27F5-47E3-B541-2B616041A122}" dt="2024-04-21T23:26:59.753" v="508" actId="21"/>
          <ac:spMkLst>
            <pc:docMk/>
            <pc:sldMk cId="140647989" sldId="297"/>
            <ac:spMk id="7" creationId="{E108BBE3-86EC-6BA5-92E5-967BC89379EB}"/>
          </ac:spMkLst>
        </pc:spChg>
        <pc:spChg chg="del mod">
          <ac:chgData name="土方雅之" userId="50c032e7-54fb-49da-b366-ca40689d108a" providerId="ADAL" clId="{06A6DE5F-27F5-47E3-B541-2B616041A122}" dt="2024-04-22T11:39:29.237" v="2934" actId="478"/>
          <ac:spMkLst>
            <pc:docMk/>
            <pc:sldMk cId="140647989" sldId="297"/>
            <ac:spMk id="9" creationId="{FEC88D03-902C-C8E8-EF32-A86C7433AC87}"/>
          </ac:spMkLst>
        </pc:spChg>
        <pc:spChg chg="add mod">
          <ac:chgData name="土方雅之" userId="50c032e7-54fb-49da-b366-ca40689d108a" providerId="ADAL" clId="{06A6DE5F-27F5-47E3-B541-2B616041A122}" dt="2024-05-07T13:53:08.391" v="8774" actId="1038"/>
          <ac:spMkLst>
            <pc:docMk/>
            <pc:sldMk cId="140647989" sldId="297"/>
            <ac:spMk id="10" creationId="{A24E21E9-5728-075D-6592-F52E79AF0C56}"/>
          </ac:spMkLst>
        </pc:spChg>
        <pc:spChg chg="del mod">
          <ac:chgData name="土方雅之" userId="50c032e7-54fb-49da-b366-ca40689d108a" providerId="ADAL" clId="{06A6DE5F-27F5-47E3-B541-2B616041A122}" dt="2024-04-22T11:39:29.237" v="2934" actId="478"/>
          <ac:spMkLst>
            <pc:docMk/>
            <pc:sldMk cId="140647989" sldId="297"/>
            <ac:spMk id="10" creationId="{CC774872-E3AB-2023-9B37-66AEEC341C94}"/>
          </ac:spMkLst>
        </pc:spChg>
        <pc:spChg chg="del mod">
          <ac:chgData name="土方雅之" userId="50c032e7-54fb-49da-b366-ca40689d108a" providerId="ADAL" clId="{06A6DE5F-27F5-47E3-B541-2B616041A122}" dt="2024-04-22T11:39:29.237" v="2934" actId="478"/>
          <ac:spMkLst>
            <pc:docMk/>
            <pc:sldMk cId="140647989" sldId="297"/>
            <ac:spMk id="11" creationId="{F1B9EFE1-1D8A-8DFD-9F9C-B7D6856CF655}"/>
          </ac:spMkLst>
        </pc:spChg>
        <pc:spChg chg="del mod">
          <ac:chgData name="土方雅之" userId="50c032e7-54fb-49da-b366-ca40689d108a" providerId="ADAL" clId="{06A6DE5F-27F5-47E3-B541-2B616041A122}" dt="2024-04-22T11:39:29.237" v="2934" actId="478"/>
          <ac:spMkLst>
            <pc:docMk/>
            <pc:sldMk cId="140647989" sldId="297"/>
            <ac:spMk id="12" creationId="{53A92DAA-7DD4-417E-9664-3593E04A1B5F}"/>
          </ac:spMkLst>
        </pc:spChg>
        <pc:spChg chg="add mod">
          <ac:chgData name="土方雅之" userId="50c032e7-54fb-49da-b366-ca40689d108a" providerId="ADAL" clId="{06A6DE5F-27F5-47E3-B541-2B616041A122}" dt="2024-04-21T23:27:02.266" v="510"/>
          <ac:spMkLst>
            <pc:docMk/>
            <pc:sldMk cId="140647989" sldId="297"/>
            <ac:spMk id="14" creationId="{7B1C1D4A-B34D-019C-9102-2FC5A529D70E}"/>
          </ac:spMkLst>
        </pc:spChg>
        <pc:spChg chg="add mod">
          <ac:chgData name="土方雅之" userId="50c032e7-54fb-49da-b366-ca40689d108a" providerId="ADAL" clId="{06A6DE5F-27F5-47E3-B541-2B616041A122}" dt="2024-04-21T23:27:02.266" v="510"/>
          <ac:spMkLst>
            <pc:docMk/>
            <pc:sldMk cId="140647989" sldId="297"/>
            <ac:spMk id="15" creationId="{61CCAE22-1D23-4BB3-6C43-0B3CFDC1A75E}"/>
          </ac:spMkLst>
        </pc:spChg>
        <pc:spChg chg="add mod">
          <ac:chgData name="土方雅之" userId="50c032e7-54fb-49da-b366-ca40689d108a" providerId="ADAL" clId="{06A6DE5F-27F5-47E3-B541-2B616041A122}" dt="2024-04-22T22:17:27.700" v="7011" actId="207"/>
          <ac:spMkLst>
            <pc:docMk/>
            <pc:sldMk cId="140647989" sldId="297"/>
            <ac:spMk id="15" creationId="{66DB3832-BE35-9C6C-EB25-7EAC25F38858}"/>
          </ac:spMkLst>
        </pc:spChg>
        <pc:spChg chg="add mod">
          <ac:chgData name="土方雅之" userId="50c032e7-54fb-49da-b366-ca40689d108a" providerId="ADAL" clId="{06A6DE5F-27F5-47E3-B541-2B616041A122}" dt="2024-04-21T23:27:20.038" v="513"/>
          <ac:spMkLst>
            <pc:docMk/>
            <pc:sldMk cId="140647989" sldId="297"/>
            <ac:spMk id="16" creationId="{53E30EC4-90DE-A988-F97B-747B20D6B5C4}"/>
          </ac:spMkLst>
        </pc:spChg>
        <pc:spChg chg="del mod">
          <ac:chgData name="土方雅之" userId="50c032e7-54fb-49da-b366-ca40689d108a" providerId="ADAL" clId="{06A6DE5F-27F5-47E3-B541-2B616041A122}" dt="2024-04-22T11:39:29.237" v="2934" actId="478"/>
          <ac:spMkLst>
            <pc:docMk/>
            <pc:sldMk cId="140647989" sldId="297"/>
            <ac:spMk id="17" creationId="{C0436705-70C4-A639-4C34-034015FC1ADD}"/>
          </ac:spMkLst>
        </pc:spChg>
        <pc:spChg chg="add mod">
          <ac:chgData name="土方雅之" userId="50c032e7-54fb-49da-b366-ca40689d108a" providerId="ADAL" clId="{06A6DE5F-27F5-47E3-B541-2B616041A122}" dt="2024-04-21T23:27:11.130" v="511"/>
          <ac:spMkLst>
            <pc:docMk/>
            <pc:sldMk cId="140647989" sldId="297"/>
            <ac:spMk id="18" creationId="{E4DCC8C0-A60E-4032-9E28-2F6E6E1A8355}"/>
          </ac:spMkLst>
        </pc:spChg>
        <pc:spChg chg="del mod">
          <ac:chgData name="土方雅之" userId="50c032e7-54fb-49da-b366-ca40689d108a" providerId="ADAL" clId="{06A6DE5F-27F5-47E3-B541-2B616041A122}" dt="2024-04-22T11:39:29.237" v="2934" actId="478"/>
          <ac:spMkLst>
            <pc:docMk/>
            <pc:sldMk cId="140647989" sldId="297"/>
            <ac:spMk id="21" creationId="{58C0DC7C-4D20-AAED-CE12-1FE942AE08F0}"/>
          </ac:spMkLst>
        </pc:spChg>
        <pc:spChg chg="add mod">
          <ac:chgData name="土方雅之" userId="50c032e7-54fb-49da-b366-ca40689d108a" providerId="ADAL" clId="{06A6DE5F-27F5-47E3-B541-2B616041A122}" dt="2024-05-07T13:53:01.381" v="8751" actId="1038"/>
          <ac:spMkLst>
            <pc:docMk/>
            <pc:sldMk cId="140647989" sldId="297"/>
            <ac:spMk id="22" creationId="{92EFB3F6-AB7A-6571-2157-16A9180A5A70}"/>
          </ac:spMkLst>
        </pc:spChg>
        <pc:spChg chg="add mod">
          <ac:chgData name="土方雅之" userId="50c032e7-54fb-49da-b366-ca40689d108a" providerId="ADAL" clId="{06A6DE5F-27F5-47E3-B541-2B616041A122}" dt="2024-05-07T13:53:01.381" v="8751" actId="1038"/>
          <ac:spMkLst>
            <pc:docMk/>
            <pc:sldMk cId="140647989" sldId="297"/>
            <ac:spMk id="26" creationId="{B7476078-3C2F-7E88-A479-83D04E9F320A}"/>
          </ac:spMkLst>
        </pc:spChg>
        <pc:spChg chg="add mod">
          <ac:chgData name="土方雅之" userId="50c032e7-54fb-49da-b366-ca40689d108a" providerId="ADAL" clId="{06A6DE5F-27F5-47E3-B541-2B616041A122}" dt="2024-05-07T13:53:01.381" v="8751" actId="1038"/>
          <ac:spMkLst>
            <pc:docMk/>
            <pc:sldMk cId="140647989" sldId="297"/>
            <ac:spMk id="27" creationId="{16E758D4-B99C-F0D8-CD05-749887B3FF1C}"/>
          </ac:spMkLst>
        </pc:spChg>
        <pc:spChg chg="add del mod">
          <ac:chgData name="土方雅之" userId="50c032e7-54fb-49da-b366-ca40689d108a" providerId="ADAL" clId="{06A6DE5F-27F5-47E3-B541-2B616041A122}" dt="2024-04-22T12:26:16.677" v="4555" actId="478"/>
          <ac:spMkLst>
            <pc:docMk/>
            <pc:sldMk cId="140647989" sldId="297"/>
            <ac:spMk id="32" creationId="{7A533C24-36A3-82E4-E96E-8AEDF3169787}"/>
          </ac:spMkLst>
        </pc:spChg>
        <pc:spChg chg="mod">
          <ac:chgData name="土方雅之" userId="50c032e7-54fb-49da-b366-ca40689d108a" providerId="ADAL" clId="{06A6DE5F-27F5-47E3-B541-2B616041A122}" dt="2024-04-22T12:05:45.772" v="3802"/>
          <ac:spMkLst>
            <pc:docMk/>
            <pc:sldMk cId="140647989" sldId="297"/>
            <ac:spMk id="34" creationId="{9DDCAAC8-FCD4-5EC1-E13B-F86736D9AF20}"/>
          </ac:spMkLst>
        </pc:spChg>
        <pc:spChg chg="mod">
          <ac:chgData name="土方雅之" userId="50c032e7-54fb-49da-b366-ca40689d108a" providerId="ADAL" clId="{06A6DE5F-27F5-47E3-B541-2B616041A122}" dt="2024-04-22T12:06:06.601" v="3810" actId="1076"/>
          <ac:spMkLst>
            <pc:docMk/>
            <pc:sldMk cId="140647989" sldId="297"/>
            <ac:spMk id="35" creationId="{75DC339D-4B31-1456-B96C-AC0993429DB2}"/>
          </ac:spMkLst>
        </pc:spChg>
        <pc:spChg chg="add mod">
          <ac:chgData name="土方雅之" userId="50c032e7-54fb-49da-b366-ca40689d108a" providerId="ADAL" clId="{06A6DE5F-27F5-47E3-B541-2B616041A122}" dt="2024-05-07T13:53:08.391" v="8774" actId="1038"/>
          <ac:spMkLst>
            <pc:docMk/>
            <pc:sldMk cId="140647989" sldId="297"/>
            <ac:spMk id="36" creationId="{7C4AA332-EF06-EAB6-E578-45C5913C07E5}"/>
          </ac:spMkLst>
        </pc:spChg>
        <pc:spChg chg="del mod">
          <ac:chgData name="土方雅之" userId="50c032e7-54fb-49da-b366-ca40689d108a" providerId="ADAL" clId="{06A6DE5F-27F5-47E3-B541-2B616041A122}" dt="2024-04-22T11:39:29.237" v="2934" actId="478"/>
          <ac:spMkLst>
            <pc:docMk/>
            <pc:sldMk cId="140647989" sldId="297"/>
            <ac:spMk id="37" creationId="{E5FFF9CF-AAE6-03DC-D2D9-6BDD2346A0AD}"/>
          </ac:spMkLst>
        </pc:spChg>
        <pc:spChg chg="mod">
          <ac:chgData name="土方雅之" userId="50c032e7-54fb-49da-b366-ca40689d108a" providerId="ADAL" clId="{06A6DE5F-27F5-47E3-B541-2B616041A122}" dt="2024-04-22T11:35:53.054" v="2728" actId="20577"/>
          <ac:spMkLst>
            <pc:docMk/>
            <pc:sldMk cId="140647989" sldId="297"/>
            <ac:spMk id="38" creationId="{7CD13538-CC21-9862-75E8-518E7C6E89DB}"/>
          </ac:spMkLst>
        </pc:spChg>
        <pc:spChg chg="add mod">
          <ac:chgData name="土方雅之" userId="50c032e7-54fb-49da-b366-ca40689d108a" providerId="ADAL" clId="{06A6DE5F-27F5-47E3-B541-2B616041A122}" dt="2024-05-07T13:53:08.391" v="8774" actId="1038"/>
          <ac:spMkLst>
            <pc:docMk/>
            <pc:sldMk cId="140647989" sldId="297"/>
            <ac:spMk id="45" creationId="{41AA7ACB-D1E9-37CE-7EAA-2C9BFFBDCFAD}"/>
          </ac:spMkLst>
        </pc:spChg>
        <pc:spChg chg="del mod">
          <ac:chgData name="土方雅之" userId="50c032e7-54fb-49da-b366-ca40689d108a" providerId="ADAL" clId="{06A6DE5F-27F5-47E3-B541-2B616041A122}" dt="2024-04-22T11:39:29.237" v="2934" actId="478"/>
          <ac:spMkLst>
            <pc:docMk/>
            <pc:sldMk cId="140647989" sldId="297"/>
            <ac:spMk id="47" creationId="{A60E60FE-0538-D43B-26E1-9212DDD07305}"/>
          </ac:spMkLst>
        </pc:spChg>
        <pc:spChg chg="del mod">
          <ac:chgData name="土方雅之" userId="50c032e7-54fb-49da-b366-ca40689d108a" providerId="ADAL" clId="{06A6DE5F-27F5-47E3-B541-2B616041A122}" dt="2024-04-22T11:39:29.237" v="2934" actId="478"/>
          <ac:spMkLst>
            <pc:docMk/>
            <pc:sldMk cId="140647989" sldId="297"/>
            <ac:spMk id="50" creationId="{890B64CB-03A8-31D4-07D5-03C3806818F9}"/>
          </ac:spMkLst>
        </pc:spChg>
        <pc:spChg chg="add mod">
          <ac:chgData name="土方雅之" userId="50c032e7-54fb-49da-b366-ca40689d108a" providerId="ADAL" clId="{06A6DE5F-27F5-47E3-B541-2B616041A122}" dt="2024-05-07T13:53:08.391" v="8774" actId="1038"/>
          <ac:spMkLst>
            <pc:docMk/>
            <pc:sldMk cId="140647989" sldId="297"/>
            <ac:spMk id="58" creationId="{831A6197-5EF9-AE02-2E80-136276DD8673}"/>
          </ac:spMkLst>
        </pc:spChg>
        <pc:spChg chg="add mod">
          <ac:chgData name="土方雅之" userId="50c032e7-54fb-49da-b366-ca40689d108a" providerId="ADAL" clId="{06A6DE5F-27F5-47E3-B541-2B616041A122}" dt="2024-05-07T13:53:08.391" v="8774" actId="1038"/>
          <ac:spMkLst>
            <pc:docMk/>
            <pc:sldMk cId="140647989" sldId="297"/>
            <ac:spMk id="59" creationId="{8606A7BD-152D-5008-6012-B8273FEC257C}"/>
          </ac:spMkLst>
        </pc:spChg>
        <pc:spChg chg="add mod">
          <ac:chgData name="土方雅之" userId="50c032e7-54fb-49da-b366-ca40689d108a" providerId="ADAL" clId="{06A6DE5F-27F5-47E3-B541-2B616041A122}" dt="2024-05-07T13:53:08.391" v="8774" actId="1038"/>
          <ac:spMkLst>
            <pc:docMk/>
            <pc:sldMk cId="140647989" sldId="297"/>
            <ac:spMk id="60" creationId="{0B00D81B-F29C-96F0-50B9-CE584A2DA30E}"/>
          </ac:spMkLst>
        </pc:spChg>
        <pc:spChg chg="add mod">
          <ac:chgData name="土方雅之" userId="50c032e7-54fb-49da-b366-ca40689d108a" providerId="ADAL" clId="{06A6DE5F-27F5-47E3-B541-2B616041A122}" dt="2024-05-07T13:53:08.391" v="8774" actId="1038"/>
          <ac:spMkLst>
            <pc:docMk/>
            <pc:sldMk cId="140647989" sldId="297"/>
            <ac:spMk id="64" creationId="{0D2CDFEB-0488-6B4F-5981-106DFACCCE61}"/>
          </ac:spMkLst>
        </pc:spChg>
        <pc:spChg chg="add mod">
          <ac:chgData name="土方雅之" userId="50c032e7-54fb-49da-b366-ca40689d108a" providerId="ADAL" clId="{06A6DE5F-27F5-47E3-B541-2B616041A122}" dt="2024-05-07T13:53:08.391" v="8774" actId="1038"/>
          <ac:spMkLst>
            <pc:docMk/>
            <pc:sldMk cId="140647989" sldId="297"/>
            <ac:spMk id="65" creationId="{F50D0037-7181-7057-C5DE-B3E3448C62E1}"/>
          </ac:spMkLst>
        </pc:spChg>
        <pc:spChg chg="del mod">
          <ac:chgData name="土方雅之" userId="50c032e7-54fb-49da-b366-ca40689d108a" providerId="ADAL" clId="{06A6DE5F-27F5-47E3-B541-2B616041A122}" dt="2024-04-22T11:39:29.237" v="2934" actId="478"/>
          <ac:spMkLst>
            <pc:docMk/>
            <pc:sldMk cId="140647989" sldId="297"/>
            <ac:spMk id="71" creationId="{96086453-3FD8-5365-76C2-34828BDF0A22}"/>
          </ac:spMkLst>
        </pc:spChg>
        <pc:spChg chg="mod">
          <ac:chgData name="土方雅之" userId="50c032e7-54fb-49da-b366-ca40689d108a" providerId="ADAL" clId="{06A6DE5F-27F5-47E3-B541-2B616041A122}" dt="2024-04-22T12:19:49.957" v="4436"/>
          <ac:spMkLst>
            <pc:docMk/>
            <pc:sldMk cId="140647989" sldId="297"/>
            <ac:spMk id="72" creationId="{C4BDEBD0-771A-9541-9EE9-53397C992BAB}"/>
          </ac:spMkLst>
        </pc:spChg>
        <pc:spChg chg="mod">
          <ac:chgData name="土方雅之" userId="50c032e7-54fb-49da-b366-ca40689d108a" providerId="ADAL" clId="{06A6DE5F-27F5-47E3-B541-2B616041A122}" dt="2024-04-22T12:19:49.957" v="4436"/>
          <ac:spMkLst>
            <pc:docMk/>
            <pc:sldMk cId="140647989" sldId="297"/>
            <ac:spMk id="73" creationId="{5471EB40-C2BE-1F0E-2BA2-F7145C4DC1ED}"/>
          </ac:spMkLst>
        </pc:spChg>
        <pc:spChg chg="mod">
          <ac:chgData name="土方雅之" userId="50c032e7-54fb-49da-b366-ca40689d108a" providerId="ADAL" clId="{06A6DE5F-27F5-47E3-B541-2B616041A122}" dt="2024-04-22T12:20:11.317" v="4442"/>
          <ac:spMkLst>
            <pc:docMk/>
            <pc:sldMk cId="140647989" sldId="297"/>
            <ac:spMk id="77" creationId="{C0BE7D60-9C28-62E7-1256-51AB608C2912}"/>
          </ac:spMkLst>
        </pc:spChg>
        <pc:spChg chg="mod">
          <ac:chgData name="土方雅之" userId="50c032e7-54fb-49da-b366-ca40689d108a" providerId="ADAL" clId="{06A6DE5F-27F5-47E3-B541-2B616041A122}" dt="2024-04-22T12:20:11.317" v="4442"/>
          <ac:spMkLst>
            <pc:docMk/>
            <pc:sldMk cId="140647989" sldId="297"/>
            <ac:spMk id="78" creationId="{8F29D979-3E7F-0477-8043-2EE3AE1E5CDF}"/>
          </ac:spMkLst>
        </pc:spChg>
        <pc:spChg chg="add mod">
          <ac:chgData name="土方雅之" userId="50c032e7-54fb-49da-b366-ca40689d108a" providerId="ADAL" clId="{06A6DE5F-27F5-47E3-B541-2B616041A122}" dt="2024-05-07T13:53:08.391" v="8774" actId="1038"/>
          <ac:spMkLst>
            <pc:docMk/>
            <pc:sldMk cId="140647989" sldId="297"/>
            <ac:spMk id="82" creationId="{6A8A4A52-5D45-FD88-4411-FE1C83B610FA}"/>
          </ac:spMkLst>
        </pc:spChg>
        <pc:spChg chg="add mod">
          <ac:chgData name="土方雅之" userId="50c032e7-54fb-49da-b366-ca40689d108a" providerId="ADAL" clId="{06A6DE5F-27F5-47E3-B541-2B616041A122}" dt="2024-05-07T13:53:08.391" v="8774" actId="1038"/>
          <ac:spMkLst>
            <pc:docMk/>
            <pc:sldMk cId="140647989" sldId="297"/>
            <ac:spMk id="87" creationId="{1E009EA2-71DA-C9E4-1C60-A06D4251EA0F}"/>
          </ac:spMkLst>
        </pc:spChg>
        <pc:spChg chg="add mod">
          <ac:chgData name="土方雅之" userId="50c032e7-54fb-49da-b366-ca40689d108a" providerId="ADAL" clId="{06A6DE5F-27F5-47E3-B541-2B616041A122}" dt="2024-05-07T13:53:08.391" v="8774" actId="1038"/>
          <ac:spMkLst>
            <pc:docMk/>
            <pc:sldMk cId="140647989" sldId="297"/>
            <ac:spMk id="92" creationId="{29A0AAAC-2CDA-02EF-1020-C035F7D0D350}"/>
          </ac:spMkLst>
        </pc:spChg>
        <pc:spChg chg="mod">
          <ac:chgData name="土方雅之" userId="50c032e7-54fb-49da-b366-ca40689d108a" providerId="ADAL" clId="{06A6DE5F-27F5-47E3-B541-2B616041A122}" dt="2024-04-22T12:25:45.844" v="4552"/>
          <ac:spMkLst>
            <pc:docMk/>
            <pc:sldMk cId="140647989" sldId="297"/>
            <ac:spMk id="94" creationId="{D9B404EF-032D-FB59-2DF2-6974770A70BE}"/>
          </ac:spMkLst>
        </pc:spChg>
        <pc:spChg chg="mod">
          <ac:chgData name="土方雅之" userId="50c032e7-54fb-49da-b366-ca40689d108a" providerId="ADAL" clId="{06A6DE5F-27F5-47E3-B541-2B616041A122}" dt="2024-04-22T12:25:45.844" v="4552"/>
          <ac:spMkLst>
            <pc:docMk/>
            <pc:sldMk cId="140647989" sldId="297"/>
            <ac:spMk id="95" creationId="{2C800371-8F70-C6DC-105E-B258948DBD9F}"/>
          </ac:spMkLst>
        </pc:spChg>
        <pc:spChg chg="add mod">
          <ac:chgData name="土方雅之" userId="50c032e7-54fb-49da-b366-ca40689d108a" providerId="ADAL" clId="{06A6DE5F-27F5-47E3-B541-2B616041A122}" dt="2024-04-22T22:16:01.019" v="6986" actId="1038"/>
          <ac:spMkLst>
            <pc:docMk/>
            <pc:sldMk cId="140647989" sldId="297"/>
            <ac:spMk id="99" creationId="{AF6EB97A-7B45-0B27-4CEF-C5F103CEE0C9}"/>
          </ac:spMkLst>
        </pc:spChg>
        <pc:spChg chg="add mod">
          <ac:chgData name="土方雅之" userId="50c032e7-54fb-49da-b366-ca40689d108a" providerId="ADAL" clId="{06A6DE5F-27F5-47E3-B541-2B616041A122}" dt="2024-04-22T22:16:01.019" v="6986" actId="1038"/>
          <ac:spMkLst>
            <pc:docMk/>
            <pc:sldMk cId="140647989" sldId="297"/>
            <ac:spMk id="100" creationId="{5152AAFA-EB3D-5E13-DEB1-A228B96B09B9}"/>
          </ac:spMkLst>
        </pc:spChg>
        <pc:spChg chg="add mod">
          <ac:chgData name="土方雅之" userId="50c032e7-54fb-49da-b366-ca40689d108a" providerId="ADAL" clId="{06A6DE5F-27F5-47E3-B541-2B616041A122}" dt="2024-05-07T13:53:08.391" v="8774" actId="1038"/>
          <ac:spMkLst>
            <pc:docMk/>
            <pc:sldMk cId="140647989" sldId="297"/>
            <ac:spMk id="102" creationId="{78514FFF-2C7E-B10E-7533-A9176F18E4D2}"/>
          </ac:spMkLst>
        </pc:spChg>
        <pc:spChg chg="add mod">
          <ac:chgData name="土方雅之" userId="50c032e7-54fb-49da-b366-ca40689d108a" providerId="ADAL" clId="{06A6DE5F-27F5-47E3-B541-2B616041A122}" dt="2024-05-07T13:53:08.391" v="8774" actId="1038"/>
          <ac:spMkLst>
            <pc:docMk/>
            <pc:sldMk cId="140647989" sldId="297"/>
            <ac:spMk id="109" creationId="{60E60E23-04F2-5A55-3DF8-D0D936394E6A}"/>
          </ac:spMkLst>
        </pc:spChg>
        <pc:spChg chg="add mod">
          <ac:chgData name="土方雅之" userId="50c032e7-54fb-49da-b366-ca40689d108a" providerId="ADAL" clId="{06A6DE5F-27F5-47E3-B541-2B616041A122}" dt="2024-05-07T13:53:08.391" v="8774" actId="1038"/>
          <ac:spMkLst>
            <pc:docMk/>
            <pc:sldMk cId="140647989" sldId="297"/>
            <ac:spMk id="114" creationId="{136CBB79-9E09-1210-C5C2-D526447866CD}"/>
          </ac:spMkLst>
        </pc:spChg>
        <pc:spChg chg="add mod">
          <ac:chgData name="土方雅之" userId="50c032e7-54fb-49da-b366-ca40689d108a" providerId="ADAL" clId="{06A6DE5F-27F5-47E3-B541-2B616041A122}" dt="2024-05-07T13:53:08.391" v="8774" actId="1038"/>
          <ac:spMkLst>
            <pc:docMk/>
            <pc:sldMk cId="140647989" sldId="297"/>
            <ac:spMk id="115" creationId="{0ACA4D23-8395-5C33-AEA5-E3EDFC497C71}"/>
          </ac:spMkLst>
        </pc:spChg>
        <pc:spChg chg="add mod">
          <ac:chgData name="土方雅之" userId="50c032e7-54fb-49da-b366-ca40689d108a" providerId="ADAL" clId="{06A6DE5F-27F5-47E3-B541-2B616041A122}" dt="2024-05-07T13:53:08.391" v="8774" actId="1038"/>
          <ac:spMkLst>
            <pc:docMk/>
            <pc:sldMk cId="140647989" sldId="297"/>
            <ac:spMk id="116" creationId="{D0A8200A-EB6C-8CE0-A665-746AC2B67EC1}"/>
          </ac:spMkLst>
        </pc:spChg>
        <pc:spChg chg="add mod">
          <ac:chgData name="土方雅之" userId="50c032e7-54fb-49da-b366-ca40689d108a" providerId="ADAL" clId="{06A6DE5F-27F5-47E3-B541-2B616041A122}" dt="2024-05-07T13:53:08.391" v="8774" actId="1038"/>
          <ac:spMkLst>
            <pc:docMk/>
            <pc:sldMk cId="140647989" sldId="297"/>
            <ac:spMk id="122" creationId="{9A324D0E-DD2C-0A7A-8E9A-C11799120AE1}"/>
          </ac:spMkLst>
        </pc:spChg>
        <pc:spChg chg="add mod">
          <ac:chgData name="土方雅之" userId="50c032e7-54fb-49da-b366-ca40689d108a" providerId="ADAL" clId="{06A6DE5F-27F5-47E3-B541-2B616041A122}" dt="2024-05-07T13:53:08.391" v="8774" actId="1038"/>
          <ac:spMkLst>
            <pc:docMk/>
            <pc:sldMk cId="140647989" sldId="297"/>
            <ac:spMk id="123" creationId="{52C21104-9897-0874-F69F-914D3298CA6F}"/>
          </ac:spMkLst>
        </pc:spChg>
        <pc:grpChg chg="add mod ord">
          <ac:chgData name="土方雅之" userId="50c032e7-54fb-49da-b366-ca40689d108a" providerId="ADAL" clId="{06A6DE5F-27F5-47E3-B541-2B616041A122}" dt="2024-05-07T13:53:08.391" v="8774" actId="1038"/>
          <ac:grpSpMkLst>
            <pc:docMk/>
            <pc:sldMk cId="140647989" sldId="297"/>
            <ac:grpSpMk id="33" creationId="{920058FF-5045-4E4C-F5A5-E221039AA07C}"/>
          </ac:grpSpMkLst>
        </pc:grpChg>
        <pc:grpChg chg="del mod">
          <ac:chgData name="土方雅之" userId="50c032e7-54fb-49da-b366-ca40689d108a" providerId="ADAL" clId="{06A6DE5F-27F5-47E3-B541-2B616041A122}" dt="2024-04-22T11:39:29.237" v="2934" actId="478"/>
          <ac:grpSpMkLst>
            <pc:docMk/>
            <pc:sldMk cId="140647989" sldId="297"/>
            <ac:grpSpMk id="69" creationId="{386CCAB6-0173-972B-16BE-F4D2B13EACB1}"/>
          </ac:grpSpMkLst>
        </pc:grpChg>
        <pc:grpChg chg="add mod">
          <ac:chgData name="土方雅之" userId="50c032e7-54fb-49da-b366-ca40689d108a" providerId="ADAL" clId="{06A6DE5F-27F5-47E3-B541-2B616041A122}" dt="2024-05-07T13:53:08.391" v="8774" actId="1038"/>
          <ac:grpSpMkLst>
            <pc:docMk/>
            <pc:sldMk cId="140647989" sldId="297"/>
            <ac:grpSpMk id="70" creationId="{EAC7E21E-9EFF-67E2-C8C7-0547B3232121}"/>
          </ac:grpSpMkLst>
        </pc:grpChg>
        <pc:grpChg chg="add mod">
          <ac:chgData name="土方雅之" userId="50c032e7-54fb-49da-b366-ca40689d108a" providerId="ADAL" clId="{06A6DE5F-27F5-47E3-B541-2B616041A122}" dt="2024-05-07T13:53:08.391" v="8774" actId="1038"/>
          <ac:grpSpMkLst>
            <pc:docMk/>
            <pc:sldMk cId="140647989" sldId="297"/>
            <ac:grpSpMk id="76" creationId="{3B7C279F-C9FD-3390-102E-A86F8461399A}"/>
          </ac:grpSpMkLst>
        </pc:grpChg>
        <pc:grpChg chg="add mod">
          <ac:chgData name="土方雅之" userId="50c032e7-54fb-49da-b366-ca40689d108a" providerId="ADAL" clId="{06A6DE5F-27F5-47E3-B541-2B616041A122}" dt="2024-05-07T13:53:08.391" v="8774" actId="1038"/>
          <ac:grpSpMkLst>
            <pc:docMk/>
            <pc:sldMk cId="140647989" sldId="297"/>
            <ac:grpSpMk id="93" creationId="{F81254BA-7548-5696-5286-8F038879E322}"/>
          </ac:grpSpMkLst>
        </pc:grpChg>
        <pc:cxnChg chg="add mod">
          <ac:chgData name="土方雅之" userId="50c032e7-54fb-49da-b366-ca40689d108a" providerId="ADAL" clId="{06A6DE5F-27F5-47E3-B541-2B616041A122}" dt="2024-04-22T22:16:34.565" v="7006" actId="1038"/>
          <ac:cxnSpMkLst>
            <pc:docMk/>
            <pc:sldMk cId="140647989" sldId="297"/>
            <ac:cxnSpMk id="4" creationId="{6E0D6E00-7376-3AEC-AE43-7D464B092B33}"/>
          </ac:cxnSpMkLst>
        </pc:cxnChg>
        <pc:cxnChg chg="del mod">
          <ac:chgData name="土方雅之" userId="50c032e7-54fb-49da-b366-ca40689d108a" providerId="ADAL" clId="{06A6DE5F-27F5-47E3-B541-2B616041A122}" dt="2024-04-22T11:39:29.237" v="2934" actId="478"/>
          <ac:cxnSpMkLst>
            <pc:docMk/>
            <pc:sldMk cId="140647989" sldId="297"/>
            <ac:cxnSpMk id="8" creationId="{B36525C9-8D6E-9A90-D904-79065CB13CA6}"/>
          </ac:cxnSpMkLst>
        </pc:cxnChg>
        <pc:cxnChg chg="add mod">
          <ac:chgData name="土方雅之" userId="50c032e7-54fb-49da-b366-ca40689d108a" providerId="ADAL" clId="{06A6DE5F-27F5-47E3-B541-2B616041A122}" dt="2024-05-07T13:53:08.391" v="8774" actId="1038"/>
          <ac:cxnSpMkLst>
            <pc:docMk/>
            <pc:sldMk cId="140647989" sldId="297"/>
            <ac:cxnSpMk id="11" creationId="{0812FBA8-F0BB-1EFD-568C-9B433083D776}"/>
          </ac:cxnSpMkLst>
        </pc:cxnChg>
        <pc:cxnChg chg="add mod">
          <ac:chgData name="土方雅之" userId="50c032e7-54fb-49da-b366-ca40689d108a" providerId="ADAL" clId="{06A6DE5F-27F5-47E3-B541-2B616041A122}" dt="2024-05-07T13:53:08.391" v="8774" actId="1038"/>
          <ac:cxnSpMkLst>
            <pc:docMk/>
            <pc:sldMk cId="140647989" sldId="297"/>
            <ac:cxnSpMk id="12" creationId="{E7457562-E500-BF79-EE27-F9CBFB04E95E}"/>
          </ac:cxnSpMkLst>
        </pc:cxnChg>
        <pc:cxnChg chg="del mod">
          <ac:chgData name="土方雅之" userId="50c032e7-54fb-49da-b366-ca40689d108a" providerId="ADAL" clId="{06A6DE5F-27F5-47E3-B541-2B616041A122}" dt="2024-04-22T11:39:29.237" v="2934" actId="478"/>
          <ac:cxnSpMkLst>
            <pc:docMk/>
            <pc:sldMk cId="140647989" sldId="297"/>
            <ac:cxnSpMk id="13" creationId="{1DD571F7-73C0-1E23-9791-A9B31809F316}"/>
          </ac:cxnSpMkLst>
        </pc:cxnChg>
        <pc:cxnChg chg="add mod">
          <ac:chgData name="土方雅之" userId="50c032e7-54fb-49da-b366-ca40689d108a" providerId="ADAL" clId="{06A6DE5F-27F5-47E3-B541-2B616041A122}" dt="2024-04-22T22:16:01.019" v="6986" actId="1038"/>
          <ac:cxnSpMkLst>
            <pc:docMk/>
            <pc:sldMk cId="140647989" sldId="297"/>
            <ac:cxnSpMk id="14" creationId="{DE07928B-DE8B-EDD9-6997-C7262309349D}"/>
          </ac:cxnSpMkLst>
        </pc:cxnChg>
        <pc:cxnChg chg="add mod">
          <ac:chgData name="土方雅之" userId="50c032e7-54fb-49da-b366-ca40689d108a" providerId="ADAL" clId="{06A6DE5F-27F5-47E3-B541-2B616041A122}" dt="2024-04-22T22:16:34.565" v="7006" actId="1038"/>
          <ac:cxnSpMkLst>
            <pc:docMk/>
            <pc:sldMk cId="140647989" sldId="297"/>
            <ac:cxnSpMk id="19" creationId="{42284721-6997-A5EB-83BC-7C7F32F5208B}"/>
          </ac:cxnSpMkLst>
        </pc:cxnChg>
        <pc:cxnChg chg="del mod">
          <ac:chgData name="土方雅之" userId="50c032e7-54fb-49da-b366-ca40689d108a" providerId="ADAL" clId="{06A6DE5F-27F5-47E3-B541-2B616041A122}" dt="2024-04-22T11:39:29.237" v="2934" actId="478"/>
          <ac:cxnSpMkLst>
            <pc:docMk/>
            <pc:sldMk cId="140647989" sldId="297"/>
            <ac:cxnSpMk id="20" creationId="{251BB5F0-5B27-6FDD-F0D6-8C7A3B7970A1}"/>
          </ac:cxnSpMkLst>
        </pc:cxnChg>
        <pc:cxnChg chg="add mod">
          <ac:chgData name="土方雅之" userId="50c032e7-54fb-49da-b366-ca40689d108a" providerId="ADAL" clId="{06A6DE5F-27F5-47E3-B541-2B616041A122}" dt="2024-05-07T13:53:01.381" v="8751" actId="1038"/>
          <ac:cxnSpMkLst>
            <pc:docMk/>
            <pc:sldMk cId="140647989" sldId="297"/>
            <ac:cxnSpMk id="23" creationId="{0E2AF7DD-78A0-D14B-52C6-618FBBAD23D7}"/>
          </ac:cxnSpMkLst>
        </pc:cxnChg>
        <pc:cxnChg chg="del mod">
          <ac:chgData name="土方雅之" userId="50c032e7-54fb-49da-b366-ca40689d108a" providerId="ADAL" clId="{06A6DE5F-27F5-47E3-B541-2B616041A122}" dt="2024-04-22T11:39:29.237" v="2934" actId="478"/>
          <ac:cxnSpMkLst>
            <pc:docMk/>
            <pc:sldMk cId="140647989" sldId="297"/>
            <ac:cxnSpMk id="28" creationId="{C3649012-3F8B-E46F-6273-EDB291E43D48}"/>
          </ac:cxnSpMkLst>
        </pc:cxnChg>
        <pc:cxnChg chg="add mod">
          <ac:chgData name="土方雅之" userId="50c032e7-54fb-49da-b366-ca40689d108a" providerId="ADAL" clId="{06A6DE5F-27F5-47E3-B541-2B616041A122}" dt="2024-05-07T13:53:01.381" v="8751" actId="1038"/>
          <ac:cxnSpMkLst>
            <pc:docMk/>
            <pc:sldMk cId="140647989" sldId="297"/>
            <ac:cxnSpMk id="29" creationId="{C55EB189-91B2-1736-0EB5-3960BD5BBBFD}"/>
          </ac:cxnSpMkLst>
        </pc:cxnChg>
        <pc:cxnChg chg="add del mod">
          <ac:chgData name="土方雅之" userId="50c032e7-54fb-49da-b366-ca40689d108a" providerId="ADAL" clId="{06A6DE5F-27F5-47E3-B541-2B616041A122}" dt="2024-05-07T13:52:10.857" v="8678" actId="478"/>
          <ac:cxnSpMkLst>
            <pc:docMk/>
            <pc:sldMk cId="140647989" sldId="297"/>
            <ac:cxnSpMk id="39" creationId="{B107A595-55AC-DE9C-AB10-773A9C20683A}"/>
          </ac:cxnSpMkLst>
        </pc:cxnChg>
        <pc:cxnChg chg="del mod">
          <ac:chgData name="土方雅之" userId="50c032e7-54fb-49da-b366-ca40689d108a" providerId="ADAL" clId="{06A6DE5F-27F5-47E3-B541-2B616041A122}" dt="2024-04-22T11:39:29.237" v="2934" actId="478"/>
          <ac:cxnSpMkLst>
            <pc:docMk/>
            <pc:sldMk cId="140647989" sldId="297"/>
            <ac:cxnSpMk id="40" creationId="{5DC8A970-54C3-898F-65E2-C62D95315A9A}"/>
          </ac:cxnSpMkLst>
        </pc:cxnChg>
        <pc:cxnChg chg="add del mod">
          <ac:chgData name="土方雅之" userId="50c032e7-54fb-49da-b366-ca40689d108a" providerId="ADAL" clId="{06A6DE5F-27F5-47E3-B541-2B616041A122}" dt="2024-04-22T12:07:40.252" v="3879" actId="478"/>
          <ac:cxnSpMkLst>
            <pc:docMk/>
            <pc:sldMk cId="140647989" sldId="297"/>
            <ac:cxnSpMk id="46" creationId="{4C79380F-6086-AFCA-D0B2-A9393142A86A}"/>
          </ac:cxnSpMkLst>
        </pc:cxnChg>
        <pc:cxnChg chg="del mod">
          <ac:chgData name="土方雅之" userId="50c032e7-54fb-49da-b366-ca40689d108a" providerId="ADAL" clId="{06A6DE5F-27F5-47E3-B541-2B616041A122}" dt="2024-04-22T11:39:29.237" v="2934" actId="478"/>
          <ac:cxnSpMkLst>
            <pc:docMk/>
            <pc:sldMk cId="140647989" sldId="297"/>
            <ac:cxnSpMk id="53" creationId="{E6B3914F-52BA-B6F7-F36E-80A4EC3A87E6}"/>
          </ac:cxnSpMkLst>
        </pc:cxnChg>
        <pc:cxnChg chg="add mod">
          <ac:chgData name="土方雅之" userId="50c032e7-54fb-49da-b366-ca40689d108a" providerId="ADAL" clId="{06A6DE5F-27F5-47E3-B541-2B616041A122}" dt="2024-05-07T13:53:08.391" v="8774" actId="1038"/>
          <ac:cxnSpMkLst>
            <pc:docMk/>
            <pc:sldMk cId="140647989" sldId="297"/>
            <ac:cxnSpMk id="54" creationId="{E6F60658-DB33-66A1-E54F-562360FBCFC7}"/>
          </ac:cxnSpMkLst>
        </pc:cxnChg>
        <pc:cxnChg chg="add mod">
          <ac:chgData name="土方雅之" userId="50c032e7-54fb-49da-b366-ca40689d108a" providerId="ADAL" clId="{06A6DE5F-27F5-47E3-B541-2B616041A122}" dt="2024-05-07T13:53:08.391" v="8774" actId="1038"/>
          <ac:cxnSpMkLst>
            <pc:docMk/>
            <pc:sldMk cId="140647989" sldId="297"/>
            <ac:cxnSpMk id="61" creationId="{141F35D0-7445-4547-B086-57B3FDB147C6}"/>
          </ac:cxnSpMkLst>
        </pc:cxnChg>
        <pc:cxnChg chg="del mod">
          <ac:chgData name="土方雅之" userId="50c032e7-54fb-49da-b366-ca40689d108a" providerId="ADAL" clId="{06A6DE5F-27F5-47E3-B541-2B616041A122}" dt="2024-04-22T11:39:29.237" v="2934" actId="478"/>
          <ac:cxnSpMkLst>
            <pc:docMk/>
            <pc:sldMk cId="140647989" sldId="297"/>
            <ac:cxnSpMk id="79" creationId="{F7EC5624-7461-DF90-B72D-781A0328D6C1}"/>
          </ac:cxnSpMkLst>
        </pc:cxnChg>
        <pc:cxnChg chg="add mod">
          <ac:chgData name="土方雅之" userId="50c032e7-54fb-49da-b366-ca40689d108a" providerId="ADAL" clId="{06A6DE5F-27F5-47E3-B541-2B616041A122}" dt="2024-05-07T13:53:08.391" v="8774" actId="1038"/>
          <ac:cxnSpMkLst>
            <pc:docMk/>
            <pc:sldMk cId="140647989" sldId="297"/>
            <ac:cxnSpMk id="83" creationId="{27FA270E-CD62-0128-016E-46FA204C9FD4}"/>
          </ac:cxnSpMkLst>
        </pc:cxnChg>
        <pc:cxnChg chg="add mod">
          <ac:chgData name="土方雅之" userId="50c032e7-54fb-49da-b366-ca40689d108a" providerId="ADAL" clId="{06A6DE5F-27F5-47E3-B541-2B616041A122}" dt="2024-05-07T13:53:08.391" v="8774" actId="1038"/>
          <ac:cxnSpMkLst>
            <pc:docMk/>
            <pc:sldMk cId="140647989" sldId="297"/>
            <ac:cxnSpMk id="88" creationId="{564D526B-27BA-8D52-0BB1-84B9664B9DA8}"/>
          </ac:cxnSpMkLst>
        </pc:cxnChg>
        <pc:cxnChg chg="add mod">
          <ac:chgData name="土方雅之" userId="50c032e7-54fb-49da-b366-ca40689d108a" providerId="ADAL" clId="{06A6DE5F-27F5-47E3-B541-2B616041A122}" dt="2024-05-07T13:53:08.391" v="8774" actId="1038"/>
          <ac:cxnSpMkLst>
            <pc:docMk/>
            <pc:sldMk cId="140647989" sldId="297"/>
            <ac:cxnSpMk id="96" creationId="{3167A9D6-DA18-3393-8BD0-E1941A1EC6E9}"/>
          </ac:cxnSpMkLst>
        </pc:cxnChg>
        <pc:cxnChg chg="add mod">
          <ac:chgData name="土方雅之" userId="50c032e7-54fb-49da-b366-ca40689d108a" providerId="ADAL" clId="{06A6DE5F-27F5-47E3-B541-2B616041A122}" dt="2024-05-07T13:53:08.391" v="8774" actId="1038"/>
          <ac:cxnSpMkLst>
            <pc:docMk/>
            <pc:sldMk cId="140647989" sldId="297"/>
            <ac:cxnSpMk id="106" creationId="{911A057B-9E4D-C415-9FAD-B61E7675637E}"/>
          </ac:cxnSpMkLst>
        </pc:cxnChg>
        <pc:cxnChg chg="add mod">
          <ac:chgData name="土方雅之" userId="50c032e7-54fb-49da-b366-ca40689d108a" providerId="ADAL" clId="{06A6DE5F-27F5-47E3-B541-2B616041A122}" dt="2024-05-07T13:53:08.391" v="8774" actId="1038"/>
          <ac:cxnSpMkLst>
            <pc:docMk/>
            <pc:sldMk cId="140647989" sldId="297"/>
            <ac:cxnSpMk id="110" creationId="{D3E14AFE-A0DF-8ED3-644A-FCBE8A0AE167}"/>
          </ac:cxnSpMkLst>
        </pc:cxnChg>
        <pc:cxnChg chg="add mod">
          <ac:chgData name="土方雅之" userId="50c032e7-54fb-49da-b366-ca40689d108a" providerId="ADAL" clId="{06A6DE5F-27F5-47E3-B541-2B616041A122}" dt="2024-05-07T13:53:08.391" v="8774" actId="1038"/>
          <ac:cxnSpMkLst>
            <pc:docMk/>
            <pc:sldMk cId="140647989" sldId="297"/>
            <ac:cxnSpMk id="117" creationId="{A142ABE2-DA0B-F5E3-B42E-1DB9A20F3878}"/>
          </ac:cxnSpMkLst>
        </pc:cxnChg>
      </pc:sldChg>
      <pc:sldChg chg="del">
        <pc:chgData name="土方雅之" userId="50c032e7-54fb-49da-b366-ca40689d108a" providerId="ADAL" clId="{06A6DE5F-27F5-47E3-B541-2B616041A122}" dt="2024-04-22T23:34:24.920" v="7918" actId="47"/>
        <pc:sldMkLst>
          <pc:docMk/>
          <pc:sldMk cId="1617304711" sldId="298"/>
        </pc:sldMkLst>
      </pc:sldChg>
      <pc:sldChg chg="del">
        <pc:chgData name="土方雅之" userId="50c032e7-54fb-49da-b366-ca40689d108a" providerId="ADAL" clId="{06A6DE5F-27F5-47E3-B541-2B616041A122}" dt="2024-04-22T23:34:24.920" v="7918" actId="47"/>
        <pc:sldMkLst>
          <pc:docMk/>
          <pc:sldMk cId="3389738381" sldId="299"/>
        </pc:sldMkLst>
      </pc:sldChg>
      <pc:sldChg chg="add del ord">
        <pc:chgData name="土方雅之" userId="50c032e7-54fb-49da-b366-ca40689d108a" providerId="ADAL" clId="{06A6DE5F-27F5-47E3-B541-2B616041A122}" dt="2024-04-22T13:11:12.709" v="5848" actId="47"/>
        <pc:sldMkLst>
          <pc:docMk/>
          <pc:sldMk cId="1061327026" sldId="300"/>
        </pc:sldMkLst>
      </pc:sldChg>
      <pc:sldChg chg="add del">
        <pc:chgData name="土方雅之" userId="50c032e7-54fb-49da-b366-ca40689d108a" providerId="ADAL" clId="{06A6DE5F-27F5-47E3-B541-2B616041A122}" dt="2024-04-22T12:00:52.442" v="3704"/>
        <pc:sldMkLst>
          <pc:docMk/>
          <pc:sldMk cId="1622657123" sldId="300"/>
        </pc:sldMkLst>
      </pc:sldChg>
      <pc:sldChg chg="addSp delSp modSp add mod">
        <pc:chgData name="土方雅之" userId="50c032e7-54fb-49da-b366-ca40689d108a" providerId="ADAL" clId="{06A6DE5F-27F5-47E3-B541-2B616041A122}" dt="2024-05-08T05:35:04.664" v="10927" actId="113"/>
        <pc:sldMkLst>
          <pc:docMk/>
          <pc:sldMk cId="808598814" sldId="301"/>
        </pc:sldMkLst>
        <pc:spChg chg="del">
          <ac:chgData name="土方雅之" userId="50c032e7-54fb-49da-b366-ca40689d108a" providerId="ADAL" clId="{06A6DE5F-27F5-47E3-B541-2B616041A122}" dt="2024-04-22T12:31:16.227" v="4629" actId="478"/>
          <ac:spMkLst>
            <pc:docMk/>
            <pc:sldMk cId="808598814" sldId="301"/>
            <ac:spMk id="2" creationId="{35A0512A-26C9-75EE-A1EA-B8DBE4452E0F}"/>
          </ac:spMkLst>
        </pc:spChg>
        <pc:spChg chg="add mod">
          <ac:chgData name="土方雅之" userId="50c032e7-54fb-49da-b366-ca40689d108a" providerId="ADAL" clId="{06A6DE5F-27F5-47E3-B541-2B616041A122}" dt="2024-04-22T22:24:38.912" v="7447" actId="1038"/>
          <ac:spMkLst>
            <pc:docMk/>
            <pc:sldMk cId="808598814" sldId="301"/>
            <ac:spMk id="2" creationId="{7D31B562-99D5-E1C7-5191-95EADEB46C42}"/>
          </ac:spMkLst>
        </pc:spChg>
        <pc:spChg chg="del mod">
          <ac:chgData name="土方雅之" userId="50c032e7-54fb-49da-b366-ca40689d108a" providerId="ADAL" clId="{06A6DE5F-27F5-47E3-B541-2B616041A122}" dt="2024-05-07T14:00:59.793" v="8805" actId="478"/>
          <ac:spMkLst>
            <pc:docMk/>
            <pc:sldMk cId="808598814" sldId="301"/>
            <ac:spMk id="3" creationId="{210709F6-E589-13A6-A20D-115A7C1BE226}"/>
          </ac:spMkLst>
        </pc:spChg>
        <pc:spChg chg="add mod">
          <ac:chgData name="土方雅之" userId="50c032e7-54fb-49da-b366-ca40689d108a" providerId="ADAL" clId="{06A6DE5F-27F5-47E3-B541-2B616041A122}" dt="2024-05-08T01:47:00.441" v="9173" actId="1076"/>
          <ac:spMkLst>
            <pc:docMk/>
            <pc:sldMk cId="808598814" sldId="301"/>
            <ac:spMk id="3" creationId="{FB61D085-2B6A-E2A9-2E51-12BE9260BB3C}"/>
          </ac:spMkLst>
        </pc:spChg>
        <pc:spChg chg="add mod">
          <ac:chgData name="土方雅之" userId="50c032e7-54fb-49da-b366-ca40689d108a" providerId="ADAL" clId="{06A6DE5F-27F5-47E3-B541-2B616041A122}" dt="2024-04-22T22:24:38.912" v="7447" actId="1038"/>
          <ac:spMkLst>
            <pc:docMk/>
            <pc:sldMk cId="808598814" sldId="301"/>
            <ac:spMk id="4" creationId="{0197C2B4-A5EA-FF4D-1356-AB9569974C40}"/>
          </ac:spMkLst>
        </pc:spChg>
        <pc:spChg chg="del">
          <ac:chgData name="土方雅之" userId="50c032e7-54fb-49da-b366-ca40689d108a" providerId="ADAL" clId="{06A6DE5F-27F5-47E3-B541-2B616041A122}" dt="2024-04-22T12:31:16.227" v="4629" actId="478"/>
          <ac:spMkLst>
            <pc:docMk/>
            <pc:sldMk cId="808598814" sldId="301"/>
            <ac:spMk id="4" creationId="{D538F90F-1A3B-AE82-7D90-0D9060D9949D}"/>
          </ac:spMkLst>
        </pc:spChg>
        <pc:spChg chg="mod">
          <ac:chgData name="土方雅之" userId="50c032e7-54fb-49da-b366-ca40689d108a" providerId="ADAL" clId="{06A6DE5F-27F5-47E3-B541-2B616041A122}" dt="2024-04-22T22:24:38.912" v="7447" actId="1038"/>
          <ac:spMkLst>
            <pc:docMk/>
            <pc:sldMk cId="808598814" sldId="301"/>
            <ac:spMk id="6" creationId="{73F51B4E-C389-1EC2-342A-7F078C1C3F7F}"/>
          </ac:spMkLst>
        </pc:spChg>
        <pc:spChg chg="add mod">
          <ac:chgData name="土方雅之" userId="50c032e7-54fb-49da-b366-ca40689d108a" providerId="ADAL" clId="{06A6DE5F-27F5-47E3-B541-2B616041A122}" dt="2024-05-08T01:47:05.307" v="9174" actId="1076"/>
          <ac:spMkLst>
            <pc:docMk/>
            <pc:sldMk cId="808598814" sldId="301"/>
            <ac:spMk id="8" creationId="{96F2357C-81D4-4332-3C0B-03179F035964}"/>
          </ac:spMkLst>
        </pc:spChg>
        <pc:spChg chg="del mod">
          <ac:chgData name="土方雅之" userId="50c032e7-54fb-49da-b366-ca40689d108a" providerId="ADAL" clId="{06A6DE5F-27F5-47E3-B541-2B616041A122}" dt="2024-05-07T13:56:47.954" v="8775" actId="478"/>
          <ac:spMkLst>
            <pc:docMk/>
            <pc:sldMk cId="808598814" sldId="301"/>
            <ac:spMk id="8" creationId="{E38E3D00-7CD9-65BA-6C50-299981385534}"/>
          </ac:spMkLst>
        </pc:spChg>
        <pc:spChg chg="add mod">
          <ac:chgData name="土方雅之" userId="50c032e7-54fb-49da-b366-ca40689d108a" providerId="ADAL" clId="{06A6DE5F-27F5-47E3-B541-2B616041A122}" dt="2024-04-22T22:24:38.912" v="7447" actId="1038"/>
          <ac:spMkLst>
            <pc:docMk/>
            <pc:sldMk cId="808598814" sldId="301"/>
            <ac:spMk id="9" creationId="{A9ACD447-A3D8-EBDD-98AD-B53191B0CAC6}"/>
          </ac:spMkLst>
        </pc:spChg>
        <pc:spChg chg="del mod">
          <ac:chgData name="土方雅之" userId="50c032e7-54fb-49da-b366-ca40689d108a" providerId="ADAL" clId="{06A6DE5F-27F5-47E3-B541-2B616041A122}" dt="2024-05-07T14:00:59.793" v="8805" actId="478"/>
          <ac:spMkLst>
            <pc:docMk/>
            <pc:sldMk cId="808598814" sldId="301"/>
            <ac:spMk id="11" creationId="{06706E48-2753-A79D-B806-361021CD0749}"/>
          </ac:spMkLst>
        </pc:spChg>
        <pc:spChg chg="add mod">
          <ac:chgData name="土方雅之" userId="50c032e7-54fb-49da-b366-ca40689d108a" providerId="ADAL" clId="{06A6DE5F-27F5-47E3-B541-2B616041A122}" dt="2024-05-08T05:35:04.664" v="10927" actId="113"/>
          <ac:spMkLst>
            <pc:docMk/>
            <pc:sldMk cId="808598814" sldId="301"/>
            <ac:spMk id="11" creationId="{66A8F605-8BFB-FDA3-A6D5-599FA413D3F7}"/>
          </ac:spMkLst>
        </pc:spChg>
        <pc:spChg chg="mod">
          <ac:chgData name="土方雅之" userId="50c032e7-54fb-49da-b366-ca40689d108a" providerId="ADAL" clId="{06A6DE5F-27F5-47E3-B541-2B616041A122}" dt="2024-04-22T22:00:33.730" v="6479"/>
          <ac:spMkLst>
            <pc:docMk/>
            <pc:sldMk cId="808598814" sldId="301"/>
            <ac:spMk id="12" creationId="{AB68F473-BD2E-5F10-41AE-52186BB0AB8F}"/>
          </ac:spMkLst>
        </pc:spChg>
        <pc:spChg chg="del">
          <ac:chgData name="土方雅之" userId="50c032e7-54fb-49da-b366-ca40689d108a" providerId="ADAL" clId="{06A6DE5F-27F5-47E3-B541-2B616041A122}" dt="2024-04-22T12:31:16.227" v="4629" actId="478"/>
          <ac:spMkLst>
            <pc:docMk/>
            <pc:sldMk cId="808598814" sldId="301"/>
            <ac:spMk id="12" creationId="{C1E40F37-89B7-5BF1-E802-71ADDECA4433}"/>
          </ac:spMkLst>
        </pc:spChg>
        <pc:spChg chg="mod">
          <ac:chgData name="土方雅之" userId="50c032e7-54fb-49da-b366-ca40689d108a" providerId="ADAL" clId="{06A6DE5F-27F5-47E3-B541-2B616041A122}" dt="2024-04-22T22:00:33.730" v="6479"/>
          <ac:spMkLst>
            <pc:docMk/>
            <pc:sldMk cId="808598814" sldId="301"/>
            <ac:spMk id="13" creationId="{010678B2-4E84-479C-15F0-C83454B8E964}"/>
          </ac:spMkLst>
        </pc:spChg>
        <pc:spChg chg="del">
          <ac:chgData name="土方雅之" userId="50c032e7-54fb-49da-b366-ca40689d108a" providerId="ADAL" clId="{06A6DE5F-27F5-47E3-B541-2B616041A122}" dt="2024-04-22T12:31:16.227" v="4629" actId="478"/>
          <ac:spMkLst>
            <pc:docMk/>
            <pc:sldMk cId="808598814" sldId="301"/>
            <ac:spMk id="13" creationId="{6D298492-992B-E616-A5BA-C19C1192CC33}"/>
          </ac:spMkLst>
        </pc:spChg>
        <pc:spChg chg="del mod">
          <ac:chgData name="土方雅之" userId="50c032e7-54fb-49da-b366-ca40689d108a" providerId="ADAL" clId="{06A6DE5F-27F5-47E3-B541-2B616041A122}" dt="2024-05-07T14:01:14.881" v="8807" actId="478"/>
          <ac:spMkLst>
            <pc:docMk/>
            <pc:sldMk cId="808598814" sldId="301"/>
            <ac:spMk id="14" creationId="{7FDB7AB7-EC96-72B2-3824-F6AD5347F432}"/>
          </ac:spMkLst>
        </pc:spChg>
        <pc:spChg chg="mod">
          <ac:chgData name="土方雅之" userId="50c032e7-54fb-49da-b366-ca40689d108a" providerId="ADAL" clId="{06A6DE5F-27F5-47E3-B541-2B616041A122}" dt="2024-04-22T22:24:38.912" v="7447" actId="1038"/>
          <ac:spMkLst>
            <pc:docMk/>
            <pc:sldMk cId="808598814" sldId="301"/>
            <ac:spMk id="15" creationId="{AD6E4ED5-7338-6737-6BEF-A9B243867B6F}"/>
          </ac:spMkLst>
        </pc:spChg>
        <pc:spChg chg="add mod">
          <ac:chgData name="土方雅之" userId="50c032e7-54fb-49da-b366-ca40689d108a" providerId="ADAL" clId="{06A6DE5F-27F5-47E3-B541-2B616041A122}" dt="2024-05-08T01:26:52.563" v="8955" actId="20577"/>
          <ac:spMkLst>
            <pc:docMk/>
            <pc:sldMk cId="808598814" sldId="301"/>
            <ac:spMk id="16" creationId="{3AB5433A-E44A-0F25-9074-E918F9E45C6F}"/>
          </ac:spMkLst>
        </pc:spChg>
        <pc:spChg chg="mod">
          <ac:chgData name="土方雅之" userId="50c032e7-54fb-49da-b366-ca40689d108a" providerId="ADAL" clId="{06A6DE5F-27F5-47E3-B541-2B616041A122}" dt="2024-04-22T22:24:38.912" v="7447" actId="1038"/>
          <ac:spMkLst>
            <pc:docMk/>
            <pc:sldMk cId="808598814" sldId="301"/>
            <ac:spMk id="22" creationId="{984F1779-9169-EE95-403A-EECA31253CEE}"/>
          </ac:spMkLst>
        </pc:spChg>
        <pc:spChg chg="add del mod">
          <ac:chgData name="土方雅之" userId="50c032e7-54fb-49da-b366-ca40689d108a" providerId="ADAL" clId="{06A6DE5F-27F5-47E3-B541-2B616041A122}" dt="2024-04-22T22:19:13.066" v="7033" actId="478"/>
          <ac:spMkLst>
            <pc:docMk/>
            <pc:sldMk cId="808598814" sldId="301"/>
            <ac:spMk id="23" creationId="{06AEEE70-2430-62E4-670B-155FFFECB3BF}"/>
          </ac:spMkLst>
        </pc:spChg>
        <pc:spChg chg="add mod">
          <ac:chgData name="土方雅之" userId="50c032e7-54fb-49da-b366-ca40689d108a" providerId="ADAL" clId="{06A6DE5F-27F5-47E3-B541-2B616041A122}" dt="2024-05-07T14:06:51.389" v="8925" actId="1076"/>
          <ac:spMkLst>
            <pc:docMk/>
            <pc:sldMk cId="808598814" sldId="301"/>
            <ac:spMk id="23" creationId="{12E12B53-D3DD-A9DC-33C8-E6E270F1B194}"/>
          </ac:spMkLst>
        </pc:spChg>
        <pc:spChg chg="del">
          <ac:chgData name="土方雅之" userId="50c032e7-54fb-49da-b366-ca40689d108a" providerId="ADAL" clId="{06A6DE5F-27F5-47E3-B541-2B616041A122}" dt="2024-04-22T12:31:16.227" v="4629" actId="478"/>
          <ac:spMkLst>
            <pc:docMk/>
            <pc:sldMk cId="808598814" sldId="301"/>
            <ac:spMk id="23" creationId="{B625A086-5B92-F344-DD80-BE1AC7765C45}"/>
          </ac:spMkLst>
        </pc:spChg>
        <pc:spChg chg="mod">
          <ac:chgData name="土方雅之" userId="50c032e7-54fb-49da-b366-ca40689d108a" providerId="ADAL" clId="{06A6DE5F-27F5-47E3-B541-2B616041A122}" dt="2024-04-22T22:24:38.912" v="7447" actId="1038"/>
          <ac:spMkLst>
            <pc:docMk/>
            <pc:sldMk cId="808598814" sldId="301"/>
            <ac:spMk id="28" creationId="{153E40CB-56D4-8656-025A-0B7A17BB58AF}"/>
          </ac:spMkLst>
        </pc:spChg>
        <pc:spChg chg="mod">
          <ac:chgData name="土方雅之" userId="50c032e7-54fb-49da-b366-ca40689d108a" providerId="ADAL" clId="{06A6DE5F-27F5-47E3-B541-2B616041A122}" dt="2024-04-22T22:24:38.912" v="7447" actId="1038"/>
          <ac:spMkLst>
            <pc:docMk/>
            <pc:sldMk cId="808598814" sldId="301"/>
            <ac:spMk id="29" creationId="{4C09FCC5-9644-6CF0-60AB-156AED34E16F}"/>
          </ac:spMkLst>
        </pc:spChg>
        <pc:spChg chg="mod">
          <ac:chgData name="土方雅之" userId="50c032e7-54fb-49da-b366-ca40689d108a" providerId="ADAL" clId="{06A6DE5F-27F5-47E3-B541-2B616041A122}" dt="2024-04-22T22:24:38.912" v="7447" actId="1038"/>
          <ac:spMkLst>
            <pc:docMk/>
            <pc:sldMk cId="808598814" sldId="301"/>
            <ac:spMk id="30" creationId="{4EB816CB-A2D6-E2EB-03E6-3450FE2282F0}"/>
          </ac:spMkLst>
        </pc:spChg>
        <pc:spChg chg="mod">
          <ac:chgData name="土方雅之" userId="50c032e7-54fb-49da-b366-ca40689d108a" providerId="ADAL" clId="{06A6DE5F-27F5-47E3-B541-2B616041A122}" dt="2024-04-22T12:57:56.425" v="5469" actId="1038"/>
          <ac:spMkLst>
            <pc:docMk/>
            <pc:sldMk cId="808598814" sldId="301"/>
            <ac:spMk id="31" creationId="{43B1CF49-C320-0194-FAB3-C47F24B0B6D5}"/>
          </ac:spMkLst>
        </pc:spChg>
        <pc:spChg chg="mod">
          <ac:chgData name="土方雅之" userId="50c032e7-54fb-49da-b366-ca40689d108a" providerId="ADAL" clId="{06A6DE5F-27F5-47E3-B541-2B616041A122}" dt="2024-04-22T12:57:56.425" v="5469" actId="1038"/>
          <ac:spMkLst>
            <pc:docMk/>
            <pc:sldMk cId="808598814" sldId="301"/>
            <ac:spMk id="32" creationId="{3F8DC5BF-CCB2-05A8-1881-8053F0341EB1}"/>
          </ac:spMkLst>
        </pc:spChg>
        <pc:spChg chg="del mod">
          <ac:chgData name="土方雅之" userId="50c032e7-54fb-49da-b366-ca40689d108a" providerId="ADAL" clId="{06A6DE5F-27F5-47E3-B541-2B616041A122}" dt="2024-05-07T13:57:10.217" v="8799" actId="478"/>
          <ac:spMkLst>
            <pc:docMk/>
            <pc:sldMk cId="808598814" sldId="301"/>
            <ac:spMk id="33" creationId="{80EEC59B-6E7A-21B5-B9D2-A7C08B31D8AF}"/>
          </ac:spMkLst>
        </pc:spChg>
        <pc:spChg chg="del">
          <ac:chgData name="土方雅之" userId="50c032e7-54fb-49da-b366-ca40689d108a" providerId="ADAL" clId="{06A6DE5F-27F5-47E3-B541-2B616041A122}" dt="2024-04-22T12:51:21.874" v="5297" actId="478"/>
          <ac:spMkLst>
            <pc:docMk/>
            <pc:sldMk cId="808598814" sldId="301"/>
            <ac:spMk id="35" creationId="{E41C6033-8F33-5FD8-F75A-EF513D8E45FD}"/>
          </ac:spMkLst>
        </pc:spChg>
        <pc:spChg chg="mod">
          <ac:chgData name="土方雅之" userId="50c032e7-54fb-49da-b366-ca40689d108a" providerId="ADAL" clId="{06A6DE5F-27F5-47E3-B541-2B616041A122}" dt="2024-04-22T22:18:55.140" v="7029"/>
          <ac:spMkLst>
            <pc:docMk/>
            <pc:sldMk cId="808598814" sldId="301"/>
            <ac:spMk id="35" creationId="{EEB62DD1-333C-AB57-7952-B665266ED1D0}"/>
          </ac:spMkLst>
        </pc:spChg>
        <pc:spChg chg="mod">
          <ac:chgData name="土方雅之" userId="50c032e7-54fb-49da-b366-ca40689d108a" providerId="ADAL" clId="{06A6DE5F-27F5-47E3-B541-2B616041A122}" dt="2024-04-22T12:30:07.995" v="4628" actId="20577"/>
          <ac:spMkLst>
            <pc:docMk/>
            <pc:sldMk cId="808598814" sldId="301"/>
            <ac:spMk id="38" creationId="{7CD13538-CC21-9862-75E8-518E7C6E89DB}"/>
          </ac:spMkLst>
        </pc:spChg>
        <pc:spChg chg="del">
          <ac:chgData name="土方雅之" userId="50c032e7-54fb-49da-b366-ca40689d108a" providerId="ADAL" clId="{06A6DE5F-27F5-47E3-B541-2B616041A122}" dt="2024-04-22T12:43:36.282" v="4884" actId="478"/>
          <ac:spMkLst>
            <pc:docMk/>
            <pc:sldMk cId="808598814" sldId="301"/>
            <ac:spMk id="41" creationId="{709C6B62-A64F-3B7B-5263-1C37FF810C5E}"/>
          </ac:spMkLst>
        </pc:spChg>
        <pc:spChg chg="mod">
          <ac:chgData name="土方雅之" userId="50c032e7-54fb-49da-b366-ca40689d108a" providerId="ADAL" clId="{06A6DE5F-27F5-47E3-B541-2B616041A122}" dt="2024-05-07T14:06:26.824" v="8844"/>
          <ac:spMkLst>
            <pc:docMk/>
            <pc:sldMk cId="808598814" sldId="301"/>
            <ac:spMk id="41" creationId="{7A7FCB4C-66A7-9EC4-961F-335A076F0800}"/>
          </ac:spMkLst>
        </pc:spChg>
        <pc:spChg chg="mod">
          <ac:chgData name="土方雅之" userId="50c032e7-54fb-49da-b366-ca40689d108a" providerId="ADAL" clId="{06A6DE5F-27F5-47E3-B541-2B616041A122}" dt="2024-04-22T22:18:55.140" v="7029"/>
          <ac:spMkLst>
            <pc:docMk/>
            <pc:sldMk cId="808598814" sldId="301"/>
            <ac:spMk id="41" creationId="{F5508EFA-9180-A21D-BD0C-2275E26A1278}"/>
          </ac:spMkLst>
        </pc:spChg>
        <pc:spChg chg="mod">
          <ac:chgData name="土方雅之" userId="50c032e7-54fb-49da-b366-ca40689d108a" providerId="ADAL" clId="{06A6DE5F-27F5-47E3-B541-2B616041A122}" dt="2024-05-07T14:06:26.824" v="8844"/>
          <ac:spMkLst>
            <pc:docMk/>
            <pc:sldMk cId="808598814" sldId="301"/>
            <ac:spMk id="42" creationId="{BCBEDE50-F4DC-2858-F5C8-62C107986C55}"/>
          </ac:spMkLst>
        </pc:spChg>
        <pc:spChg chg="del">
          <ac:chgData name="土方雅之" userId="50c032e7-54fb-49da-b366-ca40689d108a" providerId="ADAL" clId="{06A6DE5F-27F5-47E3-B541-2B616041A122}" dt="2024-04-22T12:43:36.282" v="4884" actId="478"/>
          <ac:spMkLst>
            <pc:docMk/>
            <pc:sldMk cId="808598814" sldId="301"/>
            <ac:spMk id="42" creationId="{CB057C91-B6D9-4D72-38CC-64E504EB6C85}"/>
          </ac:spMkLst>
        </pc:spChg>
        <pc:spChg chg="add mod">
          <ac:chgData name="土方雅之" userId="50c032e7-54fb-49da-b366-ca40689d108a" providerId="ADAL" clId="{06A6DE5F-27F5-47E3-B541-2B616041A122}" dt="2024-04-22T22:24:38.912" v="7447" actId="1038"/>
          <ac:spMkLst>
            <pc:docMk/>
            <pc:sldMk cId="808598814" sldId="301"/>
            <ac:spMk id="43" creationId="{25398506-4A90-57DE-93E9-2BDB03DF10A5}"/>
          </ac:spMkLst>
        </pc:spChg>
        <pc:spChg chg="del">
          <ac:chgData name="土方雅之" userId="50c032e7-54fb-49da-b366-ca40689d108a" providerId="ADAL" clId="{06A6DE5F-27F5-47E3-B541-2B616041A122}" dt="2024-04-22T12:43:36.282" v="4884" actId="478"/>
          <ac:spMkLst>
            <pc:docMk/>
            <pc:sldMk cId="808598814" sldId="301"/>
            <ac:spMk id="43" creationId="{BDDCB639-37C0-68EE-A82E-0CBE39C09320}"/>
          </ac:spMkLst>
        </pc:spChg>
        <pc:spChg chg="del">
          <ac:chgData name="土方雅之" userId="50c032e7-54fb-49da-b366-ca40689d108a" providerId="ADAL" clId="{06A6DE5F-27F5-47E3-B541-2B616041A122}" dt="2024-04-22T12:43:36.282" v="4884" actId="478"/>
          <ac:spMkLst>
            <pc:docMk/>
            <pc:sldMk cId="808598814" sldId="301"/>
            <ac:spMk id="44" creationId="{0DB92E91-EF1D-1B24-405B-56B476F955D7}"/>
          </ac:spMkLst>
        </pc:spChg>
        <pc:spChg chg="del">
          <ac:chgData name="土方雅之" userId="50c032e7-54fb-49da-b366-ca40689d108a" providerId="ADAL" clId="{06A6DE5F-27F5-47E3-B541-2B616041A122}" dt="2024-04-22T12:43:36.282" v="4884" actId="478"/>
          <ac:spMkLst>
            <pc:docMk/>
            <pc:sldMk cId="808598814" sldId="301"/>
            <ac:spMk id="45" creationId="{54D39496-4F82-CC77-BAFD-7C4966160FCD}"/>
          </ac:spMkLst>
        </pc:spChg>
        <pc:spChg chg="mod">
          <ac:chgData name="土方雅之" userId="50c032e7-54fb-49da-b366-ca40689d108a" providerId="ADAL" clId="{06A6DE5F-27F5-47E3-B541-2B616041A122}" dt="2024-04-22T22:19:02.588" v="7030"/>
          <ac:spMkLst>
            <pc:docMk/>
            <pc:sldMk cId="808598814" sldId="301"/>
            <ac:spMk id="45" creationId="{C37676E9-1D54-FFAD-BC61-4260E98EF479}"/>
          </ac:spMkLst>
        </pc:spChg>
        <pc:spChg chg="mod">
          <ac:chgData name="土方雅之" userId="50c032e7-54fb-49da-b366-ca40689d108a" providerId="ADAL" clId="{06A6DE5F-27F5-47E3-B541-2B616041A122}" dt="2024-04-22T22:19:02.588" v="7030"/>
          <ac:spMkLst>
            <pc:docMk/>
            <pc:sldMk cId="808598814" sldId="301"/>
            <ac:spMk id="46" creationId="{886BC329-B134-B215-AB45-4ECED181BD4E}"/>
          </ac:spMkLst>
        </pc:spChg>
        <pc:spChg chg="del">
          <ac:chgData name="土方雅之" userId="50c032e7-54fb-49da-b366-ca40689d108a" providerId="ADAL" clId="{06A6DE5F-27F5-47E3-B541-2B616041A122}" dt="2024-04-22T12:31:16.227" v="4629" actId="478"/>
          <ac:spMkLst>
            <pc:docMk/>
            <pc:sldMk cId="808598814" sldId="301"/>
            <ac:spMk id="46" creationId="{CCA8171E-D076-25B0-8491-180EECE67B12}"/>
          </ac:spMkLst>
        </pc:spChg>
        <pc:spChg chg="add mod">
          <ac:chgData name="土方雅之" userId="50c032e7-54fb-49da-b366-ca40689d108a" providerId="ADAL" clId="{06A6DE5F-27F5-47E3-B541-2B616041A122}" dt="2024-04-22T22:46:37.302" v="7763" actId="20577"/>
          <ac:spMkLst>
            <pc:docMk/>
            <pc:sldMk cId="808598814" sldId="301"/>
            <ac:spMk id="47" creationId="{8D12A8D6-6AB3-647A-9377-75B54F550C97}"/>
          </ac:spMkLst>
        </pc:spChg>
        <pc:spChg chg="del">
          <ac:chgData name="土方雅之" userId="50c032e7-54fb-49da-b366-ca40689d108a" providerId="ADAL" clId="{06A6DE5F-27F5-47E3-B541-2B616041A122}" dt="2024-04-22T12:31:16.227" v="4629" actId="478"/>
          <ac:spMkLst>
            <pc:docMk/>
            <pc:sldMk cId="808598814" sldId="301"/>
            <ac:spMk id="47" creationId="{A60E60FE-0538-D43B-26E1-9212DDD07305}"/>
          </ac:spMkLst>
        </pc:spChg>
        <pc:spChg chg="mod">
          <ac:chgData name="土方雅之" userId="50c032e7-54fb-49da-b366-ca40689d108a" providerId="ADAL" clId="{06A6DE5F-27F5-47E3-B541-2B616041A122}" dt="2024-04-22T22:24:38.912" v="7447" actId="1038"/>
          <ac:spMkLst>
            <pc:docMk/>
            <pc:sldMk cId="808598814" sldId="301"/>
            <ac:spMk id="48" creationId="{7CFE2728-A4FE-A52A-125F-6885A1BBB27B}"/>
          </ac:spMkLst>
        </pc:spChg>
        <pc:spChg chg="mod">
          <ac:chgData name="土方雅之" userId="50c032e7-54fb-49da-b366-ca40689d108a" providerId="ADAL" clId="{06A6DE5F-27F5-47E3-B541-2B616041A122}" dt="2024-04-22T12:57:56.425" v="5469" actId="1038"/>
          <ac:spMkLst>
            <pc:docMk/>
            <pc:sldMk cId="808598814" sldId="301"/>
            <ac:spMk id="49" creationId="{7EC2BB0F-9637-04E8-7B28-E56161510B24}"/>
          </ac:spMkLst>
        </pc:spChg>
        <pc:spChg chg="del">
          <ac:chgData name="土方雅之" userId="50c032e7-54fb-49da-b366-ca40689d108a" providerId="ADAL" clId="{06A6DE5F-27F5-47E3-B541-2B616041A122}" dt="2024-04-22T12:31:16.227" v="4629" actId="478"/>
          <ac:spMkLst>
            <pc:docMk/>
            <pc:sldMk cId="808598814" sldId="301"/>
            <ac:spMk id="50" creationId="{890B64CB-03A8-31D4-07D5-03C3806818F9}"/>
          </ac:spMkLst>
        </pc:spChg>
        <pc:spChg chg="del">
          <ac:chgData name="土方雅之" userId="50c032e7-54fb-49da-b366-ca40689d108a" providerId="ADAL" clId="{06A6DE5F-27F5-47E3-B541-2B616041A122}" dt="2024-04-22T13:05:05.425" v="5648" actId="478"/>
          <ac:spMkLst>
            <pc:docMk/>
            <pc:sldMk cId="808598814" sldId="301"/>
            <ac:spMk id="53" creationId="{2D3F2E93-6E30-BFDA-DD84-E9A5232DBBBA}"/>
          </ac:spMkLst>
        </pc:spChg>
        <pc:spChg chg="del">
          <ac:chgData name="土方雅之" userId="50c032e7-54fb-49da-b366-ca40689d108a" providerId="ADAL" clId="{06A6DE5F-27F5-47E3-B541-2B616041A122}" dt="2024-04-22T13:05:05.425" v="5648" actId="478"/>
          <ac:spMkLst>
            <pc:docMk/>
            <pc:sldMk cId="808598814" sldId="301"/>
            <ac:spMk id="54" creationId="{37DF7178-12BA-CDEB-F4A2-12780C18E4E4}"/>
          </ac:spMkLst>
        </pc:spChg>
        <pc:spChg chg="add mod">
          <ac:chgData name="土方雅之" userId="50c032e7-54fb-49da-b366-ca40689d108a" providerId="ADAL" clId="{06A6DE5F-27F5-47E3-B541-2B616041A122}" dt="2024-04-22T22:24:38.912" v="7447" actId="1038"/>
          <ac:spMkLst>
            <pc:docMk/>
            <pc:sldMk cId="808598814" sldId="301"/>
            <ac:spMk id="58" creationId="{446C52AB-7555-9EDC-EDA9-3C49D2BC50D2}"/>
          </ac:spMkLst>
        </pc:spChg>
        <pc:spChg chg="del mod">
          <ac:chgData name="土方雅之" userId="50c032e7-54fb-49da-b366-ca40689d108a" providerId="ADAL" clId="{06A6DE5F-27F5-47E3-B541-2B616041A122}" dt="2024-05-07T14:01:14.881" v="8807" actId="478"/>
          <ac:spMkLst>
            <pc:docMk/>
            <pc:sldMk cId="808598814" sldId="301"/>
            <ac:spMk id="59" creationId="{707E200D-E941-AAA0-AF1D-A2BF8DBB6985}"/>
          </ac:spMkLst>
        </pc:spChg>
        <pc:spChg chg="mod">
          <ac:chgData name="土方雅之" userId="50c032e7-54fb-49da-b366-ca40689d108a" providerId="ADAL" clId="{06A6DE5F-27F5-47E3-B541-2B616041A122}" dt="2024-04-22T22:24:38.912" v="7447" actId="1038"/>
          <ac:spMkLst>
            <pc:docMk/>
            <pc:sldMk cId="808598814" sldId="301"/>
            <ac:spMk id="61" creationId="{C65166DF-F196-E6D6-E6C1-A1C2F75F0374}"/>
          </ac:spMkLst>
        </pc:spChg>
        <pc:spChg chg="del">
          <ac:chgData name="土方雅之" userId="50c032e7-54fb-49da-b366-ca40689d108a" providerId="ADAL" clId="{06A6DE5F-27F5-47E3-B541-2B616041A122}" dt="2024-04-22T12:43:36.282" v="4884" actId="478"/>
          <ac:spMkLst>
            <pc:docMk/>
            <pc:sldMk cId="808598814" sldId="301"/>
            <ac:spMk id="62" creationId="{C42D3C3A-4199-065B-228A-C419D6DB6C35}"/>
          </ac:spMkLst>
        </pc:spChg>
        <pc:spChg chg="del">
          <ac:chgData name="土方雅之" userId="50c032e7-54fb-49da-b366-ca40689d108a" providerId="ADAL" clId="{06A6DE5F-27F5-47E3-B541-2B616041A122}" dt="2024-04-22T12:31:16.227" v="4629" actId="478"/>
          <ac:spMkLst>
            <pc:docMk/>
            <pc:sldMk cId="808598814" sldId="301"/>
            <ac:spMk id="64" creationId="{E6E5CB7E-E9D7-0194-9DFF-1AA1EEECC273}"/>
          </ac:spMkLst>
        </pc:spChg>
        <pc:spChg chg="add mod">
          <ac:chgData name="土方雅之" userId="50c032e7-54fb-49da-b366-ca40689d108a" providerId="ADAL" clId="{06A6DE5F-27F5-47E3-B541-2B616041A122}" dt="2024-04-22T22:46:43.023" v="7769" actId="20577"/>
          <ac:spMkLst>
            <pc:docMk/>
            <pc:sldMk cId="808598814" sldId="301"/>
            <ac:spMk id="69" creationId="{4B88253F-78E8-1EA9-1EC2-004F1D89F29D}"/>
          </ac:spMkLst>
        </pc:spChg>
        <pc:spChg chg="mod">
          <ac:chgData name="土方雅之" userId="50c032e7-54fb-49da-b366-ca40689d108a" providerId="ADAL" clId="{06A6DE5F-27F5-47E3-B541-2B616041A122}" dt="2024-04-22T13:08:22.618" v="5715" actId="1038"/>
          <ac:spMkLst>
            <pc:docMk/>
            <pc:sldMk cId="808598814" sldId="301"/>
            <ac:spMk id="70" creationId="{BC3990C0-5355-D75C-AB74-A240138730AB}"/>
          </ac:spMkLst>
        </pc:spChg>
        <pc:spChg chg="del">
          <ac:chgData name="土方雅之" userId="50c032e7-54fb-49da-b366-ca40689d108a" providerId="ADAL" clId="{06A6DE5F-27F5-47E3-B541-2B616041A122}" dt="2024-04-22T12:31:16.227" v="4629" actId="478"/>
          <ac:spMkLst>
            <pc:docMk/>
            <pc:sldMk cId="808598814" sldId="301"/>
            <ac:spMk id="73" creationId="{742F5217-DD26-ED80-FC3A-C17D5082893F}"/>
          </ac:spMkLst>
        </pc:spChg>
        <pc:spChg chg="del">
          <ac:chgData name="土方雅之" userId="50c032e7-54fb-49da-b366-ca40689d108a" providerId="ADAL" clId="{06A6DE5F-27F5-47E3-B541-2B616041A122}" dt="2024-04-22T12:31:16.227" v="4629" actId="478"/>
          <ac:spMkLst>
            <pc:docMk/>
            <pc:sldMk cId="808598814" sldId="301"/>
            <ac:spMk id="74" creationId="{BE4B3704-59BB-7159-03CB-5365EA5EF038}"/>
          </ac:spMkLst>
        </pc:spChg>
        <pc:spChg chg="mod">
          <ac:chgData name="土方雅之" userId="50c032e7-54fb-49da-b366-ca40689d108a" providerId="ADAL" clId="{06A6DE5F-27F5-47E3-B541-2B616041A122}" dt="2024-04-22T13:08:22.618" v="5715" actId="1038"/>
          <ac:spMkLst>
            <pc:docMk/>
            <pc:sldMk cId="808598814" sldId="301"/>
            <ac:spMk id="78" creationId="{C452C958-36D0-081F-7607-2229C73A2C03}"/>
          </ac:spMkLst>
        </pc:spChg>
        <pc:spChg chg="add mod">
          <ac:chgData name="土方雅之" userId="50c032e7-54fb-49da-b366-ca40689d108a" providerId="ADAL" clId="{06A6DE5F-27F5-47E3-B541-2B616041A122}" dt="2024-04-22T22:24:38.912" v="7447" actId="1038"/>
          <ac:spMkLst>
            <pc:docMk/>
            <pc:sldMk cId="808598814" sldId="301"/>
            <ac:spMk id="82" creationId="{20774E68-B538-DF42-688B-37636F7BA015}"/>
          </ac:spMkLst>
        </pc:spChg>
        <pc:spChg chg="mod">
          <ac:chgData name="土方雅之" userId="50c032e7-54fb-49da-b366-ca40689d108a" providerId="ADAL" clId="{06A6DE5F-27F5-47E3-B541-2B616041A122}" dt="2024-04-22T13:08:22.618" v="5715" actId="1038"/>
          <ac:spMkLst>
            <pc:docMk/>
            <pc:sldMk cId="808598814" sldId="301"/>
            <ac:spMk id="86" creationId="{B0A31FE1-575E-F15E-1B34-35E55926BC02}"/>
          </ac:spMkLst>
        </pc:spChg>
        <pc:spChg chg="mod">
          <ac:chgData name="土方雅之" userId="50c032e7-54fb-49da-b366-ca40689d108a" providerId="ADAL" clId="{06A6DE5F-27F5-47E3-B541-2B616041A122}" dt="2024-04-22T22:26:11.375" v="7657" actId="1036"/>
          <ac:spMkLst>
            <pc:docMk/>
            <pc:sldMk cId="808598814" sldId="301"/>
            <ac:spMk id="92" creationId="{47C0E135-9416-EAF2-0E1A-D3E7E391C7CF}"/>
          </ac:spMkLst>
        </pc:spChg>
        <pc:spChg chg="add mod">
          <ac:chgData name="土方雅之" userId="50c032e7-54fb-49da-b366-ca40689d108a" providerId="ADAL" clId="{06A6DE5F-27F5-47E3-B541-2B616041A122}" dt="2024-04-22T22:24:38.912" v="7447" actId="1038"/>
          <ac:spMkLst>
            <pc:docMk/>
            <pc:sldMk cId="808598814" sldId="301"/>
            <ac:spMk id="94" creationId="{89147D3F-335A-CE6C-74BA-519CD7C78DB9}"/>
          </ac:spMkLst>
        </pc:spChg>
        <pc:spChg chg="mod">
          <ac:chgData name="土方雅之" userId="50c032e7-54fb-49da-b366-ca40689d108a" providerId="ADAL" clId="{06A6DE5F-27F5-47E3-B541-2B616041A122}" dt="2024-04-22T22:47:03.697" v="7776" actId="1076"/>
          <ac:spMkLst>
            <pc:docMk/>
            <pc:sldMk cId="808598814" sldId="301"/>
            <ac:spMk id="96" creationId="{A60F0B3B-D12E-D540-9DFA-383C91CBFB24}"/>
          </ac:spMkLst>
        </pc:spChg>
        <pc:spChg chg="add mod">
          <ac:chgData name="土方雅之" userId="50c032e7-54fb-49da-b366-ca40689d108a" providerId="ADAL" clId="{06A6DE5F-27F5-47E3-B541-2B616041A122}" dt="2024-04-22T22:47:40.611" v="7897" actId="1076"/>
          <ac:spMkLst>
            <pc:docMk/>
            <pc:sldMk cId="808598814" sldId="301"/>
            <ac:spMk id="99" creationId="{C07702A2-2FC4-1902-0E99-457D9B54961F}"/>
          </ac:spMkLst>
        </pc:spChg>
        <pc:spChg chg="add mod">
          <ac:chgData name="土方雅之" userId="50c032e7-54fb-49da-b366-ca40689d108a" providerId="ADAL" clId="{06A6DE5F-27F5-47E3-B541-2B616041A122}" dt="2024-04-22T22:24:38.912" v="7447" actId="1038"/>
          <ac:spMkLst>
            <pc:docMk/>
            <pc:sldMk cId="808598814" sldId="301"/>
            <ac:spMk id="100" creationId="{7D80A398-D221-44CD-1394-B29B58AF8D2F}"/>
          </ac:spMkLst>
        </pc:spChg>
        <pc:spChg chg="add mod">
          <ac:chgData name="土方雅之" userId="50c032e7-54fb-49da-b366-ca40689d108a" providerId="ADAL" clId="{06A6DE5F-27F5-47E3-B541-2B616041A122}" dt="2024-04-22T22:24:38.912" v="7447" actId="1038"/>
          <ac:spMkLst>
            <pc:docMk/>
            <pc:sldMk cId="808598814" sldId="301"/>
            <ac:spMk id="104" creationId="{93185FF8-BD32-A397-572D-2AF38BD6426F}"/>
          </ac:spMkLst>
        </pc:spChg>
        <pc:spChg chg="add mod">
          <ac:chgData name="土方雅之" userId="50c032e7-54fb-49da-b366-ca40689d108a" providerId="ADAL" clId="{06A6DE5F-27F5-47E3-B541-2B616041A122}" dt="2024-04-22T22:24:38.912" v="7447" actId="1038"/>
          <ac:spMkLst>
            <pc:docMk/>
            <pc:sldMk cId="808598814" sldId="301"/>
            <ac:spMk id="105" creationId="{07941C49-9156-71BD-B5BF-D60C100FDA15}"/>
          </ac:spMkLst>
        </pc:spChg>
        <pc:spChg chg="add mod">
          <ac:chgData name="土方雅之" userId="50c032e7-54fb-49da-b366-ca40689d108a" providerId="ADAL" clId="{06A6DE5F-27F5-47E3-B541-2B616041A122}" dt="2024-04-22T22:24:38.912" v="7447" actId="1038"/>
          <ac:spMkLst>
            <pc:docMk/>
            <pc:sldMk cId="808598814" sldId="301"/>
            <ac:spMk id="106" creationId="{84EF1EAE-F2CE-2FEB-33D2-691240F835D5}"/>
          </ac:spMkLst>
        </pc:spChg>
        <pc:spChg chg="add mod">
          <ac:chgData name="土方雅之" userId="50c032e7-54fb-49da-b366-ca40689d108a" providerId="ADAL" clId="{06A6DE5F-27F5-47E3-B541-2B616041A122}" dt="2024-04-22T22:24:38.912" v="7447" actId="1038"/>
          <ac:spMkLst>
            <pc:docMk/>
            <pc:sldMk cId="808598814" sldId="301"/>
            <ac:spMk id="107" creationId="{E426BE05-9D60-EE01-F030-9867F7B19C37}"/>
          </ac:spMkLst>
        </pc:spChg>
        <pc:spChg chg="add mod">
          <ac:chgData name="土方雅之" userId="50c032e7-54fb-49da-b366-ca40689d108a" providerId="ADAL" clId="{06A6DE5F-27F5-47E3-B541-2B616041A122}" dt="2024-04-22T22:24:38.912" v="7447" actId="1038"/>
          <ac:spMkLst>
            <pc:docMk/>
            <pc:sldMk cId="808598814" sldId="301"/>
            <ac:spMk id="108" creationId="{18CB86AD-873A-E359-E84B-50DA98D93591}"/>
          </ac:spMkLst>
        </pc:spChg>
        <pc:spChg chg="add mod">
          <ac:chgData name="土方雅之" userId="50c032e7-54fb-49da-b366-ca40689d108a" providerId="ADAL" clId="{06A6DE5F-27F5-47E3-B541-2B616041A122}" dt="2024-04-22T22:47:45.054" v="7899" actId="207"/>
          <ac:spMkLst>
            <pc:docMk/>
            <pc:sldMk cId="808598814" sldId="301"/>
            <ac:spMk id="110" creationId="{F6B9B8DC-B711-F435-D0AA-6A210CC1B66E}"/>
          </ac:spMkLst>
        </pc:spChg>
        <pc:spChg chg="add mod">
          <ac:chgData name="土方雅之" userId="50c032e7-54fb-49da-b366-ca40689d108a" providerId="ADAL" clId="{06A6DE5F-27F5-47E3-B541-2B616041A122}" dt="2024-04-22T22:24:38.912" v="7447" actId="1038"/>
          <ac:spMkLst>
            <pc:docMk/>
            <pc:sldMk cId="808598814" sldId="301"/>
            <ac:spMk id="112" creationId="{FD050158-06E8-83C4-B761-24E97250A10D}"/>
          </ac:spMkLst>
        </pc:spChg>
        <pc:spChg chg="add mod">
          <ac:chgData name="土方雅之" userId="50c032e7-54fb-49da-b366-ca40689d108a" providerId="ADAL" clId="{06A6DE5F-27F5-47E3-B541-2B616041A122}" dt="2024-04-22T22:24:38.912" v="7447" actId="1038"/>
          <ac:spMkLst>
            <pc:docMk/>
            <pc:sldMk cId="808598814" sldId="301"/>
            <ac:spMk id="113" creationId="{F60A304B-CEC1-A61C-B902-22DCB5FBF1A3}"/>
          </ac:spMkLst>
        </pc:spChg>
        <pc:spChg chg="add mod">
          <ac:chgData name="土方雅之" userId="50c032e7-54fb-49da-b366-ca40689d108a" providerId="ADAL" clId="{06A6DE5F-27F5-47E3-B541-2B616041A122}" dt="2024-04-22T22:24:38.912" v="7447" actId="1038"/>
          <ac:spMkLst>
            <pc:docMk/>
            <pc:sldMk cId="808598814" sldId="301"/>
            <ac:spMk id="114" creationId="{27FAF5B9-673E-FB52-1746-3DE0C18E20AC}"/>
          </ac:spMkLst>
        </pc:spChg>
        <pc:spChg chg="add mod">
          <ac:chgData name="土方雅之" userId="50c032e7-54fb-49da-b366-ca40689d108a" providerId="ADAL" clId="{06A6DE5F-27F5-47E3-B541-2B616041A122}" dt="2024-04-22T22:24:38.912" v="7447" actId="1038"/>
          <ac:spMkLst>
            <pc:docMk/>
            <pc:sldMk cId="808598814" sldId="301"/>
            <ac:spMk id="118" creationId="{AE8DC466-88FD-C342-CF52-5525CBF9D6B5}"/>
          </ac:spMkLst>
        </pc:spChg>
        <pc:spChg chg="add mod">
          <ac:chgData name="土方雅之" userId="50c032e7-54fb-49da-b366-ca40689d108a" providerId="ADAL" clId="{06A6DE5F-27F5-47E3-B541-2B616041A122}" dt="2024-04-22T22:24:38.912" v="7447" actId="1038"/>
          <ac:spMkLst>
            <pc:docMk/>
            <pc:sldMk cId="808598814" sldId="301"/>
            <ac:spMk id="119" creationId="{14EA4368-8D87-B239-BABB-EE0360DB117D}"/>
          </ac:spMkLst>
        </pc:spChg>
        <pc:spChg chg="add mod">
          <ac:chgData name="土方雅之" userId="50c032e7-54fb-49da-b366-ca40689d108a" providerId="ADAL" clId="{06A6DE5F-27F5-47E3-B541-2B616041A122}" dt="2024-04-22T12:49:27.034" v="5165"/>
          <ac:spMkLst>
            <pc:docMk/>
            <pc:sldMk cId="808598814" sldId="301"/>
            <ac:spMk id="120" creationId="{539845CB-166D-6C5D-46DF-81B85C0AEDA4}"/>
          </ac:spMkLst>
        </pc:spChg>
        <pc:spChg chg="add mod">
          <ac:chgData name="土方雅之" userId="50c032e7-54fb-49da-b366-ca40689d108a" providerId="ADAL" clId="{06A6DE5F-27F5-47E3-B541-2B616041A122}" dt="2024-04-22T22:24:38.912" v="7447" actId="1038"/>
          <ac:spMkLst>
            <pc:docMk/>
            <pc:sldMk cId="808598814" sldId="301"/>
            <ac:spMk id="121" creationId="{C6353A30-9121-5986-2FAE-D2A80E296632}"/>
          </ac:spMkLst>
        </pc:spChg>
        <pc:spChg chg="mod">
          <ac:chgData name="土方雅之" userId="50c032e7-54fb-49da-b366-ca40689d108a" providerId="ADAL" clId="{06A6DE5F-27F5-47E3-B541-2B616041A122}" dt="2024-04-22T12:49:56.658" v="5177"/>
          <ac:spMkLst>
            <pc:docMk/>
            <pc:sldMk cId="808598814" sldId="301"/>
            <ac:spMk id="123" creationId="{57ECD87D-3E62-05E4-DACA-748DCB0D35C7}"/>
          </ac:spMkLst>
        </pc:spChg>
        <pc:spChg chg="mod">
          <ac:chgData name="土方雅之" userId="50c032e7-54fb-49da-b366-ca40689d108a" providerId="ADAL" clId="{06A6DE5F-27F5-47E3-B541-2B616041A122}" dt="2024-04-22T12:49:56.658" v="5177"/>
          <ac:spMkLst>
            <pc:docMk/>
            <pc:sldMk cId="808598814" sldId="301"/>
            <ac:spMk id="124" creationId="{D8FAC23C-DAEF-651A-7BDF-0C0D3CB3AA0C}"/>
          </ac:spMkLst>
        </pc:spChg>
        <pc:spChg chg="add del mod">
          <ac:chgData name="土方雅之" userId="50c032e7-54fb-49da-b366-ca40689d108a" providerId="ADAL" clId="{06A6DE5F-27F5-47E3-B541-2B616041A122}" dt="2024-05-07T14:01:03.529" v="8806" actId="478"/>
          <ac:spMkLst>
            <pc:docMk/>
            <pc:sldMk cId="808598814" sldId="301"/>
            <ac:spMk id="125" creationId="{6CD4B95D-A557-A7A8-4651-2F9E8FDCEED0}"/>
          </ac:spMkLst>
        </pc:spChg>
        <pc:spChg chg="add mod ord">
          <ac:chgData name="土方雅之" userId="50c032e7-54fb-49da-b366-ca40689d108a" providerId="ADAL" clId="{06A6DE5F-27F5-47E3-B541-2B616041A122}" dt="2024-04-22T22:24:38.912" v="7447" actId="1038"/>
          <ac:spMkLst>
            <pc:docMk/>
            <pc:sldMk cId="808598814" sldId="301"/>
            <ac:spMk id="126" creationId="{A55567E8-9A04-4AF9-CE48-40452AD371B5}"/>
          </ac:spMkLst>
        </pc:spChg>
        <pc:spChg chg="add mod">
          <ac:chgData name="土方雅之" userId="50c032e7-54fb-49da-b366-ca40689d108a" providerId="ADAL" clId="{06A6DE5F-27F5-47E3-B541-2B616041A122}" dt="2024-04-22T22:24:38.912" v="7447" actId="1038"/>
          <ac:spMkLst>
            <pc:docMk/>
            <pc:sldMk cId="808598814" sldId="301"/>
            <ac:spMk id="127" creationId="{6E9DCEAA-CFC4-6A38-266A-84DB172FBBF0}"/>
          </ac:spMkLst>
        </pc:spChg>
        <pc:spChg chg="add del mod">
          <ac:chgData name="土方雅之" userId="50c032e7-54fb-49da-b366-ca40689d108a" providerId="ADAL" clId="{06A6DE5F-27F5-47E3-B541-2B616041A122}" dt="2024-05-07T14:01:03.529" v="8806" actId="478"/>
          <ac:spMkLst>
            <pc:docMk/>
            <pc:sldMk cId="808598814" sldId="301"/>
            <ac:spMk id="137" creationId="{0EBE06C0-21E5-955A-2B43-9CD0EB855804}"/>
          </ac:spMkLst>
        </pc:spChg>
        <pc:spChg chg="add mod">
          <ac:chgData name="土方雅之" userId="50c032e7-54fb-49da-b366-ca40689d108a" providerId="ADAL" clId="{06A6DE5F-27F5-47E3-B541-2B616041A122}" dt="2024-04-22T22:24:38.912" v="7447" actId="1038"/>
          <ac:spMkLst>
            <pc:docMk/>
            <pc:sldMk cId="808598814" sldId="301"/>
            <ac:spMk id="140" creationId="{EABDE14B-8940-A61C-1737-A36BC4F7027C}"/>
          </ac:spMkLst>
        </pc:spChg>
        <pc:spChg chg="mod">
          <ac:chgData name="土方雅之" userId="50c032e7-54fb-49da-b366-ca40689d108a" providerId="ADAL" clId="{06A6DE5F-27F5-47E3-B541-2B616041A122}" dt="2024-04-22T12:56:09.482" v="5360"/>
          <ac:spMkLst>
            <pc:docMk/>
            <pc:sldMk cId="808598814" sldId="301"/>
            <ac:spMk id="148" creationId="{10F08DB1-07E0-D656-A79E-F8B0354D5A87}"/>
          </ac:spMkLst>
        </pc:spChg>
        <pc:spChg chg="mod">
          <ac:chgData name="土方雅之" userId="50c032e7-54fb-49da-b366-ca40689d108a" providerId="ADAL" clId="{06A6DE5F-27F5-47E3-B541-2B616041A122}" dt="2024-04-22T12:57:09.148" v="5424" actId="1076"/>
          <ac:spMkLst>
            <pc:docMk/>
            <pc:sldMk cId="808598814" sldId="301"/>
            <ac:spMk id="149" creationId="{20A74FD0-918D-BF03-6FEA-AAED0DFB268F}"/>
          </ac:spMkLst>
        </pc:spChg>
        <pc:spChg chg="add mod">
          <ac:chgData name="土方雅之" userId="50c032e7-54fb-49da-b366-ca40689d108a" providerId="ADAL" clId="{06A6DE5F-27F5-47E3-B541-2B616041A122}" dt="2024-04-22T22:24:38.912" v="7447" actId="1038"/>
          <ac:spMkLst>
            <pc:docMk/>
            <pc:sldMk cId="808598814" sldId="301"/>
            <ac:spMk id="150" creationId="{0917FC02-10F7-D870-F4B4-E541119CC377}"/>
          </ac:spMkLst>
        </pc:spChg>
        <pc:spChg chg="add mod">
          <ac:chgData name="土方雅之" userId="50c032e7-54fb-49da-b366-ca40689d108a" providerId="ADAL" clId="{06A6DE5F-27F5-47E3-B541-2B616041A122}" dt="2024-04-22T22:24:38.912" v="7447" actId="1038"/>
          <ac:spMkLst>
            <pc:docMk/>
            <pc:sldMk cId="808598814" sldId="301"/>
            <ac:spMk id="151" creationId="{D5B00DD5-D3E6-8AED-92E1-8B0E002B0DC3}"/>
          </ac:spMkLst>
        </pc:spChg>
        <pc:spChg chg="add mod">
          <ac:chgData name="土方雅之" userId="50c032e7-54fb-49da-b366-ca40689d108a" providerId="ADAL" clId="{06A6DE5F-27F5-47E3-B541-2B616041A122}" dt="2024-04-22T22:24:38.912" v="7447" actId="1038"/>
          <ac:spMkLst>
            <pc:docMk/>
            <pc:sldMk cId="808598814" sldId="301"/>
            <ac:spMk id="152" creationId="{88DB8011-D97A-01CE-359C-C6BF5AFC87DE}"/>
          </ac:spMkLst>
        </pc:spChg>
        <pc:spChg chg="mod">
          <ac:chgData name="土方雅之" userId="50c032e7-54fb-49da-b366-ca40689d108a" providerId="ADAL" clId="{06A6DE5F-27F5-47E3-B541-2B616041A122}" dt="2024-04-22T12:56:42.170" v="5371"/>
          <ac:spMkLst>
            <pc:docMk/>
            <pc:sldMk cId="808598814" sldId="301"/>
            <ac:spMk id="154" creationId="{8179309C-0AD1-4A6B-47C3-A39422A6B952}"/>
          </ac:spMkLst>
        </pc:spChg>
        <pc:spChg chg="mod">
          <ac:chgData name="土方雅之" userId="50c032e7-54fb-49da-b366-ca40689d108a" providerId="ADAL" clId="{06A6DE5F-27F5-47E3-B541-2B616041A122}" dt="2024-04-22T12:56:42.170" v="5371"/>
          <ac:spMkLst>
            <pc:docMk/>
            <pc:sldMk cId="808598814" sldId="301"/>
            <ac:spMk id="155" creationId="{8E82AF9F-A573-4BE6-8A6C-E42FE431D91E}"/>
          </ac:spMkLst>
        </pc:spChg>
        <pc:spChg chg="mod">
          <ac:chgData name="土方雅之" userId="50c032e7-54fb-49da-b366-ca40689d108a" providerId="ADAL" clId="{06A6DE5F-27F5-47E3-B541-2B616041A122}" dt="2024-04-22T12:57:27.579" v="5448"/>
          <ac:spMkLst>
            <pc:docMk/>
            <pc:sldMk cId="808598814" sldId="301"/>
            <ac:spMk id="157" creationId="{60979949-E2AE-DD7D-B008-7476D88C2B0C}"/>
          </ac:spMkLst>
        </pc:spChg>
        <pc:spChg chg="mod">
          <ac:chgData name="土方雅之" userId="50c032e7-54fb-49da-b366-ca40689d108a" providerId="ADAL" clId="{06A6DE5F-27F5-47E3-B541-2B616041A122}" dt="2024-04-22T12:57:27.579" v="5448"/>
          <ac:spMkLst>
            <pc:docMk/>
            <pc:sldMk cId="808598814" sldId="301"/>
            <ac:spMk id="158" creationId="{B0A36D1A-76B2-F2A1-43EA-5CF5C06CD26A}"/>
          </ac:spMkLst>
        </pc:spChg>
        <pc:spChg chg="add mod ord">
          <ac:chgData name="土方雅之" userId="50c032e7-54fb-49da-b366-ca40689d108a" providerId="ADAL" clId="{06A6DE5F-27F5-47E3-B541-2B616041A122}" dt="2024-04-22T13:09:32.287" v="5731" actId="166"/>
          <ac:spMkLst>
            <pc:docMk/>
            <pc:sldMk cId="808598814" sldId="301"/>
            <ac:spMk id="170" creationId="{7138D53E-A1D7-0216-A421-F8B0D4E31710}"/>
          </ac:spMkLst>
        </pc:spChg>
        <pc:spChg chg="add mod">
          <ac:chgData name="土方雅之" userId="50c032e7-54fb-49da-b366-ca40689d108a" providerId="ADAL" clId="{06A6DE5F-27F5-47E3-B541-2B616041A122}" dt="2024-05-07T14:07:00.625" v="8927" actId="1076"/>
          <ac:spMkLst>
            <pc:docMk/>
            <pc:sldMk cId="808598814" sldId="301"/>
            <ac:spMk id="171" creationId="{81A56797-4B08-4939-8569-3C27000DE95B}"/>
          </ac:spMkLst>
        </pc:spChg>
        <pc:spChg chg="add mod">
          <ac:chgData name="土方雅之" userId="50c032e7-54fb-49da-b366-ca40689d108a" providerId="ADAL" clId="{06A6DE5F-27F5-47E3-B541-2B616041A122}" dt="2024-04-22T13:05:11.777" v="5649"/>
          <ac:spMkLst>
            <pc:docMk/>
            <pc:sldMk cId="808598814" sldId="301"/>
            <ac:spMk id="172" creationId="{496DF0B8-BE2D-70BC-4D8A-158E0B906BA1}"/>
          </ac:spMkLst>
        </pc:spChg>
        <pc:spChg chg="add mod">
          <ac:chgData name="土方雅之" userId="50c032e7-54fb-49da-b366-ca40689d108a" providerId="ADAL" clId="{06A6DE5F-27F5-47E3-B541-2B616041A122}" dt="2024-04-22T13:05:11.777" v="5649"/>
          <ac:spMkLst>
            <pc:docMk/>
            <pc:sldMk cId="808598814" sldId="301"/>
            <ac:spMk id="173" creationId="{2D5D3156-0C08-592F-C5D3-DFB41B7D070A}"/>
          </ac:spMkLst>
        </pc:spChg>
        <pc:spChg chg="add mod">
          <ac:chgData name="土方雅之" userId="50c032e7-54fb-49da-b366-ca40689d108a" providerId="ADAL" clId="{06A6DE5F-27F5-47E3-B541-2B616041A122}" dt="2024-04-22T13:10:17.514" v="5847" actId="1037"/>
          <ac:spMkLst>
            <pc:docMk/>
            <pc:sldMk cId="808598814" sldId="301"/>
            <ac:spMk id="174" creationId="{C11E9A4F-D6CE-42FD-D481-6D0111513431}"/>
          </ac:spMkLst>
        </pc:spChg>
        <pc:spChg chg="add mod">
          <ac:chgData name="土方雅之" userId="50c032e7-54fb-49da-b366-ca40689d108a" providerId="ADAL" clId="{06A6DE5F-27F5-47E3-B541-2B616041A122}" dt="2024-04-22T13:10:17.514" v="5847" actId="1037"/>
          <ac:spMkLst>
            <pc:docMk/>
            <pc:sldMk cId="808598814" sldId="301"/>
            <ac:spMk id="175" creationId="{DA30CA5F-6B67-A463-2DBF-A86FB755D447}"/>
          </ac:spMkLst>
        </pc:spChg>
        <pc:grpChg chg="add mod">
          <ac:chgData name="土方雅之" userId="50c032e7-54fb-49da-b366-ca40689d108a" providerId="ADAL" clId="{06A6DE5F-27F5-47E3-B541-2B616041A122}" dt="2024-04-22T22:24:38.912" v="7447" actId="1038"/>
          <ac:grpSpMkLst>
            <pc:docMk/>
            <pc:sldMk cId="808598814" sldId="301"/>
            <ac:grpSpMk id="5" creationId="{BA27733A-05F2-67F7-7919-22918407307B}"/>
          </ac:grpSpMkLst>
        </pc:grpChg>
        <pc:grpChg chg="del">
          <ac:chgData name="土方雅之" userId="50c032e7-54fb-49da-b366-ca40689d108a" providerId="ADAL" clId="{06A6DE5F-27F5-47E3-B541-2B616041A122}" dt="2024-04-22T12:31:16.227" v="4629" actId="478"/>
          <ac:grpSpMkLst>
            <pc:docMk/>
            <pc:sldMk cId="808598814" sldId="301"/>
            <ac:grpSpMk id="16" creationId="{4EBE17D1-DFA1-25C9-E927-8327BCFBCE7A}"/>
          </ac:grpSpMkLst>
        </pc:grpChg>
        <pc:grpChg chg="mod">
          <ac:chgData name="土方雅之" userId="50c032e7-54fb-49da-b366-ca40689d108a" providerId="ADAL" clId="{06A6DE5F-27F5-47E3-B541-2B616041A122}" dt="2024-04-22T22:24:38.912" v="7447" actId="1038"/>
          <ac:grpSpMkLst>
            <pc:docMk/>
            <pc:sldMk cId="808598814" sldId="301"/>
            <ac:grpSpMk id="17" creationId="{0098D647-BCD7-0342-4C44-10ABD784F8B2}"/>
          </ac:grpSpMkLst>
        </pc:grpChg>
        <pc:grpChg chg="add mod">
          <ac:chgData name="土方雅之" userId="50c032e7-54fb-49da-b366-ca40689d108a" providerId="ADAL" clId="{06A6DE5F-27F5-47E3-B541-2B616041A122}" dt="2024-04-22T22:18:55.140" v="7029"/>
          <ac:grpSpMkLst>
            <pc:docMk/>
            <pc:sldMk cId="808598814" sldId="301"/>
            <ac:grpSpMk id="24" creationId="{D4BC4158-F11E-249C-C7F1-7EAB7959438C}"/>
          </ac:grpSpMkLst>
        </pc:grpChg>
        <pc:grpChg chg="mod">
          <ac:chgData name="土方雅之" userId="50c032e7-54fb-49da-b366-ca40689d108a" providerId="ADAL" clId="{06A6DE5F-27F5-47E3-B541-2B616041A122}" dt="2024-04-22T22:24:38.912" v="7447" actId="1038"/>
          <ac:grpSpMkLst>
            <pc:docMk/>
            <pc:sldMk cId="808598814" sldId="301"/>
            <ac:grpSpMk id="25" creationId="{BBB2E931-70F5-23A7-6D89-1A9297D447DE}"/>
          </ac:grpSpMkLst>
        </pc:grpChg>
        <pc:grpChg chg="add mod">
          <ac:chgData name="土方雅之" userId="50c032e7-54fb-49da-b366-ca40689d108a" providerId="ADAL" clId="{06A6DE5F-27F5-47E3-B541-2B616041A122}" dt="2024-05-07T14:06:55.502" v="8926" actId="1076"/>
          <ac:grpSpMkLst>
            <pc:docMk/>
            <pc:sldMk cId="808598814" sldId="301"/>
            <ac:grpSpMk id="35" creationId="{D1A85303-E9CE-7873-C927-107D09A2800C}"/>
          </ac:grpSpMkLst>
        </pc:grpChg>
        <pc:grpChg chg="mod">
          <ac:chgData name="土方雅之" userId="50c032e7-54fb-49da-b366-ca40689d108a" providerId="ADAL" clId="{06A6DE5F-27F5-47E3-B541-2B616041A122}" dt="2024-04-22T22:24:38.912" v="7447" actId="1038"/>
          <ac:grpSpMkLst>
            <pc:docMk/>
            <pc:sldMk cId="808598814" sldId="301"/>
            <ac:grpSpMk id="36" creationId="{FBC6067A-C55A-1DEB-1A51-6562B0E331E3}"/>
          </ac:grpSpMkLst>
        </pc:grpChg>
        <pc:grpChg chg="add mod">
          <ac:chgData name="土方雅之" userId="50c032e7-54fb-49da-b366-ca40689d108a" providerId="ADAL" clId="{06A6DE5F-27F5-47E3-B541-2B616041A122}" dt="2024-04-22T22:24:38.912" v="7447" actId="1038"/>
          <ac:grpSpMkLst>
            <pc:docMk/>
            <pc:sldMk cId="808598814" sldId="301"/>
            <ac:grpSpMk id="44" creationId="{F38601B4-91AA-74D4-B5A5-2581F5C34E2C}"/>
          </ac:grpSpMkLst>
        </pc:grpChg>
        <pc:grpChg chg="del">
          <ac:chgData name="土方雅之" userId="50c032e7-54fb-49da-b366-ca40689d108a" providerId="ADAL" clId="{06A6DE5F-27F5-47E3-B541-2B616041A122}" dt="2024-04-22T12:31:16.227" v="4629" actId="478"/>
          <ac:grpSpMkLst>
            <pc:docMk/>
            <pc:sldMk cId="808598814" sldId="301"/>
            <ac:grpSpMk id="69" creationId="{386CCAB6-0173-972B-16BE-F4D2B13EACB1}"/>
          </ac:grpSpMkLst>
        </pc:grpChg>
        <pc:grpChg chg="mod">
          <ac:chgData name="土方雅之" userId="50c032e7-54fb-49da-b366-ca40689d108a" providerId="ADAL" clId="{06A6DE5F-27F5-47E3-B541-2B616041A122}" dt="2024-04-22T13:08:22.618" v="5715" actId="1038"/>
          <ac:grpSpMkLst>
            <pc:docMk/>
            <pc:sldMk cId="808598814" sldId="301"/>
            <ac:grpSpMk id="75" creationId="{B8E6A744-62B9-6CFC-5116-7AB0D1928316}"/>
          </ac:grpSpMkLst>
        </pc:grpChg>
        <pc:grpChg chg="mod">
          <ac:chgData name="土方雅之" userId="50c032e7-54fb-49da-b366-ca40689d108a" providerId="ADAL" clId="{06A6DE5F-27F5-47E3-B541-2B616041A122}" dt="2024-04-22T13:08:22.618" v="5715" actId="1038"/>
          <ac:grpSpMkLst>
            <pc:docMk/>
            <pc:sldMk cId="808598814" sldId="301"/>
            <ac:grpSpMk id="83" creationId="{1F9D3364-4273-802F-C31D-5BC872F2A88C}"/>
          </ac:grpSpMkLst>
        </pc:grpChg>
        <pc:grpChg chg="add mod">
          <ac:chgData name="土方雅之" userId="50c032e7-54fb-49da-b366-ca40689d108a" providerId="ADAL" clId="{06A6DE5F-27F5-47E3-B541-2B616041A122}" dt="2024-04-22T22:24:38.912" v="7447" actId="1038"/>
          <ac:grpSpMkLst>
            <pc:docMk/>
            <pc:sldMk cId="808598814" sldId="301"/>
            <ac:grpSpMk id="122" creationId="{0E7EDD2D-8559-0719-DD3E-38D79D1BEB9E}"/>
          </ac:grpSpMkLst>
        </pc:grpChg>
        <pc:grpChg chg="add mod ord">
          <ac:chgData name="土方雅之" userId="50c032e7-54fb-49da-b366-ca40689d108a" providerId="ADAL" clId="{06A6DE5F-27F5-47E3-B541-2B616041A122}" dt="2024-04-22T22:24:38.912" v="7447" actId="1038"/>
          <ac:grpSpMkLst>
            <pc:docMk/>
            <pc:sldMk cId="808598814" sldId="301"/>
            <ac:grpSpMk id="147" creationId="{AEB1D07E-B900-FE32-2734-157C1E2CDC04}"/>
          </ac:grpSpMkLst>
        </pc:grpChg>
        <pc:grpChg chg="add del mod ord">
          <ac:chgData name="土方雅之" userId="50c032e7-54fb-49da-b366-ca40689d108a" providerId="ADAL" clId="{06A6DE5F-27F5-47E3-B541-2B616041A122}" dt="2024-04-22T12:57:24.761" v="5447" actId="478"/>
          <ac:grpSpMkLst>
            <pc:docMk/>
            <pc:sldMk cId="808598814" sldId="301"/>
            <ac:grpSpMk id="153" creationId="{344BC9FB-CA4F-A23E-FFF4-84EDC382511B}"/>
          </ac:grpSpMkLst>
        </pc:grpChg>
        <pc:grpChg chg="add mod">
          <ac:chgData name="土方雅之" userId="50c032e7-54fb-49da-b366-ca40689d108a" providerId="ADAL" clId="{06A6DE5F-27F5-47E3-B541-2B616041A122}" dt="2024-04-22T22:24:38.912" v="7447" actId="1038"/>
          <ac:grpSpMkLst>
            <pc:docMk/>
            <pc:sldMk cId="808598814" sldId="301"/>
            <ac:grpSpMk id="156" creationId="{121F94E1-B935-589B-5EA6-4A18BAB058BB}"/>
          </ac:grpSpMkLst>
        </pc:grpChg>
        <pc:cxnChg chg="del mod">
          <ac:chgData name="土方雅之" userId="50c032e7-54fb-49da-b366-ca40689d108a" providerId="ADAL" clId="{06A6DE5F-27F5-47E3-B541-2B616041A122}" dt="2024-04-22T12:31:16.227" v="4629" actId="478"/>
          <ac:cxnSpMkLst>
            <pc:docMk/>
            <pc:sldMk cId="808598814" sldId="301"/>
            <ac:cxnSpMk id="5" creationId="{8C6B8A3B-0DA5-C32F-7D58-4FA273B1F704}"/>
          </ac:cxnSpMkLst>
        </pc:cxnChg>
        <pc:cxnChg chg="mod">
          <ac:chgData name="土方雅之" userId="50c032e7-54fb-49da-b366-ca40689d108a" providerId="ADAL" clId="{06A6DE5F-27F5-47E3-B541-2B616041A122}" dt="2024-04-22T22:24:38.912" v="7447" actId="1038"/>
          <ac:cxnSpMkLst>
            <pc:docMk/>
            <pc:sldMk cId="808598814" sldId="301"/>
            <ac:cxnSpMk id="7" creationId="{82A69B7B-7D85-EAAF-81E4-19A28718C046}"/>
          </ac:cxnSpMkLst>
        </pc:cxnChg>
        <pc:cxnChg chg="mod">
          <ac:chgData name="土方雅之" userId="50c032e7-54fb-49da-b366-ca40689d108a" providerId="ADAL" clId="{06A6DE5F-27F5-47E3-B541-2B616041A122}" dt="2024-04-22T22:24:38.912" v="7447" actId="1038"/>
          <ac:cxnSpMkLst>
            <pc:docMk/>
            <pc:sldMk cId="808598814" sldId="301"/>
            <ac:cxnSpMk id="10" creationId="{E0D5AF19-F749-CD99-C97A-66D0A6ECECD3}"/>
          </ac:cxnSpMkLst>
        </pc:cxnChg>
        <pc:cxnChg chg="add mod">
          <ac:chgData name="土方雅之" userId="50c032e7-54fb-49da-b366-ca40689d108a" providerId="ADAL" clId="{06A6DE5F-27F5-47E3-B541-2B616041A122}" dt="2024-04-22T22:24:38.912" v="7447" actId="1038"/>
          <ac:cxnSpMkLst>
            <pc:docMk/>
            <pc:sldMk cId="808598814" sldId="301"/>
            <ac:cxnSpMk id="18" creationId="{28233483-A173-659F-EF65-7735A7F04BFE}"/>
          </ac:cxnSpMkLst>
        </pc:cxnChg>
        <pc:cxnChg chg="add mod">
          <ac:chgData name="土方雅之" userId="50c032e7-54fb-49da-b366-ca40689d108a" providerId="ADAL" clId="{06A6DE5F-27F5-47E3-B541-2B616041A122}" dt="2024-05-07T14:06:51.389" v="8925" actId="1076"/>
          <ac:cxnSpMkLst>
            <pc:docMk/>
            <pc:sldMk cId="808598814" sldId="301"/>
            <ac:cxnSpMk id="19" creationId="{DC160BF7-2BFD-3246-2867-8B6FE2665D27}"/>
          </ac:cxnSpMkLst>
        </pc:cxnChg>
        <pc:cxnChg chg="add mod">
          <ac:chgData name="土方雅之" userId="50c032e7-54fb-49da-b366-ca40689d108a" providerId="ADAL" clId="{06A6DE5F-27F5-47E3-B541-2B616041A122}" dt="2024-05-07T14:06:51.389" v="8925" actId="1076"/>
          <ac:cxnSpMkLst>
            <pc:docMk/>
            <pc:sldMk cId="808598814" sldId="301"/>
            <ac:cxnSpMk id="24" creationId="{F22FAC9E-7CD1-CF38-7600-AC44969C3A75}"/>
          </ac:cxnSpMkLst>
        </pc:cxnChg>
        <pc:cxnChg chg="mod">
          <ac:chgData name="土方雅之" userId="50c032e7-54fb-49da-b366-ca40689d108a" providerId="ADAL" clId="{06A6DE5F-27F5-47E3-B541-2B616041A122}" dt="2024-04-22T22:24:38.912" v="7447" actId="1038"/>
          <ac:cxnSpMkLst>
            <pc:docMk/>
            <pc:sldMk cId="808598814" sldId="301"/>
            <ac:cxnSpMk id="34" creationId="{3B55B3D6-19F1-A0B8-1316-52536266F68D}"/>
          </ac:cxnSpMkLst>
        </pc:cxnChg>
        <pc:cxnChg chg="mod">
          <ac:chgData name="土方雅之" userId="50c032e7-54fb-49da-b366-ca40689d108a" providerId="ADAL" clId="{06A6DE5F-27F5-47E3-B541-2B616041A122}" dt="2024-04-22T22:24:38.912" v="7447" actId="1038"/>
          <ac:cxnSpMkLst>
            <pc:docMk/>
            <pc:sldMk cId="808598814" sldId="301"/>
            <ac:cxnSpMk id="39" creationId="{8707B46F-3727-9B84-551B-50BFB0996060}"/>
          </ac:cxnSpMkLst>
        </pc:cxnChg>
        <pc:cxnChg chg="add mod">
          <ac:chgData name="土方雅之" userId="50c032e7-54fb-49da-b366-ca40689d108a" providerId="ADAL" clId="{06A6DE5F-27F5-47E3-B541-2B616041A122}" dt="2024-04-22T22:18:55.140" v="7029"/>
          <ac:cxnSpMkLst>
            <pc:docMk/>
            <pc:sldMk cId="808598814" sldId="301"/>
            <ac:cxnSpMk id="42" creationId="{E6DB208F-B0BE-00FE-3F6C-A0A38897853E}"/>
          </ac:cxnSpMkLst>
        </pc:cxnChg>
        <pc:cxnChg chg="add mod">
          <ac:chgData name="土方雅之" userId="50c032e7-54fb-49da-b366-ca40689d108a" providerId="ADAL" clId="{06A6DE5F-27F5-47E3-B541-2B616041A122}" dt="2024-04-22T22:24:38.912" v="7447" actId="1038"/>
          <ac:cxnSpMkLst>
            <pc:docMk/>
            <pc:sldMk cId="808598814" sldId="301"/>
            <ac:cxnSpMk id="50" creationId="{ECE98662-EEF5-E14C-C7F6-46E23239E9C9}"/>
          </ac:cxnSpMkLst>
        </pc:cxnChg>
        <pc:cxnChg chg="mod">
          <ac:chgData name="土方雅之" userId="50c032e7-54fb-49da-b366-ca40689d108a" providerId="ADAL" clId="{06A6DE5F-27F5-47E3-B541-2B616041A122}" dt="2024-04-22T22:24:38.912" v="7447" actId="1038"/>
          <ac:cxnSpMkLst>
            <pc:docMk/>
            <pc:sldMk cId="808598814" sldId="301"/>
            <ac:cxnSpMk id="52" creationId="{44802A5F-D189-E220-1A08-92CB19B528F3}"/>
          </ac:cxnSpMkLst>
        </pc:cxnChg>
        <pc:cxnChg chg="del mod">
          <ac:chgData name="土方雅之" userId="50c032e7-54fb-49da-b366-ca40689d108a" providerId="ADAL" clId="{06A6DE5F-27F5-47E3-B541-2B616041A122}" dt="2024-04-22T12:31:16.227" v="4629" actId="478"/>
          <ac:cxnSpMkLst>
            <pc:docMk/>
            <pc:sldMk cId="808598814" sldId="301"/>
            <ac:cxnSpMk id="55" creationId="{12880ED1-5011-45A6-7E9D-69D1FC82B325}"/>
          </ac:cxnSpMkLst>
        </pc:cxnChg>
        <pc:cxnChg chg="mod">
          <ac:chgData name="土方雅之" userId="50c032e7-54fb-49da-b366-ca40689d108a" providerId="ADAL" clId="{06A6DE5F-27F5-47E3-B541-2B616041A122}" dt="2024-04-22T12:57:56.425" v="5469" actId="1038"/>
          <ac:cxnSpMkLst>
            <pc:docMk/>
            <pc:sldMk cId="808598814" sldId="301"/>
            <ac:cxnSpMk id="57" creationId="{EED04CEC-C6F2-AEB9-9BFF-A41352C1422F}"/>
          </ac:cxnSpMkLst>
        </pc:cxnChg>
        <pc:cxnChg chg="mod">
          <ac:chgData name="土方雅之" userId="50c032e7-54fb-49da-b366-ca40689d108a" providerId="ADAL" clId="{06A6DE5F-27F5-47E3-B541-2B616041A122}" dt="2024-04-22T22:24:38.912" v="7447" actId="1038"/>
          <ac:cxnSpMkLst>
            <pc:docMk/>
            <pc:sldMk cId="808598814" sldId="301"/>
            <ac:cxnSpMk id="60" creationId="{233A1B72-8AA6-765D-B0B4-5E38F1CE0A18}"/>
          </ac:cxnSpMkLst>
        </pc:cxnChg>
        <pc:cxnChg chg="add mod">
          <ac:chgData name="土方雅之" userId="50c032e7-54fb-49da-b366-ca40689d108a" providerId="ADAL" clId="{06A6DE5F-27F5-47E3-B541-2B616041A122}" dt="2024-04-22T22:24:38.912" v="7447" actId="1038"/>
          <ac:cxnSpMkLst>
            <pc:docMk/>
            <pc:sldMk cId="808598814" sldId="301"/>
            <ac:cxnSpMk id="62" creationId="{0F531380-1D00-1E42-F528-FA213D14024B}"/>
          </ac:cxnSpMkLst>
        </pc:cxnChg>
        <pc:cxnChg chg="mod">
          <ac:chgData name="土方雅之" userId="50c032e7-54fb-49da-b366-ca40689d108a" providerId="ADAL" clId="{06A6DE5F-27F5-47E3-B541-2B616041A122}" dt="2024-04-22T12:57:56.425" v="5469" actId="1038"/>
          <ac:cxnSpMkLst>
            <pc:docMk/>
            <pc:sldMk cId="808598814" sldId="301"/>
            <ac:cxnSpMk id="63" creationId="{BFD532BE-CE62-0D92-80C1-361FDD622C13}"/>
          </ac:cxnSpMkLst>
        </pc:cxnChg>
        <pc:cxnChg chg="del mod">
          <ac:chgData name="土方雅之" userId="50c032e7-54fb-49da-b366-ca40689d108a" providerId="ADAL" clId="{06A6DE5F-27F5-47E3-B541-2B616041A122}" dt="2024-04-22T12:31:16.227" v="4629" actId="478"/>
          <ac:cxnSpMkLst>
            <pc:docMk/>
            <pc:sldMk cId="808598814" sldId="301"/>
            <ac:cxnSpMk id="65" creationId="{55B05E2E-6085-9B5E-DD60-1E9507321AB0}"/>
          </ac:cxnSpMkLst>
        </pc:cxnChg>
        <pc:cxnChg chg="add mod">
          <ac:chgData name="土方雅之" userId="50c032e7-54fb-49da-b366-ca40689d108a" providerId="ADAL" clId="{06A6DE5F-27F5-47E3-B541-2B616041A122}" dt="2024-04-22T22:24:38.912" v="7447" actId="1038"/>
          <ac:cxnSpMkLst>
            <pc:docMk/>
            <pc:sldMk cId="808598814" sldId="301"/>
            <ac:cxnSpMk id="67" creationId="{7D6E4B42-6343-3DDA-D8D0-31DED226C2D1}"/>
          </ac:cxnSpMkLst>
        </pc:cxnChg>
        <pc:cxnChg chg="add del mod">
          <ac:chgData name="土方雅之" userId="50c032e7-54fb-49da-b366-ca40689d108a" providerId="ADAL" clId="{06A6DE5F-27F5-47E3-B541-2B616041A122}" dt="2024-04-22T22:25:55.579" v="7633" actId="478"/>
          <ac:cxnSpMkLst>
            <pc:docMk/>
            <pc:sldMk cId="808598814" sldId="301"/>
            <ac:cxnSpMk id="71" creationId="{0C9367B0-2151-0108-9491-36BFB4181A7B}"/>
          </ac:cxnSpMkLst>
        </pc:cxnChg>
        <pc:cxnChg chg="del mod">
          <ac:chgData name="土方雅之" userId="50c032e7-54fb-49da-b366-ca40689d108a" providerId="ADAL" clId="{06A6DE5F-27F5-47E3-B541-2B616041A122}" dt="2024-05-07T14:06:38.354" v="8921" actId="478"/>
          <ac:cxnSpMkLst>
            <pc:docMk/>
            <pc:sldMk cId="808598814" sldId="301"/>
            <ac:cxnSpMk id="72" creationId="{15A5F99B-D23F-49D4-793B-061E14B1A8BE}"/>
          </ac:cxnSpMkLst>
        </pc:cxnChg>
        <pc:cxnChg chg="add mod">
          <ac:chgData name="土方雅之" userId="50c032e7-54fb-49da-b366-ca40689d108a" providerId="ADAL" clId="{06A6DE5F-27F5-47E3-B541-2B616041A122}" dt="2024-04-22T22:26:11.375" v="7657" actId="1036"/>
          <ac:cxnSpMkLst>
            <pc:docMk/>
            <pc:sldMk cId="808598814" sldId="301"/>
            <ac:cxnSpMk id="73" creationId="{253C8A9C-FF00-4E79-F5BE-018C02053389}"/>
          </ac:cxnSpMkLst>
        </pc:cxnChg>
        <pc:cxnChg chg="mod">
          <ac:chgData name="土方雅之" userId="50c032e7-54fb-49da-b366-ca40689d108a" providerId="ADAL" clId="{06A6DE5F-27F5-47E3-B541-2B616041A122}" dt="2024-04-22T13:08:22.618" v="5715" actId="1038"/>
          <ac:cxnSpMkLst>
            <pc:docMk/>
            <pc:sldMk cId="808598814" sldId="301"/>
            <ac:cxnSpMk id="80" creationId="{8DAEA55A-6CC5-66F0-8EC7-344231B2E497}"/>
          </ac:cxnSpMkLst>
        </pc:cxnChg>
        <pc:cxnChg chg="mod">
          <ac:chgData name="土方雅之" userId="50c032e7-54fb-49da-b366-ca40689d108a" providerId="ADAL" clId="{06A6DE5F-27F5-47E3-B541-2B616041A122}" dt="2024-04-22T13:08:22.618" v="5715" actId="1038"/>
          <ac:cxnSpMkLst>
            <pc:docMk/>
            <pc:sldMk cId="808598814" sldId="301"/>
            <ac:cxnSpMk id="87" creationId="{A803BB08-F41F-EE42-30FC-AC6831AD577C}"/>
          </ac:cxnSpMkLst>
        </pc:cxnChg>
        <pc:cxnChg chg="add mod">
          <ac:chgData name="土方雅之" userId="50c032e7-54fb-49da-b366-ca40689d108a" providerId="ADAL" clId="{06A6DE5F-27F5-47E3-B541-2B616041A122}" dt="2024-04-22T22:24:38.912" v="7447" actId="1038"/>
          <ac:cxnSpMkLst>
            <pc:docMk/>
            <pc:sldMk cId="808598814" sldId="301"/>
            <ac:cxnSpMk id="88" creationId="{2472661B-33F6-4AD3-E871-ED1A7A74432D}"/>
          </ac:cxnSpMkLst>
        </pc:cxnChg>
        <pc:cxnChg chg="add mod ord">
          <ac:chgData name="土方雅之" userId="50c032e7-54fb-49da-b366-ca40689d108a" providerId="ADAL" clId="{06A6DE5F-27F5-47E3-B541-2B616041A122}" dt="2024-04-22T22:26:35.098" v="7662" actId="14100"/>
          <ac:cxnSpMkLst>
            <pc:docMk/>
            <pc:sldMk cId="808598814" sldId="301"/>
            <ac:cxnSpMk id="90" creationId="{F755F6FA-23B2-085B-80FF-A7C6AB5EBAEB}"/>
          </ac:cxnSpMkLst>
        </pc:cxnChg>
        <pc:cxnChg chg="add del mod">
          <ac:chgData name="土方雅之" userId="50c032e7-54fb-49da-b366-ca40689d108a" providerId="ADAL" clId="{06A6DE5F-27F5-47E3-B541-2B616041A122}" dt="2024-04-22T22:26:11.375" v="7657" actId="1036"/>
          <ac:cxnSpMkLst>
            <pc:docMk/>
            <pc:sldMk cId="808598814" sldId="301"/>
            <ac:cxnSpMk id="93" creationId="{B936CEF8-0E04-DD8F-B913-B1797FBE033A}"/>
          </ac:cxnSpMkLst>
        </pc:cxnChg>
        <pc:cxnChg chg="add mod">
          <ac:chgData name="土方雅之" userId="50c032e7-54fb-49da-b366-ca40689d108a" providerId="ADAL" clId="{06A6DE5F-27F5-47E3-B541-2B616041A122}" dt="2024-04-22T22:24:38.912" v="7447" actId="1038"/>
          <ac:cxnSpMkLst>
            <pc:docMk/>
            <pc:sldMk cId="808598814" sldId="301"/>
            <ac:cxnSpMk id="95" creationId="{C58EF8E8-5AB2-728D-CE00-F493FD5FFFE0}"/>
          </ac:cxnSpMkLst>
        </pc:cxnChg>
        <pc:cxnChg chg="add mod">
          <ac:chgData name="土方雅之" userId="50c032e7-54fb-49da-b366-ca40689d108a" providerId="ADAL" clId="{06A6DE5F-27F5-47E3-B541-2B616041A122}" dt="2024-04-22T22:24:38.912" v="7447" actId="1038"/>
          <ac:cxnSpMkLst>
            <pc:docMk/>
            <pc:sldMk cId="808598814" sldId="301"/>
            <ac:cxnSpMk id="101" creationId="{117B926F-D141-966B-C970-A9D3F2C548B0}"/>
          </ac:cxnSpMkLst>
        </pc:cxnChg>
        <pc:cxnChg chg="add mod">
          <ac:chgData name="土方雅之" userId="50c032e7-54fb-49da-b366-ca40689d108a" providerId="ADAL" clId="{06A6DE5F-27F5-47E3-B541-2B616041A122}" dt="2024-04-22T22:47:40.611" v="7897" actId="1076"/>
          <ac:cxnSpMkLst>
            <pc:docMk/>
            <pc:sldMk cId="808598814" sldId="301"/>
            <ac:cxnSpMk id="102" creationId="{F32B9192-A47D-EF3F-C3EF-E92A2D36180E}"/>
          </ac:cxnSpMkLst>
        </pc:cxnChg>
        <pc:cxnChg chg="add mod">
          <ac:chgData name="土方雅之" userId="50c032e7-54fb-49da-b366-ca40689d108a" providerId="ADAL" clId="{06A6DE5F-27F5-47E3-B541-2B616041A122}" dt="2024-04-22T22:47:49.258" v="7900" actId="692"/>
          <ac:cxnSpMkLst>
            <pc:docMk/>
            <pc:sldMk cId="808598814" sldId="301"/>
            <ac:cxnSpMk id="103" creationId="{C2526F2C-AA50-976E-DB63-0A964F2664BA}"/>
          </ac:cxnSpMkLst>
        </pc:cxnChg>
        <pc:cxnChg chg="add mod">
          <ac:chgData name="土方雅之" userId="50c032e7-54fb-49da-b366-ca40689d108a" providerId="ADAL" clId="{06A6DE5F-27F5-47E3-B541-2B616041A122}" dt="2024-04-22T22:24:38.912" v="7447" actId="1038"/>
          <ac:cxnSpMkLst>
            <pc:docMk/>
            <pc:sldMk cId="808598814" sldId="301"/>
            <ac:cxnSpMk id="109" creationId="{8A24B5CD-6674-342E-C04D-1F7CC55F553A}"/>
          </ac:cxnSpMkLst>
        </pc:cxnChg>
        <pc:cxnChg chg="add mod">
          <ac:chgData name="土方雅之" userId="50c032e7-54fb-49da-b366-ca40689d108a" providerId="ADAL" clId="{06A6DE5F-27F5-47E3-B541-2B616041A122}" dt="2024-04-22T22:24:38.912" v="7447" actId="1038"/>
          <ac:cxnSpMkLst>
            <pc:docMk/>
            <pc:sldMk cId="808598814" sldId="301"/>
            <ac:cxnSpMk id="115" creationId="{286A4231-C763-4C94-5A00-CEF7F5793E88}"/>
          </ac:cxnSpMkLst>
        </pc:cxnChg>
        <pc:cxnChg chg="add mod">
          <ac:chgData name="土方雅之" userId="50c032e7-54fb-49da-b366-ca40689d108a" providerId="ADAL" clId="{06A6DE5F-27F5-47E3-B541-2B616041A122}" dt="2024-04-22T22:24:38.912" v="7447" actId="1038"/>
          <ac:cxnSpMkLst>
            <pc:docMk/>
            <pc:sldMk cId="808598814" sldId="301"/>
            <ac:cxnSpMk id="128" creationId="{9B24B149-81B4-47F9-0D17-01A293842DB3}"/>
          </ac:cxnSpMkLst>
        </pc:cxnChg>
        <pc:cxnChg chg="add mod">
          <ac:chgData name="土方雅之" userId="50c032e7-54fb-49da-b366-ca40689d108a" providerId="ADAL" clId="{06A6DE5F-27F5-47E3-B541-2B616041A122}" dt="2024-04-22T22:24:38.912" v="7447" actId="1038"/>
          <ac:cxnSpMkLst>
            <pc:docMk/>
            <pc:sldMk cId="808598814" sldId="301"/>
            <ac:cxnSpMk id="134" creationId="{C81347AE-2C53-687F-718C-80437670F879}"/>
          </ac:cxnSpMkLst>
        </pc:cxnChg>
        <pc:cxnChg chg="add mod">
          <ac:chgData name="土方雅之" userId="50c032e7-54fb-49da-b366-ca40689d108a" providerId="ADAL" clId="{06A6DE5F-27F5-47E3-B541-2B616041A122}" dt="2024-04-22T22:24:46.367" v="7448" actId="14100"/>
          <ac:cxnSpMkLst>
            <pc:docMk/>
            <pc:sldMk cId="808598814" sldId="301"/>
            <ac:cxnSpMk id="143" creationId="{529CD7A6-7C4F-B477-ADFB-28744A52D939}"/>
          </ac:cxnSpMkLst>
        </pc:cxnChg>
        <pc:cxnChg chg="add mod">
          <ac:chgData name="土方雅之" userId="50c032e7-54fb-49da-b366-ca40689d108a" providerId="ADAL" clId="{06A6DE5F-27F5-47E3-B541-2B616041A122}" dt="2024-04-22T22:24:38.912" v="7447" actId="1038"/>
          <ac:cxnSpMkLst>
            <pc:docMk/>
            <pc:sldMk cId="808598814" sldId="301"/>
            <ac:cxnSpMk id="159" creationId="{F9A39A54-21DA-5DFD-F05B-2606C286ABC7}"/>
          </ac:cxnSpMkLst>
        </pc:cxnChg>
        <pc:cxnChg chg="add mod">
          <ac:chgData name="土方雅之" userId="50c032e7-54fb-49da-b366-ca40689d108a" providerId="ADAL" clId="{06A6DE5F-27F5-47E3-B541-2B616041A122}" dt="2024-04-22T22:24:38.912" v="7447" actId="1038"/>
          <ac:cxnSpMkLst>
            <pc:docMk/>
            <pc:sldMk cId="808598814" sldId="301"/>
            <ac:cxnSpMk id="163" creationId="{C7D729CC-0CC4-4E50-243E-9323D08D3769}"/>
          </ac:cxnSpMkLst>
        </pc:cxnChg>
        <pc:cxnChg chg="add mod">
          <ac:chgData name="土方雅之" userId="50c032e7-54fb-49da-b366-ca40689d108a" providerId="ADAL" clId="{06A6DE5F-27F5-47E3-B541-2B616041A122}" dt="2024-04-22T22:24:38.912" v="7447" actId="1038"/>
          <ac:cxnSpMkLst>
            <pc:docMk/>
            <pc:sldMk cId="808598814" sldId="301"/>
            <ac:cxnSpMk id="166" creationId="{B9209055-EFBA-7A23-C76C-6950E70FBBD0}"/>
          </ac:cxnSpMkLst>
        </pc:cxnChg>
        <pc:cxnChg chg="add mod">
          <ac:chgData name="土方雅之" userId="50c032e7-54fb-49da-b366-ca40689d108a" providerId="ADAL" clId="{06A6DE5F-27F5-47E3-B541-2B616041A122}" dt="2024-04-22T13:10:17.514" v="5847" actId="1037"/>
          <ac:cxnSpMkLst>
            <pc:docMk/>
            <pc:sldMk cId="808598814" sldId="301"/>
            <ac:cxnSpMk id="176" creationId="{005C40AB-4345-7939-59BB-7AD68E25C637}"/>
          </ac:cxnSpMkLst>
        </pc:cxnChg>
        <pc:cxnChg chg="add mod">
          <ac:chgData name="土方雅之" userId="50c032e7-54fb-49da-b366-ca40689d108a" providerId="ADAL" clId="{06A6DE5F-27F5-47E3-B541-2B616041A122}" dt="2024-04-22T13:10:17.514" v="5847" actId="1037"/>
          <ac:cxnSpMkLst>
            <pc:docMk/>
            <pc:sldMk cId="808598814" sldId="301"/>
            <ac:cxnSpMk id="179" creationId="{EE30BE9E-8BA3-D300-944B-7B4B1430DDD4}"/>
          </ac:cxnSpMkLst>
        </pc:cxnChg>
        <pc:cxnChg chg="add mod">
          <ac:chgData name="土方雅之" userId="50c032e7-54fb-49da-b366-ca40689d108a" providerId="ADAL" clId="{06A6DE5F-27F5-47E3-B541-2B616041A122}" dt="2024-04-22T22:24:38.912" v="7447" actId="1038"/>
          <ac:cxnSpMkLst>
            <pc:docMk/>
            <pc:sldMk cId="808598814" sldId="301"/>
            <ac:cxnSpMk id="184" creationId="{E95000F8-C9D8-EFE7-3A75-75A27DF7EBB0}"/>
          </ac:cxnSpMkLst>
        </pc:cxnChg>
      </pc:sldChg>
      <pc:sldChg chg="addSp delSp modSp add mod">
        <pc:chgData name="土方雅之" userId="50c032e7-54fb-49da-b366-ca40689d108a" providerId="ADAL" clId="{06A6DE5F-27F5-47E3-B541-2B616041A122}" dt="2024-05-08T02:50:14.563" v="9478" actId="1037"/>
        <pc:sldMkLst>
          <pc:docMk/>
          <pc:sldMk cId="2315518690" sldId="302"/>
        </pc:sldMkLst>
        <pc:spChg chg="add del mod">
          <ac:chgData name="土方雅之" userId="50c032e7-54fb-49da-b366-ca40689d108a" providerId="ADAL" clId="{06A6DE5F-27F5-47E3-B541-2B616041A122}" dt="2024-04-29T01:02:24.053" v="8313" actId="20577"/>
          <ac:spMkLst>
            <pc:docMk/>
            <pc:sldMk cId="2315518690" sldId="302"/>
            <ac:spMk id="2" creationId="{D51087B8-ED10-5EB5-DEAB-3DE3229C9AF2}"/>
          </ac:spMkLst>
        </pc:spChg>
        <pc:spChg chg="mod">
          <ac:chgData name="土方雅之" userId="50c032e7-54fb-49da-b366-ca40689d108a" providerId="ADAL" clId="{06A6DE5F-27F5-47E3-B541-2B616041A122}" dt="2024-04-22T22:27:36.085" v="7714" actId="1038"/>
          <ac:spMkLst>
            <pc:docMk/>
            <pc:sldMk cId="2315518690" sldId="302"/>
            <ac:spMk id="3" creationId="{61F150C7-A1DE-0E4C-50E8-41DBBF7D9E7E}"/>
          </ac:spMkLst>
        </pc:spChg>
        <pc:spChg chg="mod">
          <ac:chgData name="土方雅之" userId="50c032e7-54fb-49da-b366-ca40689d108a" providerId="ADAL" clId="{06A6DE5F-27F5-47E3-B541-2B616041A122}" dt="2024-04-22T22:26:57.094" v="7665" actId="207"/>
          <ac:spMkLst>
            <pc:docMk/>
            <pc:sldMk cId="2315518690" sldId="302"/>
            <ac:spMk id="5" creationId="{AB7A04DD-710B-C48C-C0DC-987611CBFECC}"/>
          </ac:spMkLst>
        </pc:spChg>
        <pc:spChg chg="mod">
          <ac:chgData name="土方雅之" userId="50c032e7-54fb-49da-b366-ca40689d108a" providerId="ADAL" clId="{06A6DE5F-27F5-47E3-B541-2B616041A122}" dt="2024-04-22T22:48:11.479" v="7904" actId="12789"/>
          <ac:spMkLst>
            <pc:docMk/>
            <pc:sldMk cId="2315518690" sldId="302"/>
            <ac:spMk id="6" creationId="{BCE85CC7-D600-0417-C8CC-C4CF7058FDD0}"/>
          </ac:spMkLst>
        </pc:spChg>
        <pc:spChg chg="mod">
          <ac:chgData name="土方雅之" userId="50c032e7-54fb-49da-b366-ca40689d108a" providerId="ADAL" clId="{06A6DE5F-27F5-47E3-B541-2B616041A122}" dt="2024-04-22T22:27:36.085" v="7714" actId="1038"/>
          <ac:spMkLst>
            <pc:docMk/>
            <pc:sldMk cId="2315518690" sldId="302"/>
            <ac:spMk id="7" creationId="{B03F8837-84B6-E898-60CC-73AEAB5DFF23}"/>
          </ac:spMkLst>
        </pc:spChg>
        <pc:spChg chg="mod">
          <ac:chgData name="土方雅之" userId="50c032e7-54fb-49da-b366-ca40689d108a" providerId="ADAL" clId="{06A6DE5F-27F5-47E3-B541-2B616041A122}" dt="2024-04-22T22:27:36.085" v="7714" actId="1038"/>
          <ac:spMkLst>
            <pc:docMk/>
            <pc:sldMk cId="2315518690" sldId="302"/>
            <ac:spMk id="8" creationId="{9E676385-8006-B787-5E72-26C9C72C429D}"/>
          </ac:spMkLst>
        </pc:spChg>
        <pc:spChg chg="add mod">
          <ac:chgData name="土方雅之" userId="50c032e7-54fb-49da-b366-ca40689d108a" providerId="ADAL" clId="{06A6DE5F-27F5-47E3-B541-2B616041A122}" dt="2024-05-08T02:50:14.563" v="9478" actId="1037"/>
          <ac:spMkLst>
            <pc:docMk/>
            <pc:sldMk cId="2315518690" sldId="302"/>
            <ac:spMk id="9" creationId="{0D9B0DE4-ED13-AD12-2250-6CC09900A531}"/>
          </ac:spMkLst>
        </pc:spChg>
        <pc:spChg chg="add mod">
          <ac:chgData name="土方雅之" userId="50c032e7-54fb-49da-b366-ca40689d108a" providerId="ADAL" clId="{06A6DE5F-27F5-47E3-B541-2B616041A122}" dt="2024-04-22T13:06:22.401" v="5655"/>
          <ac:spMkLst>
            <pc:docMk/>
            <pc:sldMk cId="2315518690" sldId="302"/>
            <ac:spMk id="11" creationId="{05DAB171-2746-B764-DAE5-03A5FA83463C}"/>
          </ac:spMkLst>
        </pc:spChg>
        <pc:spChg chg="add mod">
          <ac:chgData name="土方雅之" userId="50c032e7-54fb-49da-b366-ca40689d108a" providerId="ADAL" clId="{06A6DE5F-27F5-47E3-B541-2B616041A122}" dt="2024-04-22T13:06:22.401" v="5655"/>
          <ac:spMkLst>
            <pc:docMk/>
            <pc:sldMk cId="2315518690" sldId="302"/>
            <ac:spMk id="13" creationId="{70167ED0-C16C-0832-3A9F-917668AC9B32}"/>
          </ac:spMkLst>
        </pc:spChg>
        <pc:spChg chg="add mod">
          <ac:chgData name="土方雅之" userId="50c032e7-54fb-49da-b366-ca40689d108a" providerId="ADAL" clId="{06A6DE5F-27F5-47E3-B541-2B616041A122}" dt="2024-04-22T22:46:52.472" v="7775" actId="20577"/>
          <ac:spMkLst>
            <pc:docMk/>
            <pc:sldMk cId="2315518690" sldId="302"/>
            <ac:spMk id="14" creationId="{889217EC-A021-2DDD-5C32-FDA077B6DFB8}"/>
          </ac:spMkLst>
        </pc:spChg>
        <pc:spChg chg="add mod">
          <ac:chgData name="土方雅之" userId="50c032e7-54fb-49da-b366-ca40689d108a" providerId="ADAL" clId="{06A6DE5F-27F5-47E3-B541-2B616041A122}" dt="2024-05-07T14:25:55.635" v="8940" actId="207"/>
          <ac:spMkLst>
            <pc:docMk/>
            <pc:sldMk cId="2315518690" sldId="302"/>
            <ac:spMk id="16" creationId="{E6FF1F2E-9C86-B125-25F9-3696F4A42E4C}"/>
          </ac:spMkLst>
        </pc:spChg>
        <pc:spChg chg="del">
          <ac:chgData name="土方雅之" userId="50c032e7-54fb-49da-b366-ca40689d108a" providerId="ADAL" clId="{06A6DE5F-27F5-47E3-B541-2B616041A122}" dt="2024-04-22T13:06:17.480" v="5654" actId="478"/>
          <ac:spMkLst>
            <pc:docMk/>
            <pc:sldMk cId="2315518690" sldId="302"/>
            <ac:spMk id="18" creationId="{25256784-B7B0-D327-DBD0-40C7C3469590}"/>
          </ac:spMkLst>
        </pc:spChg>
        <pc:spChg chg="add del mod">
          <ac:chgData name="土方雅之" userId="50c032e7-54fb-49da-b366-ca40689d108a" providerId="ADAL" clId="{06A6DE5F-27F5-47E3-B541-2B616041A122}" dt="2024-05-08T02:50:11.827" v="9455" actId="478"/>
          <ac:spMkLst>
            <pc:docMk/>
            <pc:sldMk cId="2315518690" sldId="302"/>
            <ac:spMk id="18" creationId="{B2A95518-357C-CEA5-4AC0-7C2C13CDE973}"/>
          </ac:spMkLst>
        </pc:spChg>
        <pc:spChg chg="del">
          <ac:chgData name="土方雅之" userId="50c032e7-54fb-49da-b366-ca40689d108a" providerId="ADAL" clId="{06A6DE5F-27F5-47E3-B541-2B616041A122}" dt="2024-04-22T13:06:17.480" v="5654" actId="478"/>
          <ac:spMkLst>
            <pc:docMk/>
            <pc:sldMk cId="2315518690" sldId="302"/>
            <ac:spMk id="19" creationId="{DE83A036-9B7F-BC70-D852-D921CFB95919}"/>
          </ac:spMkLst>
        </pc:spChg>
        <pc:spChg chg="add mod">
          <ac:chgData name="土方雅之" userId="50c032e7-54fb-49da-b366-ca40689d108a" providerId="ADAL" clId="{06A6DE5F-27F5-47E3-B541-2B616041A122}" dt="2024-04-22T22:48:16.536" v="7913" actId="1038"/>
          <ac:spMkLst>
            <pc:docMk/>
            <pc:sldMk cId="2315518690" sldId="302"/>
            <ac:spMk id="20" creationId="{845E990C-3890-B34F-FB6B-5E319DA7D4DD}"/>
          </ac:spMkLst>
        </pc:spChg>
        <pc:spChg chg="mod">
          <ac:chgData name="土方雅之" userId="50c032e7-54fb-49da-b366-ca40689d108a" providerId="ADAL" clId="{06A6DE5F-27F5-47E3-B541-2B616041A122}" dt="2024-04-22T13:06:13.874" v="5653" actId="20577"/>
          <ac:spMkLst>
            <pc:docMk/>
            <pc:sldMk cId="2315518690" sldId="302"/>
            <ac:spMk id="38" creationId="{7CD13538-CC21-9862-75E8-518E7C6E89DB}"/>
          </ac:spMkLst>
        </pc:spChg>
        <pc:spChg chg="mod">
          <ac:chgData name="土方雅之" userId="50c032e7-54fb-49da-b366-ca40689d108a" providerId="ADAL" clId="{06A6DE5F-27F5-47E3-B541-2B616041A122}" dt="2024-04-22T22:27:36.085" v="7714" actId="1038"/>
          <ac:spMkLst>
            <pc:docMk/>
            <pc:sldMk cId="2315518690" sldId="302"/>
            <ac:spMk id="92" creationId="{47C0E135-9416-EAF2-0E1A-D3E7E391C7CF}"/>
          </ac:spMkLst>
        </pc:spChg>
        <pc:cxnChg chg="add del mod">
          <ac:chgData name="土方雅之" userId="50c032e7-54fb-49da-b366-ca40689d108a" providerId="ADAL" clId="{06A6DE5F-27F5-47E3-B541-2B616041A122}" dt="2024-04-29T01:01:15.641" v="8203" actId="478"/>
          <ac:cxnSpMkLst>
            <pc:docMk/>
            <pc:sldMk cId="2315518690" sldId="302"/>
            <ac:cxnSpMk id="9" creationId="{7C4CA75A-A605-9333-EBA0-B870896CEE45}"/>
          </ac:cxnSpMkLst>
        </pc:cxnChg>
        <pc:cxnChg chg="mod">
          <ac:chgData name="土方雅之" userId="50c032e7-54fb-49da-b366-ca40689d108a" providerId="ADAL" clId="{06A6DE5F-27F5-47E3-B541-2B616041A122}" dt="2024-04-22T22:27:06.896" v="7685" actId="14100"/>
          <ac:cxnSpMkLst>
            <pc:docMk/>
            <pc:sldMk cId="2315518690" sldId="302"/>
            <ac:cxnSpMk id="10" creationId="{63ACE5C6-13E3-BF3D-4482-2F1117A896B3}"/>
          </ac:cxnSpMkLst>
        </pc:cxnChg>
        <pc:cxnChg chg="mod">
          <ac:chgData name="土方雅之" userId="50c032e7-54fb-49da-b366-ca40689d108a" providerId="ADAL" clId="{06A6DE5F-27F5-47E3-B541-2B616041A122}" dt="2024-04-22T22:48:11.479" v="7904" actId="12789"/>
          <ac:cxnSpMkLst>
            <pc:docMk/>
            <pc:sldMk cId="2315518690" sldId="302"/>
            <ac:cxnSpMk id="12" creationId="{023A1B55-0EE4-386C-B16A-0645A1FE2C74}"/>
          </ac:cxnSpMkLst>
        </pc:cxnChg>
        <pc:cxnChg chg="mod">
          <ac:chgData name="土方雅之" userId="50c032e7-54fb-49da-b366-ca40689d108a" providerId="ADAL" clId="{06A6DE5F-27F5-47E3-B541-2B616041A122}" dt="2024-04-22T22:48:11.479" v="7904" actId="12789"/>
          <ac:cxnSpMkLst>
            <pc:docMk/>
            <pc:sldMk cId="2315518690" sldId="302"/>
            <ac:cxnSpMk id="15" creationId="{CCF4BB59-788B-B0E0-AF4B-A75236E08A10}"/>
          </ac:cxnSpMkLst>
        </pc:cxnChg>
        <pc:cxnChg chg="add mod">
          <ac:chgData name="土方雅之" userId="50c032e7-54fb-49da-b366-ca40689d108a" providerId="ADAL" clId="{06A6DE5F-27F5-47E3-B541-2B616041A122}" dt="2024-04-22T22:27:36.085" v="7714" actId="1038"/>
          <ac:cxnSpMkLst>
            <pc:docMk/>
            <pc:sldMk cId="2315518690" sldId="302"/>
            <ac:cxnSpMk id="17" creationId="{517E0678-CD13-0B7B-B6A1-5540C6608C9F}"/>
          </ac:cxnSpMkLst>
        </pc:cxnChg>
        <pc:cxnChg chg="add mod">
          <ac:chgData name="土方雅之" userId="50c032e7-54fb-49da-b366-ca40689d108a" providerId="ADAL" clId="{06A6DE5F-27F5-47E3-B541-2B616041A122}" dt="2024-04-22T22:48:16.536" v="7913" actId="1038"/>
          <ac:cxnSpMkLst>
            <pc:docMk/>
            <pc:sldMk cId="2315518690" sldId="302"/>
            <ac:cxnSpMk id="21" creationId="{1DB1A0A3-321C-E92B-B3E8-199C5B9098FA}"/>
          </ac:cxnSpMkLst>
        </pc:cxnChg>
        <pc:cxnChg chg="add del mod">
          <ac:chgData name="土方雅之" userId="50c032e7-54fb-49da-b366-ca40689d108a" providerId="ADAL" clId="{06A6DE5F-27F5-47E3-B541-2B616041A122}" dt="2024-04-29T01:02:15.680" v="8286" actId="478"/>
          <ac:cxnSpMkLst>
            <pc:docMk/>
            <pc:sldMk cId="2315518690" sldId="302"/>
            <ac:cxnSpMk id="28" creationId="{40CED771-C4F0-0759-EAB6-8B17D2168A56}"/>
          </ac:cxnSpMkLst>
        </pc:cxnChg>
        <pc:cxnChg chg="mod">
          <ac:chgData name="土方雅之" userId="50c032e7-54fb-49da-b366-ca40689d108a" providerId="ADAL" clId="{06A6DE5F-27F5-47E3-B541-2B616041A122}" dt="2024-04-22T22:27:36.085" v="7714" actId="1038"/>
          <ac:cxnSpMkLst>
            <pc:docMk/>
            <pc:sldMk cId="2315518690" sldId="302"/>
            <ac:cxnSpMk id="35" creationId="{55A2DE13-09F5-624D-1858-853BE7B398BF}"/>
          </ac:cxnSpMkLst>
        </pc:cxnChg>
      </pc:sldChg>
      <pc:sldChg chg="addSp delSp modSp add mod">
        <pc:chgData name="土方雅之" userId="50c032e7-54fb-49da-b366-ca40689d108a" providerId="ADAL" clId="{06A6DE5F-27F5-47E3-B541-2B616041A122}" dt="2024-04-22T22:12:28.557" v="6879" actId="12789"/>
        <pc:sldMkLst>
          <pc:docMk/>
          <pc:sldMk cId="3458239137" sldId="303"/>
        </pc:sldMkLst>
        <pc:spChg chg="del">
          <ac:chgData name="土方雅之" userId="50c032e7-54fb-49da-b366-ca40689d108a" providerId="ADAL" clId="{06A6DE5F-27F5-47E3-B541-2B616041A122}" dt="2024-04-22T13:21:33.886" v="5893" actId="478"/>
          <ac:spMkLst>
            <pc:docMk/>
            <pc:sldMk cId="3458239137" sldId="303"/>
            <ac:spMk id="2" creationId="{A7052C8B-AEDB-A6E5-AF4E-41A007FEB00A}"/>
          </ac:spMkLst>
        </pc:spChg>
        <pc:spChg chg="add mod">
          <ac:chgData name="土方雅之" userId="50c032e7-54fb-49da-b366-ca40689d108a" providerId="ADAL" clId="{06A6DE5F-27F5-47E3-B541-2B616041A122}" dt="2024-04-22T22:11:31.851" v="6822"/>
          <ac:spMkLst>
            <pc:docMk/>
            <pc:sldMk cId="3458239137" sldId="303"/>
            <ac:spMk id="3" creationId="{3224B897-744B-8D5C-BA15-F6E1AFC018C9}"/>
          </ac:spMkLst>
        </pc:spChg>
        <pc:spChg chg="del">
          <ac:chgData name="土方雅之" userId="50c032e7-54fb-49da-b366-ca40689d108a" providerId="ADAL" clId="{06A6DE5F-27F5-47E3-B541-2B616041A122}" dt="2024-04-22T13:21:33.886" v="5893" actId="478"/>
          <ac:spMkLst>
            <pc:docMk/>
            <pc:sldMk cId="3458239137" sldId="303"/>
            <ac:spMk id="3" creationId="{D91456EA-9BAF-D48E-0275-76BE36486EC8}"/>
          </ac:spMkLst>
        </pc:spChg>
        <pc:spChg chg="del">
          <ac:chgData name="土方雅之" userId="50c032e7-54fb-49da-b366-ca40689d108a" providerId="ADAL" clId="{06A6DE5F-27F5-47E3-B541-2B616041A122}" dt="2024-04-22T13:21:33.886" v="5893" actId="478"/>
          <ac:spMkLst>
            <pc:docMk/>
            <pc:sldMk cId="3458239137" sldId="303"/>
            <ac:spMk id="4" creationId="{70D35F30-485A-D8E9-4CE8-CE201B0B8781}"/>
          </ac:spMkLst>
        </pc:spChg>
        <pc:spChg chg="del">
          <ac:chgData name="土方雅之" userId="50c032e7-54fb-49da-b366-ca40689d108a" providerId="ADAL" clId="{06A6DE5F-27F5-47E3-B541-2B616041A122}" dt="2024-04-22T13:21:33.886" v="5893" actId="478"/>
          <ac:spMkLst>
            <pc:docMk/>
            <pc:sldMk cId="3458239137" sldId="303"/>
            <ac:spMk id="5" creationId="{B4BDAA07-7DA5-9E60-3463-0D9D8580FCE1}"/>
          </ac:spMkLst>
        </pc:spChg>
        <pc:spChg chg="del">
          <ac:chgData name="土方雅之" userId="50c032e7-54fb-49da-b366-ca40689d108a" providerId="ADAL" clId="{06A6DE5F-27F5-47E3-B541-2B616041A122}" dt="2024-04-22T13:21:33.886" v="5893" actId="478"/>
          <ac:spMkLst>
            <pc:docMk/>
            <pc:sldMk cId="3458239137" sldId="303"/>
            <ac:spMk id="6" creationId="{5EEA72B0-1C82-094A-5408-81154545BBBE}"/>
          </ac:spMkLst>
        </pc:spChg>
        <pc:spChg chg="add mod">
          <ac:chgData name="土方雅之" userId="50c032e7-54fb-49da-b366-ca40689d108a" providerId="ADAL" clId="{06A6DE5F-27F5-47E3-B541-2B616041A122}" dt="2024-04-22T22:12:28.557" v="6879" actId="12789"/>
          <ac:spMkLst>
            <pc:docMk/>
            <pc:sldMk cId="3458239137" sldId="303"/>
            <ac:spMk id="6" creationId="{651820DA-8FD2-6724-70F5-8C8BD5D4F8AB}"/>
          </ac:spMkLst>
        </pc:spChg>
        <pc:spChg chg="del">
          <ac:chgData name="土方雅之" userId="50c032e7-54fb-49da-b366-ca40689d108a" providerId="ADAL" clId="{06A6DE5F-27F5-47E3-B541-2B616041A122}" dt="2024-04-22T13:21:33.886" v="5893" actId="478"/>
          <ac:spMkLst>
            <pc:docMk/>
            <pc:sldMk cId="3458239137" sldId="303"/>
            <ac:spMk id="7" creationId="{F17F60CF-E33E-F452-835B-A16EE35C6C85}"/>
          </ac:spMkLst>
        </pc:spChg>
        <pc:spChg chg="del">
          <ac:chgData name="土方雅之" userId="50c032e7-54fb-49da-b366-ca40689d108a" providerId="ADAL" clId="{06A6DE5F-27F5-47E3-B541-2B616041A122}" dt="2024-04-22T13:21:33.886" v="5893" actId="478"/>
          <ac:spMkLst>
            <pc:docMk/>
            <pc:sldMk cId="3458239137" sldId="303"/>
            <ac:spMk id="8" creationId="{C1D69900-35BD-9C64-F932-7149CF7F50AF}"/>
          </ac:spMkLst>
        </pc:spChg>
        <pc:spChg chg="del">
          <ac:chgData name="土方雅之" userId="50c032e7-54fb-49da-b366-ca40689d108a" providerId="ADAL" clId="{06A6DE5F-27F5-47E3-B541-2B616041A122}" dt="2024-04-22T13:21:33.886" v="5893" actId="478"/>
          <ac:spMkLst>
            <pc:docMk/>
            <pc:sldMk cId="3458239137" sldId="303"/>
            <ac:spMk id="9" creationId="{ECC5C048-DD82-53A1-4F2F-DF1D3B1683A7}"/>
          </ac:spMkLst>
        </pc:spChg>
        <pc:spChg chg="del">
          <ac:chgData name="土方雅之" userId="50c032e7-54fb-49da-b366-ca40689d108a" providerId="ADAL" clId="{06A6DE5F-27F5-47E3-B541-2B616041A122}" dt="2024-04-22T13:21:33.886" v="5893" actId="478"/>
          <ac:spMkLst>
            <pc:docMk/>
            <pc:sldMk cId="3458239137" sldId="303"/>
            <ac:spMk id="10" creationId="{6126C577-3D55-AD01-112F-6BE4214A96FE}"/>
          </ac:spMkLst>
        </pc:spChg>
        <pc:spChg chg="del">
          <ac:chgData name="土方雅之" userId="50c032e7-54fb-49da-b366-ca40689d108a" providerId="ADAL" clId="{06A6DE5F-27F5-47E3-B541-2B616041A122}" dt="2024-04-22T13:21:33.886" v="5893" actId="478"/>
          <ac:spMkLst>
            <pc:docMk/>
            <pc:sldMk cId="3458239137" sldId="303"/>
            <ac:spMk id="11" creationId="{D7BD5606-F515-98E1-FF8C-9FC8E2AA0EEC}"/>
          </ac:spMkLst>
        </pc:spChg>
        <pc:spChg chg="del">
          <ac:chgData name="土方雅之" userId="50c032e7-54fb-49da-b366-ca40689d108a" providerId="ADAL" clId="{06A6DE5F-27F5-47E3-B541-2B616041A122}" dt="2024-04-22T13:21:33.886" v="5893" actId="478"/>
          <ac:spMkLst>
            <pc:docMk/>
            <pc:sldMk cId="3458239137" sldId="303"/>
            <ac:spMk id="14" creationId="{27EA056F-C75C-4DE8-A652-18AF7B627B14}"/>
          </ac:spMkLst>
        </pc:spChg>
        <pc:spChg chg="del">
          <ac:chgData name="土方雅之" userId="50c032e7-54fb-49da-b366-ca40689d108a" providerId="ADAL" clId="{06A6DE5F-27F5-47E3-B541-2B616041A122}" dt="2024-04-22T13:21:33.886" v="5893" actId="478"/>
          <ac:spMkLst>
            <pc:docMk/>
            <pc:sldMk cId="3458239137" sldId="303"/>
            <ac:spMk id="15" creationId="{2D5CF79D-D09D-F278-CCA8-27DF38F0F891}"/>
          </ac:spMkLst>
        </pc:spChg>
        <pc:spChg chg="add mod">
          <ac:chgData name="土方雅之" userId="50c032e7-54fb-49da-b366-ca40689d108a" providerId="ADAL" clId="{06A6DE5F-27F5-47E3-B541-2B616041A122}" dt="2024-04-22T13:25:13.324" v="5965" actId="1076"/>
          <ac:spMkLst>
            <pc:docMk/>
            <pc:sldMk cId="3458239137" sldId="303"/>
            <ac:spMk id="17" creationId="{52AC9625-6A53-83FB-B8DD-82150A1A44E5}"/>
          </ac:spMkLst>
        </pc:spChg>
        <pc:spChg chg="del">
          <ac:chgData name="土方雅之" userId="50c032e7-54fb-49da-b366-ca40689d108a" providerId="ADAL" clId="{06A6DE5F-27F5-47E3-B541-2B616041A122}" dt="2024-04-22T13:21:33.886" v="5893" actId="478"/>
          <ac:spMkLst>
            <pc:docMk/>
            <pc:sldMk cId="3458239137" sldId="303"/>
            <ac:spMk id="18" creationId="{7E0BD677-3BD9-1830-2EB4-B5CBE7480F1D}"/>
          </ac:spMkLst>
        </pc:spChg>
        <pc:spChg chg="add mod">
          <ac:chgData name="土方雅之" userId="50c032e7-54fb-49da-b366-ca40689d108a" providerId="ADAL" clId="{06A6DE5F-27F5-47E3-B541-2B616041A122}" dt="2024-04-22T13:26:08.496" v="5994" actId="1037"/>
          <ac:spMkLst>
            <pc:docMk/>
            <pc:sldMk cId="3458239137" sldId="303"/>
            <ac:spMk id="27" creationId="{635DBC76-8093-9CA4-489B-B65EA5290EF3}"/>
          </ac:spMkLst>
        </pc:spChg>
        <pc:spChg chg="add mod">
          <ac:chgData name="土方雅之" userId="50c032e7-54fb-49da-b366-ca40689d108a" providerId="ADAL" clId="{06A6DE5F-27F5-47E3-B541-2B616041A122}" dt="2024-04-22T13:26:43.109" v="6001" actId="554"/>
          <ac:spMkLst>
            <pc:docMk/>
            <pc:sldMk cId="3458239137" sldId="303"/>
            <ac:spMk id="29" creationId="{D756BA88-67CD-18BD-56AE-3831CEFB62EE}"/>
          </ac:spMkLst>
        </pc:spChg>
        <pc:spChg chg="del">
          <ac:chgData name="土方雅之" userId="50c032e7-54fb-49da-b366-ca40689d108a" providerId="ADAL" clId="{06A6DE5F-27F5-47E3-B541-2B616041A122}" dt="2024-04-22T13:21:33.886" v="5893" actId="478"/>
          <ac:spMkLst>
            <pc:docMk/>
            <pc:sldMk cId="3458239137" sldId="303"/>
            <ac:spMk id="34" creationId="{5018A9DE-26EE-840A-B7B1-AB433E173B7E}"/>
          </ac:spMkLst>
        </pc:spChg>
        <pc:spChg chg="del">
          <ac:chgData name="土方雅之" userId="50c032e7-54fb-49da-b366-ca40689d108a" providerId="ADAL" clId="{06A6DE5F-27F5-47E3-B541-2B616041A122}" dt="2024-04-22T13:21:33.886" v="5893" actId="478"/>
          <ac:spMkLst>
            <pc:docMk/>
            <pc:sldMk cId="3458239137" sldId="303"/>
            <ac:spMk id="35" creationId="{E3E0FFC4-AD6D-3358-B451-EE88A1B6B776}"/>
          </ac:spMkLst>
        </pc:spChg>
        <pc:spChg chg="mod">
          <ac:chgData name="土方雅之" userId="50c032e7-54fb-49da-b366-ca40689d108a" providerId="ADAL" clId="{06A6DE5F-27F5-47E3-B541-2B616041A122}" dt="2024-04-22T13:22:08.223" v="5914" actId="20577"/>
          <ac:spMkLst>
            <pc:docMk/>
            <pc:sldMk cId="3458239137" sldId="303"/>
            <ac:spMk id="38" creationId="{7CD13538-CC21-9862-75E8-518E7C6E89DB}"/>
          </ac:spMkLst>
        </pc:spChg>
        <pc:spChg chg="add mod">
          <ac:chgData name="土方雅之" userId="50c032e7-54fb-49da-b366-ca40689d108a" providerId="ADAL" clId="{06A6DE5F-27F5-47E3-B541-2B616041A122}" dt="2024-04-22T13:26:43.109" v="6001" actId="554"/>
          <ac:spMkLst>
            <pc:docMk/>
            <pc:sldMk cId="3458239137" sldId="303"/>
            <ac:spMk id="42" creationId="{B71C1B86-8D79-4EE9-61CD-2267257F2F5A}"/>
          </ac:spMkLst>
        </pc:spChg>
        <pc:spChg chg="del">
          <ac:chgData name="土方雅之" userId="50c032e7-54fb-49da-b366-ca40689d108a" providerId="ADAL" clId="{06A6DE5F-27F5-47E3-B541-2B616041A122}" dt="2024-04-22T13:21:33.886" v="5893" actId="478"/>
          <ac:spMkLst>
            <pc:docMk/>
            <pc:sldMk cId="3458239137" sldId="303"/>
            <ac:spMk id="45" creationId="{37A31235-F4BB-356B-72A6-291166F4182A}"/>
          </ac:spMkLst>
        </pc:spChg>
        <pc:spChg chg="del">
          <ac:chgData name="土方雅之" userId="50c032e7-54fb-49da-b366-ca40689d108a" providerId="ADAL" clId="{06A6DE5F-27F5-47E3-B541-2B616041A122}" dt="2024-04-22T13:21:33.886" v="5893" actId="478"/>
          <ac:spMkLst>
            <pc:docMk/>
            <pc:sldMk cId="3458239137" sldId="303"/>
            <ac:spMk id="49" creationId="{34CAD166-983A-E85B-8E8C-822D15C26B69}"/>
          </ac:spMkLst>
        </pc:spChg>
        <pc:spChg chg="add mod">
          <ac:chgData name="土方雅之" userId="50c032e7-54fb-49da-b366-ca40689d108a" providerId="ADAL" clId="{06A6DE5F-27F5-47E3-B541-2B616041A122}" dt="2024-04-22T13:33:15.939" v="6320" actId="20577"/>
          <ac:spMkLst>
            <pc:docMk/>
            <pc:sldMk cId="3458239137" sldId="303"/>
            <ac:spMk id="50" creationId="{458CF9A0-5C14-44A2-C3CF-EBAF15329D51}"/>
          </ac:spMkLst>
        </pc:spChg>
        <pc:spChg chg="add mod">
          <ac:chgData name="土方雅之" userId="50c032e7-54fb-49da-b366-ca40689d108a" providerId="ADAL" clId="{06A6DE5F-27F5-47E3-B541-2B616041A122}" dt="2024-04-22T13:29:05.593" v="6134" actId="1037"/>
          <ac:spMkLst>
            <pc:docMk/>
            <pc:sldMk cId="3458239137" sldId="303"/>
            <ac:spMk id="51" creationId="{4BD3A21F-3B0A-15B7-4BDA-C316E07FF517}"/>
          </ac:spMkLst>
        </pc:spChg>
        <pc:spChg chg="del">
          <ac:chgData name="土方雅之" userId="50c032e7-54fb-49da-b366-ca40689d108a" providerId="ADAL" clId="{06A6DE5F-27F5-47E3-B541-2B616041A122}" dt="2024-04-22T13:21:33.886" v="5893" actId="478"/>
          <ac:spMkLst>
            <pc:docMk/>
            <pc:sldMk cId="3458239137" sldId="303"/>
            <ac:spMk id="52" creationId="{9ED1EAEB-105A-0D4F-2D9A-1B6638F89FA1}"/>
          </ac:spMkLst>
        </pc:spChg>
        <pc:spChg chg="add mod">
          <ac:chgData name="土方雅之" userId="50c032e7-54fb-49da-b366-ca40689d108a" providerId="ADAL" clId="{06A6DE5F-27F5-47E3-B541-2B616041A122}" dt="2024-04-22T13:33:48.909" v="6337" actId="1076"/>
          <ac:spMkLst>
            <pc:docMk/>
            <pc:sldMk cId="3458239137" sldId="303"/>
            <ac:spMk id="53" creationId="{E7D5B799-440C-83B3-B493-2F25132B1F79}"/>
          </ac:spMkLst>
        </pc:spChg>
        <pc:spChg chg="add mod">
          <ac:chgData name="土方雅之" userId="50c032e7-54fb-49da-b366-ca40689d108a" providerId="ADAL" clId="{06A6DE5F-27F5-47E3-B541-2B616041A122}" dt="2024-04-22T13:28:53.918" v="6097" actId="552"/>
          <ac:spMkLst>
            <pc:docMk/>
            <pc:sldMk cId="3458239137" sldId="303"/>
            <ac:spMk id="62" creationId="{7106C854-D1E6-10CF-A823-0256CB78E791}"/>
          </ac:spMkLst>
        </pc:spChg>
        <pc:spChg chg="add mod">
          <ac:chgData name="土方雅之" userId="50c032e7-54fb-49da-b366-ca40689d108a" providerId="ADAL" clId="{06A6DE5F-27F5-47E3-B541-2B616041A122}" dt="2024-04-22T13:30:58.849" v="6281" actId="554"/>
          <ac:spMkLst>
            <pc:docMk/>
            <pc:sldMk cId="3458239137" sldId="303"/>
            <ac:spMk id="63" creationId="{6873B1AD-9694-3AAA-B8C7-54E46FCD36B2}"/>
          </ac:spMkLst>
        </pc:spChg>
        <pc:spChg chg="add mod">
          <ac:chgData name="土方雅之" userId="50c032e7-54fb-49da-b366-ca40689d108a" providerId="ADAL" clId="{06A6DE5F-27F5-47E3-B541-2B616041A122}" dt="2024-04-22T13:27:23.208" v="6070" actId="1038"/>
          <ac:spMkLst>
            <pc:docMk/>
            <pc:sldMk cId="3458239137" sldId="303"/>
            <ac:spMk id="72" creationId="{A44DB51A-7E0B-3CC2-C8E8-B083CA4C0205}"/>
          </ac:spMkLst>
        </pc:spChg>
        <pc:spChg chg="del">
          <ac:chgData name="土方雅之" userId="50c032e7-54fb-49da-b366-ca40689d108a" providerId="ADAL" clId="{06A6DE5F-27F5-47E3-B541-2B616041A122}" dt="2024-04-22T13:21:33.886" v="5893" actId="478"/>
          <ac:spMkLst>
            <pc:docMk/>
            <pc:sldMk cId="3458239137" sldId="303"/>
            <ac:spMk id="73" creationId="{7A081718-7154-5312-9447-6458BF3CCD5E}"/>
          </ac:spMkLst>
        </pc:spChg>
        <pc:spChg chg="mod">
          <ac:chgData name="土方雅之" userId="50c032e7-54fb-49da-b366-ca40689d108a" providerId="ADAL" clId="{06A6DE5F-27F5-47E3-B541-2B616041A122}" dt="2024-04-22T13:27:20.349" v="6041"/>
          <ac:spMkLst>
            <pc:docMk/>
            <pc:sldMk cId="3458239137" sldId="303"/>
            <ac:spMk id="82" creationId="{5F8E13F8-8CF2-EE80-67DF-5C8A6B5016BB}"/>
          </ac:spMkLst>
        </pc:spChg>
        <pc:spChg chg="mod">
          <ac:chgData name="土方雅之" userId="50c032e7-54fb-49da-b366-ca40689d108a" providerId="ADAL" clId="{06A6DE5F-27F5-47E3-B541-2B616041A122}" dt="2024-04-22T13:27:20.349" v="6041"/>
          <ac:spMkLst>
            <pc:docMk/>
            <pc:sldMk cId="3458239137" sldId="303"/>
            <ac:spMk id="83" creationId="{B7F8EE13-F946-CAF2-EF96-BE764C8B7E88}"/>
          </ac:spMkLst>
        </pc:spChg>
        <pc:spChg chg="del">
          <ac:chgData name="土方雅之" userId="50c032e7-54fb-49da-b366-ca40689d108a" providerId="ADAL" clId="{06A6DE5F-27F5-47E3-B541-2B616041A122}" dt="2024-04-22T13:21:33.886" v="5893" actId="478"/>
          <ac:spMkLst>
            <pc:docMk/>
            <pc:sldMk cId="3458239137" sldId="303"/>
            <ac:spMk id="85" creationId="{6B47AB13-1A40-57C1-9738-41DD5980221E}"/>
          </ac:spMkLst>
        </pc:spChg>
        <pc:spChg chg="del">
          <ac:chgData name="土方雅之" userId="50c032e7-54fb-49da-b366-ca40689d108a" providerId="ADAL" clId="{06A6DE5F-27F5-47E3-B541-2B616041A122}" dt="2024-04-22T13:21:33.886" v="5893" actId="478"/>
          <ac:spMkLst>
            <pc:docMk/>
            <pc:sldMk cId="3458239137" sldId="303"/>
            <ac:spMk id="99" creationId="{952E2D8B-89CE-67AD-EE88-EF2130A4D878}"/>
          </ac:spMkLst>
        </pc:spChg>
        <pc:spChg chg="add mod">
          <ac:chgData name="土方雅之" userId="50c032e7-54fb-49da-b366-ca40689d108a" providerId="ADAL" clId="{06A6DE5F-27F5-47E3-B541-2B616041A122}" dt="2024-04-22T13:29:38.713" v="6155" actId="1076"/>
          <ac:spMkLst>
            <pc:docMk/>
            <pc:sldMk cId="3458239137" sldId="303"/>
            <ac:spMk id="103" creationId="{D7BD5606-F515-98E1-FF8C-9FC8E2AA0EEC}"/>
          </ac:spMkLst>
        </pc:spChg>
        <pc:spChg chg="add mod">
          <ac:chgData name="土方雅之" userId="50c032e7-54fb-49da-b366-ca40689d108a" providerId="ADAL" clId="{06A6DE5F-27F5-47E3-B541-2B616041A122}" dt="2024-04-22T13:31:03.168" v="6282" actId="1076"/>
          <ac:spMkLst>
            <pc:docMk/>
            <pc:sldMk cId="3458239137" sldId="303"/>
            <ac:spMk id="104" creationId="{FD325733-02D9-8CE1-4502-064BA04B60A4}"/>
          </ac:spMkLst>
        </pc:spChg>
        <pc:spChg chg="add mod">
          <ac:chgData name="土方雅之" userId="50c032e7-54fb-49da-b366-ca40689d108a" providerId="ADAL" clId="{06A6DE5F-27F5-47E3-B541-2B616041A122}" dt="2024-04-22T13:31:13.614" v="6284" actId="1076"/>
          <ac:spMkLst>
            <pc:docMk/>
            <pc:sldMk cId="3458239137" sldId="303"/>
            <ac:spMk id="110" creationId="{6838E898-BA9F-5448-43C1-800A54E498C3}"/>
          </ac:spMkLst>
        </pc:spChg>
        <pc:spChg chg="del">
          <ac:chgData name="土方雅之" userId="50c032e7-54fb-49da-b366-ca40689d108a" providerId="ADAL" clId="{06A6DE5F-27F5-47E3-B541-2B616041A122}" dt="2024-04-22T13:21:33.886" v="5893" actId="478"/>
          <ac:spMkLst>
            <pc:docMk/>
            <pc:sldMk cId="3458239137" sldId="303"/>
            <ac:spMk id="112" creationId="{158E386D-0167-7428-E849-8FBE5D3CCE7F}"/>
          </ac:spMkLst>
        </pc:spChg>
        <pc:spChg chg="mod">
          <ac:chgData name="土方雅之" userId="50c032e7-54fb-49da-b366-ca40689d108a" providerId="ADAL" clId="{06A6DE5F-27F5-47E3-B541-2B616041A122}" dt="2024-04-22T13:31:57.421" v="6290"/>
          <ac:spMkLst>
            <pc:docMk/>
            <pc:sldMk cId="3458239137" sldId="303"/>
            <ac:spMk id="116" creationId="{7D807B1C-6B8C-E785-1A92-F93B9CD7EBF4}"/>
          </ac:spMkLst>
        </pc:spChg>
        <pc:spChg chg="mod">
          <ac:chgData name="土方雅之" userId="50c032e7-54fb-49da-b366-ca40689d108a" providerId="ADAL" clId="{06A6DE5F-27F5-47E3-B541-2B616041A122}" dt="2024-04-22T13:31:57.421" v="6290"/>
          <ac:spMkLst>
            <pc:docMk/>
            <pc:sldMk cId="3458239137" sldId="303"/>
            <ac:spMk id="117" creationId="{013CE1E7-7446-6192-4A82-9F53A41A2BAA}"/>
          </ac:spMkLst>
        </pc:spChg>
        <pc:spChg chg="add mod">
          <ac:chgData name="土方雅之" userId="50c032e7-54fb-49da-b366-ca40689d108a" providerId="ADAL" clId="{06A6DE5F-27F5-47E3-B541-2B616041A122}" dt="2024-04-22T13:32:09.919" v="6293" actId="1076"/>
          <ac:spMkLst>
            <pc:docMk/>
            <pc:sldMk cId="3458239137" sldId="303"/>
            <ac:spMk id="118" creationId="{C34F5247-4C8C-6CE6-D0D9-010A3936AC8F}"/>
          </ac:spMkLst>
        </pc:spChg>
        <pc:spChg chg="mod">
          <ac:chgData name="土方雅之" userId="50c032e7-54fb-49da-b366-ca40689d108a" providerId="ADAL" clId="{06A6DE5F-27F5-47E3-B541-2B616041A122}" dt="2024-04-22T13:32:12.501" v="6294"/>
          <ac:spMkLst>
            <pc:docMk/>
            <pc:sldMk cId="3458239137" sldId="303"/>
            <ac:spMk id="120" creationId="{570A55A7-0273-1784-629D-948D0D83B926}"/>
          </ac:spMkLst>
        </pc:spChg>
        <pc:spChg chg="mod">
          <ac:chgData name="土方雅之" userId="50c032e7-54fb-49da-b366-ca40689d108a" providerId="ADAL" clId="{06A6DE5F-27F5-47E3-B541-2B616041A122}" dt="2024-04-22T13:32:12.501" v="6294"/>
          <ac:spMkLst>
            <pc:docMk/>
            <pc:sldMk cId="3458239137" sldId="303"/>
            <ac:spMk id="121" creationId="{68E53FB6-D38C-1482-1E9A-221C0F1038AA}"/>
          </ac:spMkLst>
        </pc:spChg>
        <pc:spChg chg="add mod">
          <ac:chgData name="土方雅之" userId="50c032e7-54fb-49da-b366-ca40689d108a" providerId="ADAL" clId="{06A6DE5F-27F5-47E3-B541-2B616041A122}" dt="2024-04-22T13:33:41.140" v="6336" actId="12788"/>
          <ac:spMkLst>
            <pc:docMk/>
            <pc:sldMk cId="3458239137" sldId="303"/>
            <ac:spMk id="125" creationId="{1DA74C8F-F4DC-FE38-5236-1F1E1ADC93DC}"/>
          </ac:spMkLst>
        </pc:spChg>
        <pc:spChg chg="add mod">
          <ac:chgData name="土方雅之" userId="50c032e7-54fb-49da-b366-ca40689d108a" providerId="ADAL" clId="{06A6DE5F-27F5-47E3-B541-2B616041A122}" dt="2024-04-22T13:33:41.140" v="6336" actId="12788"/>
          <ac:spMkLst>
            <pc:docMk/>
            <pc:sldMk cId="3458239137" sldId="303"/>
            <ac:spMk id="129" creationId="{3BB87CEC-652C-8C2E-E65F-4E37E74A4607}"/>
          </ac:spMkLst>
        </pc:spChg>
        <pc:spChg chg="del">
          <ac:chgData name="土方雅之" userId="50c032e7-54fb-49da-b366-ca40689d108a" providerId="ADAL" clId="{06A6DE5F-27F5-47E3-B541-2B616041A122}" dt="2024-04-22T13:21:33.886" v="5893" actId="478"/>
          <ac:spMkLst>
            <pc:docMk/>
            <pc:sldMk cId="3458239137" sldId="303"/>
            <ac:spMk id="139" creationId="{61E0E0C4-0722-F443-81A5-F0C743E1E1E8}"/>
          </ac:spMkLst>
        </pc:spChg>
        <pc:spChg chg="del">
          <ac:chgData name="土方雅之" userId="50c032e7-54fb-49da-b366-ca40689d108a" providerId="ADAL" clId="{06A6DE5F-27F5-47E3-B541-2B616041A122}" dt="2024-04-22T13:21:33.886" v="5893" actId="478"/>
          <ac:spMkLst>
            <pc:docMk/>
            <pc:sldMk cId="3458239137" sldId="303"/>
            <ac:spMk id="140" creationId="{65D4445C-B23F-4CF6-65B2-9F8C7AE56F21}"/>
          </ac:spMkLst>
        </pc:spChg>
        <pc:spChg chg="del">
          <ac:chgData name="土方雅之" userId="50c032e7-54fb-49da-b366-ca40689d108a" providerId="ADAL" clId="{06A6DE5F-27F5-47E3-B541-2B616041A122}" dt="2024-04-22T13:21:33.886" v="5893" actId="478"/>
          <ac:spMkLst>
            <pc:docMk/>
            <pc:sldMk cId="3458239137" sldId="303"/>
            <ac:spMk id="142" creationId="{2FA197FF-4AA0-B4E2-ECED-5BCEF11A1AF4}"/>
          </ac:spMkLst>
        </pc:spChg>
        <pc:spChg chg="add mod">
          <ac:chgData name="土方雅之" userId="50c032e7-54fb-49da-b366-ca40689d108a" providerId="ADAL" clId="{06A6DE5F-27F5-47E3-B541-2B616041A122}" dt="2024-04-22T22:12:28.557" v="6879" actId="12789"/>
          <ac:spMkLst>
            <pc:docMk/>
            <pc:sldMk cId="3458239137" sldId="303"/>
            <ac:spMk id="143" creationId="{B48F505B-FFBF-721B-CA7A-7F5FF4A4BB2B}"/>
          </ac:spMkLst>
        </pc:spChg>
        <pc:spChg chg="del">
          <ac:chgData name="土方雅之" userId="50c032e7-54fb-49da-b366-ca40689d108a" providerId="ADAL" clId="{06A6DE5F-27F5-47E3-B541-2B616041A122}" dt="2024-04-22T13:21:33.886" v="5893" actId="478"/>
          <ac:spMkLst>
            <pc:docMk/>
            <pc:sldMk cId="3458239137" sldId="303"/>
            <ac:spMk id="146" creationId="{FB4FAC8A-DC6F-772A-9FA5-8F28B76FBCBA}"/>
          </ac:spMkLst>
        </pc:spChg>
        <pc:spChg chg="del">
          <ac:chgData name="土方雅之" userId="50c032e7-54fb-49da-b366-ca40689d108a" providerId="ADAL" clId="{06A6DE5F-27F5-47E3-B541-2B616041A122}" dt="2024-04-22T13:21:33.886" v="5893" actId="478"/>
          <ac:spMkLst>
            <pc:docMk/>
            <pc:sldMk cId="3458239137" sldId="303"/>
            <ac:spMk id="168" creationId="{E80EC107-030A-C871-E3A7-015BAE4DCEE1}"/>
          </ac:spMkLst>
        </pc:spChg>
        <pc:spChg chg="del">
          <ac:chgData name="土方雅之" userId="50c032e7-54fb-49da-b366-ca40689d108a" providerId="ADAL" clId="{06A6DE5F-27F5-47E3-B541-2B616041A122}" dt="2024-04-22T13:21:33.886" v="5893" actId="478"/>
          <ac:spMkLst>
            <pc:docMk/>
            <pc:sldMk cId="3458239137" sldId="303"/>
            <ac:spMk id="169" creationId="{DA00E36B-B533-77C5-5E2E-C91CD83E65AB}"/>
          </ac:spMkLst>
        </pc:spChg>
        <pc:spChg chg="del">
          <ac:chgData name="土方雅之" userId="50c032e7-54fb-49da-b366-ca40689d108a" providerId="ADAL" clId="{06A6DE5F-27F5-47E3-B541-2B616041A122}" dt="2024-04-22T13:21:33.886" v="5893" actId="478"/>
          <ac:spMkLst>
            <pc:docMk/>
            <pc:sldMk cId="3458239137" sldId="303"/>
            <ac:spMk id="191" creationId="{A525A131-2BEA-9D88-2904-B7662C6E0DA3}"/>
          </ac:spMkLst>
        </pc:spChg>
        <pc:spChg chg="del">
          <ac:chgData name="土方雅之" userId="50c032e7-54fb-49da-b366-ca40689d108a" providerId="ADAL" clId="{06A6DE5F-27F5-47E3-B541-2B616041A122}" dt="2024-04-22T13:21:33.886" v="5893" actId="478"/>
          <ac:spMkLst>
            <pc:docMk/>
            <pc:sldMk cId="3458239137" sldId="303"/>
            <ac:spMk id="193" creationId="{2E33E81A-13A0-CBCD-4523-D6680117A24B}"/>
          </ac:spMkLst>
        </pc:spChg>
        <pc:spChg chg="del">
          <ac:chgData name="土方雅之" userId="50c032e7-54fb-49da-b366-ca40689d108a" providerId="ADAL" clId="{06A6DE5F-27F5-47E3-B541-2B616041A122}" dt="2024-04-22T13:21:33.886" v="5893" actId="478"/>
          <ac:spMkLst>
            <pc:docMk/>
            <pc:sldMk cId="3458239137" sldId="303"/>
            <ac:spMk id="194" creationId="{B5C5B08F-0753-6721-58AB-CAE5BA89F035}"/>
          </ac:spMkLst>
        </pc:spChg>
        <pc:spChg chg="del">
          <ac:chgData name="土方雅之" userId="50c032e7-54fb-49da-b366-ca40689d108a" providerId="ADAL" clId="{06A6DE5F-27F5-47E3-B541-2B616041A122}" dt="2024-04-22T13:21:33.886" v="5893" actId="478"/>
          <ac:spMkLst>
            <pc:docMk/>
            <pc:sldMk cId="3458239137" sldId="303"/>
            <ac:spMk id="196" creationId="{0DD1DABD-AE25-DEA9-AE3A-C8B11EED7A9D}"/>
          </ac:spMkLst>
        </pc:spChg>
        <pc:spChg chg="del">
          <ac:chgData name="土方雅之" userId="50c032e7-54fb-49da-b366-ca40689d108a" providerId="ADAL" clId="{06A6DE5F-27F5-47E3-B541-2B616041A122}" dt="2024-04-22T13:21:33.886" v="5893" actId="478"/>
          <ac:spMkLst>
            <pc:docMk/>
            <pc:sldMk cId="3458239137" sldId="303"/>
            <ac:spMk id="197" creationId="{FCDE77A9-56D0-CB3E-4AEF-1CD4E3557414}"/>
          </ac:spMkLst>
        </pc:spChg>
        <pc:spChg chg="del">
          <ac:chgData name="土方雅之" userId="50c032e7-54fb-49da-b366-ca40689d108a" providerId="ADAL" clId="{06A6DE5F-27F5-47E3-B541-2B616041A122}" dt="2024-04-22T13:21:33.886" v="5893" actId="478"/>
          <ac:spMkLst>
            <pc:docMk/>
            <pc:sldMk cId="3458239137" sldId="303"/>
            <ac:spMk id="198" creationId="{9D519174-E10B-E3E7-92B1-E27F9526C568}"/>
          </ac:spMkLst>
        </pc:spChg>
        <pc:spChg chg="del">
          <ac:chgData name="土方雅之" userId="50c032e7-54fb-49da-b366-ca40689d108a" providerId="ADAL" clId="{06A6DE5F-27F5-47E3-B541-2B616041A122}" dt="2024-04-22T13:21:33.886" v="5893" actId="478"/>
          <ac:spMkLst>
            <pc:docMk/>
            <pc:sldMk cId="3458239137" sldId="303"/>
            <ac:spMk id="199" creationId="{9CF48B52-D9AF-54FB-1010-F06ED55D1E86}"/>
          </ac:spMkLst>
        </pc:spChg>
        <pc:grpChg chg="del">
          <ac:chgData name="土方雅之" userId="50c032e7-54fb-49da-b366-ca40689d108a" providerId="ADAL" clId="{06A6DE5F-27F5-47E3-B541-2B616041A122}" dt="2024-04-22T13:21:33.886" v="5893" actId="478"/>
          <ac:grpSpMkLst>
            <pc:docMk/>
            <pc:sldMk cId="3458239137" sldId="303"/>
            <ac:grpSpMk id="24" creationId="{A8A47083-0AF3-13FF-52F5-B960EC93783D}"/>
          </ac:grpSpMkLst>
        </pc:grpChg>
        <pc:grpChg chg="del">
          <ac:chgData name="土方雅之" userId="50c032e7-54fb-49da-b366-ca40689d108a" providerId="ADAL" clId="{06A6DE5F-27F5-47E3-B541-2B616041A122}" dt="2024-04-22T13:21:33.886" v="5893" actId="478"/>
          <ac:grpSpMkLst>
            <pc:docMk/>
            <pc:sldMk cId="3458239137" sldId="303"/>
            <ac:grpSpMk id="54" creationId="{7AF02544-5EC7-531F-D4A9-CED3BC4DF321}"/>
          </ac:grpSpMkLst>
        </pc:grpChg>
        <pc:grpChg chg="del">
          <ac:chgData name="土方雅之" userId="50c032e7-54fb-49da-b366-ca40689d108a" providerId="ADAL" clId="{06A6DE5F-27F5-47E3-B541-2B616041A122}" dt="2024-04-22T13:21:33.886" v="5893" actId="478"/>
          <ac:grpSpMkLst>
            <pc:docMk/>
            <pc:sldMk cId="3458239137" sldId="303"/>
            <ac:grpSpMk id="57" creationId="{6AC7180F-62B8-CB89-1FFE-1A935CD170AA}"/>
          </ac:grpSpMkLst>
        </pc:grpChg>
        <pc:grpChg chg="add del mod">
          <ac:chgData name="土方雅之" userId="50c032e7-54fb-49da-b366-ca40689d108a" providerId="ADAL" clId="{06A6DE5F-27F5-47E3-B541-2B616041A122}" dt="2024-04-22T13:29:08.848" v="6135" actId="478"/>
          <ac:grpSpMkLst>
            <pc:docMk/>
            <pc:sldMk cId="3458239137" sldId="303"/>
            <ac:grpSpMk id="66" creationId="{921E67E7-695A-0F49-4D0F-C3D2F78B4FD2}"/>
          </ac:grpSpMkLst>
        </pc:grpChg>
        <pc:grpChg chg="del">
          <ac:chgData name="土方雅之" userId="50c032e7-54fb-49da-b366-ca40689d108a" providerId="ADAL" clId="{06A6DE5F-27F5-47E3-B541-2B616041A122}" dt="2024-04-22T13:21:33.886" v="5893" actId="478"/>
          <ac:grpSpMkLst>
            <pc:docMk/>
            <pc:sldMk cId="3458239137" sldId="303"/>
            <ac:grpSpMk id="68" creationId="{9E7D0F06-73A7-7197-D93F-F9493B9473F3}"/>
          </ac:grpSpMkLst>
        </pc:grpChg>
        <pc:grpChg chg="add mod">
          <ac:chgData name="土方雅之" userId="50c032e7-54fb-49da-b366-ca40689d108a" providerId="ADAL" clId="{06A6DE5F-27F5-47E3-B541-2B616041A122}" dt="2024-04-22T13:29:16.857" v="6151" actId="1037"/>
          <ac:grpSpMkLst>
            <pc:docMk/>
            <pc:sldMk cId="3458239137" sldId="303"/>
            <ac:grpSpMk id="75" creationId="{A5DFA60D-6E33-6486-BAFE-005051EE5B94}"/>
          </ac:grpSpMkLst>
        </pc:grpChg>
        <pc:grpChg chg="del">
          <ac:chgData name="土方雅之" userId="50c032e7-54fb-49da-b366-ca40689d108a" providerId="ADAL" clId="{06A6DE5F-27F5-47E3-B541-2B616041A122}" dt="2024-04-22T13:21:33.886" v="5893" actId="478"/>
          <ac:grpSpMkLst>
            <pc:docMk/>
            <pc:sldMk cId="3458239137" sldId="303"/>
            <ac:grpSpMk id="76" creationId="{44783C3E-5553-1B01-370A-3792706F812C}"/>
          </ac:grpSpMkLst>
        </pc:grpChg>
        <pc:grpChg chg="del">
          <ac:chgData name="土方雅之" userId="50c032e7-54fb-49da-b366-ca40689d108a" providerId="ADAL" clId="{06A6DE5F-27F5-47E3-B541-2B616041A122}" dt="2024-04-22T13:21:33.886" v="5893" actId="478"/>
          <ac:grpSpMkLst>
            <pc:docMk/>
            <pc:sldMk cId="3458239137" sldId="303"/>
            <ac:grpSpMk id="77" creationId="{F2277C01-DE5E-A6B0-2A79-0152E31714B7}"/>
          </ac:grpSpMkLst>
        </pc:grpChg>
        <pc:grpChg chg="add mod">
          <ac:chgData name="土方雅之" userId="50c032e7-54fb-49da-b366-ca40689d108a" providerId="ADAL" clId="{06A6DE5F-27F5-47E3-B541-2B616041A122}" dt="2024-04-22T13:32:01.763" v="6291" actId="1076"/>
          <ac:grpSpMkLst>
            <pc:docMk/>
            <pc:sldMk cId="3458239137" sldId="303"/>
            <ac:grpSpMk id="115" creationId="{A47F59A5-DE72-4168-804F-31792AED93DB}"/>
          </ac:grpSpMkLst>
        </pc:grpChg>
        <pc:grpChg chg="add mod">
          <ac:chgData name="土方雅之" userId="50c032e7-54fb-49da-b366-ca40689d108a" providerId="ADAL" clId="{06A6DE5F-27F5-47E3-B541-2B616041A122}" dt="2024-04-22T13:32:14.762" v="6295" actId="1076"/>
          <ac:grpSpMkLst>
            <pc:docMk/>
            <pc:sldMk cId="3458239137" sldId="303"/>
            <ac:grpSpMk id="119" creationId="{E864CD2A-1069-2175-813E-DBEC2A6C4BEC}"/>
          </ac:grpSpMkLst>
        </pc:grpChg>
        <pc:grpChg chg="del">
          <ac:chgData name="土方雅之" userId="50c032e7-54fb-49da-b366-ca40689d108a" providerId="ADAL" clId="{06A6DE5F-27F5-47E3-B541-2B616041A122}" dt="2024-04-22T13:21:33.886" v="5893" actId="478"/>
          <ac:grpSpMkLst>
            <pc:docMk/>
            <pc:sldMk cId="3458239137" sldId="303"/>
            <ac:grpSpMk id="136" creationId="{5C9FF3CD-121C-30F5-B472-97AF4E3941A7}"/>
          </ac:grpSpMkLst>
        </pc:grpChg>
        <pc:grpChg chg="del">
          <ac:chgData name="土方雅之" userId="50c032e7-54fb-49da-b366-ca40689d108a" providerId="ADAL" clId="{06A6DE5F-27F5-47E3-B541-2B616041A122}" dt="2024-04-22T13:21:33.886" v="5893" actId="478"/>
          <ac:grpSpMkLst>
            <pc:docMk/>
            <pc:sldMk cId="3458239137" sldId="303"/>
            <ac:grpSpMk id="165" creationId="{FF17FFF9-B3F7-86D1-9674-E99396B475E6}"/>
          </ac:grpSpMkLst>
        </pc:grpChg>
        <pc:grpChg chg="del">
          <ac:chgData name="土方雅之" userId="50c032e7-54fb-49da-b366-ca40689d108a" providerId="ADAL" clId="{06A6DE5F-27F5-47E3-B541-2B616041A122}" dt="2024-04-22T13:21:33.886" v="5893" actId="478"/>
          <ac:grpSpMkLst>
            <pc:docMk/>
            <pc:sldMk cId="3458239137" sldId="303"/>
            <ac:grpSpMk id="190" creationId="{A298CF21-9811-BB93-EC41-FAF27ED09646}"/>
          </ac:grpSpMkLst>
        </pc:grpChg>
        <pc:cxnChg chg="add mod">
          <ac:chgData name="土方雅之" userId="50c032e7-54fb-49da-b366-ca40689d108a" providerId="ADAL" clId="{06A6DE5F-27F5-47E3-B541-2B616041A122}" dt="2024-04-22T22:11:31.851" v="6822"/>
          <ac:cxnSpMkLst>
            <pc:docMk/>
            <pc:sldMk cId="3458239137" sldId="303"/>
            <ac:cxnSpMk id="2" creationId="{33396058-85CE-E02A-7AFB-4AC1906B3706}"/>
          </ac:cxnSpMkLst>
        </pc:cxnChg>
        <pc:cxnChg chg="add mod">
          <ac:chgData name="土方雅之" userId="50c032e7-54fb-49da-b366-ca40689d108a" providerId="ADAL" clId="{06A6DE5F-27F5-47E3-B541-2B616041A122}" dt="2024-04-22T22:11:31.851" v="6822"/>
          <ac:cxnSpMkLst>
            <pc:docMk/>
            <pc:sldMk cId="3458239137" sldId="303"/>
            <ac:cxnSpMk id="4" creationId="{6286BD8E-1025-FDDF-A026-0B2021972E8C}"/>
          </ac:cxnSpMkLst>
        </pc:cxnChg>
        <pc:cxnChg chg="add mod">
          <ac:chgData name="土方雅之" userId="50c032e7-54fb-49da-b366-ca40689d108a" providerId="ADAL" clId="{06A6DE5F-27F5-47E3-B541-2B616041A122}" dt="2024-04-22T22:12:28.557" v="6879" actId="12789"/>
          <ac:cxnSpMkLst>
            <pc:docMk/>
            <pc:sldMk cId="3458239137" sldId="303"/>
            <ac:cxnSpMk id="5" creationId="{2A85C404-4660-92CE-D0A4-F8FE0103991E}"/>
          </ac:cxnSpMkLst>
        </pc:cxnChg>
        <pc:cxnChg chg="del mod">
          <ac:chgData name="土方雅之" userId="50c032e7-54fb-49da-b366-ca40689d108a" providerId="ADAL" clId="{06A6DE5F-27F5-47E3-B541-2B616041A122}" dt="2024-04-22T13:21:33.886" v="5893" actId="478"/>
          <ac:cxnSpMkLst>
            <pc:docMk/>
            <pc:sldMk cId="3458239137" sldId="303"/>
            <ac:cxnSpMk id="12" creationId="{D236C406-ECCA-8A20-9591-F9C0C8163D53}"/>
          </ac:cxnSpMkLst>
        </pc:cxnChg>
        <pc:cxnChg chg="del mod">
          <ac:chgData name="土方雅之" userId="50c032e7-54fb-49da-b366-ca40689d108a" providerId="ADAL" clId="{06A6DE5F-27F5-47E3-B541-2B616041A122}" dt="2024-04-22T13:21:33.886" v="5893" actId="478"/>
          <ac:cxnSpMkLst>
            <pc:docMk/>
            <pc:sldMk cId="3458239137" sldId="303"/>
            <ac:cxnSpMk id="13" creationId="{0951ED1E-7CE6-095E-B652-810FBEA9C777}"/>
          </ac:cxnSpMkLst>
        </pc:cxnChg>
        <pc:cxnChg chg="del mod">
          <ac:chgData name="土方雅之" userId="50c032e7-54fb-49da-b366-ca40689d108a" providerId="ADAL" clId="{06A6DE5F-27F5-47E3-B541-2B616041A122}" dt="2024-04-22T13:21:33.886" v="5893" actId="478"/>
          <ac:cxnSpMkLst>
            <pc:docMk/>
            <pc:sldMk cId="3458239137" sldId="303"/>
            <ac:cxnSpMk id="16" creationId="{57E49A3A-7826-6321-F128-71331B095BB9}"/>
          </ac:cxnSpMkLst>
        </pc:cxnChg>
        <pc:cxnChg chg="del mod">
          <ac:chgData name="土方雅之" userId="50c032e7-54fb-49da-b366-ca40689d108a" providerId="ADAL" clId="{06A6DE5F-27F5-47E3-B541-2B616041A122}" dt="2024-04-22T13:21:33.886" v="5893" actId="478"/>
          <ac:cxnSpMkLst>
            <pc:docMk/>
            <pc:sldMk cId="3458239137" sldId="303"/>
            <ac:cxnSpMk id="19" creationId="{DE2BF5FA-5644-0EC7-6DCD-0B8FA9AE336B}"/>
          </ac:cxnSpMkLst>
        </pc:cxnChg>
        <pc:cxnChg chg="del mod">
          <ac:chgData name="土方雅之" userId="50c032e7-54fb-49da-b366-ca40689d108a" providerId="ADAL" clId="{06A6DE5F-27F5-47E3-B541-2B616041A122}" dt="2024-04-22T13:21:33.886" v="5893" actId="478"/>
          <ac:cxnSpMkLst>
            <pc:docMk/>
            <pc:sldMk cId="3458239137" sldId="303"/>
            <ac:cxnSpMk id="22" creationId="{F07FE938-BF1D-7B27-173D-30870D9AFE0A}"/>
          </ac:cxnSpMkLst>
        </pc:cxnChg>
        <pc:cxnChg chg="del mod">
          <ac:chgData name="土方雅之" userId="50c032e7-54fb-49da-b366-ca40689d108a" providerId="ADAL" clId="{06A6DE5F-27F5-47E3-B541-2B616041A122}" dt="2024-04-22T13:21:33.886" v="5893" actId="478"/>
          <ac:cxnSpMkLst>
            <pc:docMk/>
            <pc:sldMk cId="3458239137" sldId="303"/>
            <ac:cxnSpMk id="28" creationId="{C1939E58-1722-6240-A0FA-E29BD53D18A1}"/>
          </ac:cxnSpMkLst>
        </pc:cxnChg>
        <pc:cxnChg chg="add mod">
          <ac:chgData name="土方雅之" userId="50c032e7-54fb-49da-b366-ca40689d108a" providerId="ADAL" clId="{06A6DE5F-27F5-47E3-B541-2B616041A122}" dt="2024-04-22T13:26:08.496" v="5994" actId="1037"/>
          <ac:cxnSpMkLst>
            <pc:docMk/>
            <pc:sldMk cId="3458239137" sldId="303"/>
            <ac:cxnSpMk id="30" creationId="{EFF5B9F0-E8C5-C6F9-9D2D-C5AE49BA9487}"/>
          </ac:cxnSpMkLst>
        </pc:cxnChg>
        <pc:cxnChg chg="del mod">
          <ac:chgData name="土方雅之" userId="50c032e7-54fb-49da-b366-ca40689d108a" providerId="ADAL" clId="{06A6DE5F-27F5-47E3-B541-2B616041A122}" dt="2024-04-22T13:21:33.886" v="5893" actId="478"/>
          <ac:cxnSpMkLst>
            <pc:docMk/>
            <pc:sldMk cId="3458239137" sldId="303"/>
            <ac:cxnSpMk id="31" creationId="{0C6D79AC-675B-097E-9625-608A8D4E771F}"/>
          </ac:cxnSpMkLst>
        </pc:cxnChg>
        <pc:cxnChg chg="del mod">
          <ac:chgData name="土方雅之" userId="50c032e7-54fb-49da-b366-ca40689d108a" providerId="ADAL" clId="{06A6DE5F-27F5-47E3-B541-2B616041A122}" dt="2024-04-22T13:21:33.886" v="5893" actId="478"/>
          <ac:cxnSpMkLst>
            <pc:docMk/>
            <pc:sldMk cId="3458239137" sldId="303"/>
            <ac:cxnSpMk id="32" creationId="{579CEFD8-3411-894C-D5FA-3C0BDF89B6DD}"/>
          </ac:cxnSpMkLst>
        </pc:cxnChg>
        <pc:cxnChg chg="del mod">
          <ac:chgData name="土方雅之" userId="50c032e7-54fb-49da-b366-ca40689d108a" providerId="ADAL" clId="{06A6DE5F-27F5-47E3-B541-2B616041A122}" dt="2024-04-22T13:21:33.886" v="5893" actId="478"/>
          <ac:cxnSpMkLst>
            <pc:docMk/>
            <pc:sldMk cId="3458239137" sldId="303"/>
            <ac:cxnSpMk id="37" creationId="{EA0C88F6-6E2B-B9DC-762C-88867DEAD758}"/>
          </ac:cxnSpMkLst>
        </pc:cxnChg>
        <pc:cxnChg chg="add mod">
          <ac:chgData name="土方雅之" userId="50c032e7-54fb-49da-b366-ca40689d108a" providerId="ADAL" clId="{06A6DE5F-27F5-47E3-B541-2B616041A122}" dt="2024-04-22T13:26:43.109" v="6001" actId="554"/>
          <ac:cxnSpMkLst>
            <pc:docMk/>
            <pc:sldMk cId="3458239137" sldId="303"/>
            <ac:cxnSpMk id="39" creationId="{5847206A-F12E-E778-1BD4-60D4A59D8D9A}"/>
          </ac:cxnSpMkLst>
        </pc:cxnChg>
        <pc:cxnChg chg="add mod">
          <ac:chgData name="土方雅之" userId="50c032e7-54fb-49da-b366-ca40689d108a" providerId="ADAL" clId="{06A6DE5F-27F5-47E3-B541-2B616041A122}" dt="2024-04-22T13:26:43.109" v="6001" actId="554"/>
          <ac:cxnSpMkLst>
            <pc:docMk/>
            <pc:sldMk cId="3458239137" sldId="303"/>
            <ac:cxnSpMk id="43" creationId="{B1123A64-A77F-D92F-37D9-12435F4AA9A6}"/>
          </ac:cxnSpMkLst>
        </pc:cxnChg>
        <pc:cxnChg chg="del mod">
          <ac:chgData name="土方雅之" userId="50c032e7-54fb-49da-b366-ca40689d108a" providerId="ADAL" clId="{06A6DE5F-27F5-47E3-B541-2B616041A122}" dt="2024-04-22T13:21:33.886" v="5893" actId="478"/>
          <ac:cxnSpMkLst>
            <pc:docMk/>
            <pc:sldMk cId="3458239137" sldId="303"/>
            <ac:cxnSpMk id="46" creationId="{55346941-AC69-9F91-FC7F-4CDA2A6EA278}"/>
          </ac:cxnSpMkLst>
        </pc:cxnChg>
        <pc:cxnChg chg="add del mod">
          <ac:chgData name="土方雅之" userId="50c032e7-54fb-49da-b366-ca40689d108a" providerId="ADAL" clId="{06A6DE5F-27F5-47E3-B541-2B616041A122}" dt="2024-04-22T13:28:15.903" v="6089" actId="478"/>
          <ac:cxnSpMkLst>
            <pc:docMk/>
            <pc:sldMk cId="3458239137" sldId="303"/>
            <ac:cxnSpMk id="60" creationId="{0F7112A0-30AE-71CA-A89D-A4452DDC921E}"/>
          </ac:cxnSpMkLst>
        </pc:cxnChg>
        <pc:cxnChg chg="add del mod">
          <ac:chgData name="土方雅之" userId="50c032e7-54fb-49da-b366-ca40689d108a" providerId="ADAL" clId="{06A6DE5F-27F5-47E3-B541-2B616041A122}" dt="2024-04-22T13:28:16.880" v="6090" actId="478"/>
          <ac:cxnSpMkLst>
            <pc:docMk/>
            <pc:sldMk cId="3458239137" sldId="303"/>
            <ac:cxnSpMk id="61" creationId="{FB28E0DB-257A-B32B-8DF6-A02ABB03B2A3}"/>
          </ac:cxnSpMkLst>
        </pc:cxnChg>
        <pc:cxnChg chg="add mod">
          <ac:chgData name="土方雅之" userId="50c032e7-54fb-49da-b366-ca40689d108a" providerId="ADAL" clId="{06A6DE5F-27F5-47E3-B541-2B616041A122}" dt="2024-04-22T13:31:24.332" v="6286" actId="693"/>
          <ac:cxnSpMkLst>
            <pc:docMk/>
            <pc:sldMk cId="3458239137" sldId="303"/>
            <ac:cxnSpMk id="64" creationId="{81B0FA10-B18A-FA6E-75F1-599FDE30591B}"/>
          </ac:cxnSpMkLst>
        </pc:cxnChg>
        <pc:cxnChg chg="add mod">
          <ac:chgData name="土方雅之" userId="50c032e7-54fb-49da-b366-ca40689d108a" providerId="ADAL" clId="{06A6DE5F-27F5-47E3-B541-2B616041A122}" dt="2024-04-22T13:31:24.332" v="6286" actId="693"/>
          <ac:cxnSpMkLst>
            <pc:docMk/>
            <pc:sldMk cId="3458239137" sldId="303"/>
            <ac:cxnSpMk id="65" creationId="{698CC975-2230-B451-6F4B-87A359F932DB}"/>
          </ac:cxnSpMkLst>
        </pc:cxnChg>
        <pc:cxnChg chg="mod">
          <ac:chgData name="土方雅之" userId="50c032e7-54fb-49da-b366-ca40689d108a" providerId="ADAL" clId="{06A6DE5F-27F5-47E3-B541-2B616041A122}" dt="2024-04-22T13:27:03.007" v="6002"/>
          <ac:cxnSpMkLst>
            <pc:docMk/>
            <pc:sldMk cId="3458239137" sldId="303"/>
            <ac:cxnSpMk id="67" creationId="{2BBF19C8-F5C2-2233-D9F6-6126E0A51F69}"/>
          </ac:cxnSpMkLst>
        </pc:cxnChg>
        <pc:cxnChg chg="mod">
          <ac:chgData name="土方雅之" userId="50c032e7-54fb-49da-b366-ca40689d108a" providerId="ADAL" clId="{06A6DE5F-27F5-47E3-B541-2B616041A122}" dt="2024-04-22T13:27:03.007" v="6002"/>
          <ac:cxnSpMkLst>
            <pc:docMk/>
            <pc:sldMk cId="3458239137" sldId="303"/>
            <ac:cxnSpMk id="71" creationId="{AB6CC679-4BC1-598C-C528-DBD65121CD4C}"/>
          </ac:cxnSpMkLst>
        </pc:cxnChg>
        <pc:cxnChg chg="del mod">
          <ac:chgData name="土方雅之" userId="50c032e7-54fb-49da-b366-ca40689d108a" providerId="ADAL" clId="{06A6DE5F-27F5-47E3-B541-2B616041A122}" dt="2024-04-22T13:21:33.886" v="5893" actId="478"/>
          <ac:cxnSpMkLst>
            <pc:docMk/>
            <pc:sldMk cId="3458239137" sldId="303"/>
            <ac:cxnSpMk id="74" creationId="{A85CD1B6-1A7D-510C-B4DC-405D70D68799}"/>
          </ac:cxnSpMkLst>
        </pc:cxnChg>
        <pc:cxnChg chg="add mod">
          <ac:chgData name="土方雅之" userId="50c032e7-54fb-49da-b366-ca40689d108a" providerId="ADAL" clId="{06A6DE5F-27F5-47E3-B541-2B616041A122}" dt="2024-04-22T13:27:31.078" v="6073" actId="14100"/>
          <ac:cxnSpMkLst>
            <pc:docMk/>
            <pc:sldMk cId="3458239137" sldId="303"/>
            <ac:cxnSpMk id="84" creationId="{C5EBA367-3FDF-5ADA-12BE-1EF460490733}"/>
          </ac:cxnSpMkLst>
        </pc:cxnChg>
        <pc:cxnChg chg="del mod">
          <ac:chgData name="土方雅之" userId="50c032e7-54fb-49da-b366-ca40689d108a" providerId="ADAL" clId="{06A6DE5F-27F5-47E3-B541-2B616041A122}" dt="2024-04-22T13:21:33.886" v="5893" actId="478"/>
          <ac:cxnSpMkLst>
            <pc:docMk/>
            <pc:sldMk cId="3458239137" sldId="303"/>
            <ac:cxnSpMk id="87" creationId="{A5BB4F58-590B-7F3E-95DF-B8FC051C44D6}"/>
          </ac:cxnSpMkLst>
        </pc:cxnChg>
        <pc:cxnChg chg="add mod">
          <ac:chgData name="土方雅之" userId="50c032e7-54fb-49da-b366-ca40689d108a" providerId="ADAL" clId="{06A6DE5F-27F5-47E3-B541-2B616041A122}" dt="2024-04-22T13:28:53.918" v="6097" actId="552"/>
          <ac:cxnSpMkLst>
            <pc:docMk/>
            <pc:sldMk cId="3458239137" sldId="303"/>
            <ac:cxnSpMk id="89" creationId="{0D8DDA4A-0EEB-8D0D-CC51-D9B50A2F1387}"/>
          </ac:cxnSpMkLst>
        </pc:cxnChg>
        <pc:cxnChg chg="del mod">
          <ac:chgData name="土方雅之" userId="50c032e7-54fb-49da-b366-ca40689d108a" providerId="ADAL" clId="{06A6DE5F-27F5-47E3-B541-2B616041A122}" dt="2024-04-22T13:21:33.886" v="5893" actId="478"/>
          <ac:cxnSpMkLst>
            <pc:docMk/>
            <pc:sldMk cId="3458239137" sldId="303"/>
            <ac:cxnSpMk id="91" creationId="{2CCB5819-6167-6A40-A9E9-01B3B3C60A2D}"/>
          </ac:cxnSpMkLst>
        </pc:cxnChg>
        <pc:cxnChg chg="add mod">
          <ac:chgData name="土方雅之" userId="50c032e7-54fb-49da-b366-ca40689d108a" providerId="ADAL" clId="{06A6DE5F-27F5-47E3-B541-2B616041A122}" dt="2024-04-22T13:28:53.918" v="6097" actId="552"/>
          <ac:cxnSpMkLst>
            <pc:docMk/>
            <pc:sldMk cId="3458239137" sldId="303"/>
            <ac:cxnSpMk id="95" creationId="{80F51A9C-4480-67CB-DF99-CF0D2A54DA60}"/>
          </ac:cxnSpMkLst>
        </pc:cxnChg>
        <pc:cxnChg chg="add del mod">
          <ac:chgData name="土方雅之" userId="50c032e7-54fb-49da-b366-ca40689d108a" providerId="ADAL" clId="{06A6DE5F-27F5-47E3-B541-2B616041A122}" dt="2024-04-22T13:32:25.999" v="6300" actId="478"/>
          <ac:cxnSpMkLst>
            <pc:docMk/>
            <pc:sldMk cId="3458239137" sldId="303"/>
            <ac:cxnSpMk id="98" creationId="{5CBAE210-C88E-9301-713A-CE7053112F8D}"/>
          </ac:cxnSpMkLst>
        </pc:cxnChg>
        <pc:cxnChg chg="del mod">
          <ac:chgData name="土方雅之" userId="50c032e7-54fb-49da-b366-ca40689d108a" providerId="ADAL" clId="{06A6DE5F-27F5-47E3-B541-2B616041A122}" dt="2024-04-22T13:21:33.886" v="5893" actId="478"/>
          <ac:cxnSpMkLst>
            <pc:docMk/>
            <pc:sldMk cId="3458239137" sldId="303"/>
            <ac:cxnSpMk id="100" creationId="{4E08FFA6-23B1-E668-8D2E-DCE73B8ED192}"/>
          </ac:cxnSpMkLst>
        </pc:cxnChg>
        <pc:cxnChg chg="add mod">
          <ac:chgData name="土方雅之" userId="50c032e7-54fb-49da-b366-ca40689d108a" providerId="ADAL" clId="{06A6DE5F-27F5-47E3-B541-2B616041A122}" dt="2024-04-22T13:31:03.168" v="6282" actId="1076"/>
          <ac:cxnSpMkLst>
            <pc:docMk/>
            <pc:sldMk cId="3458239137" sldId="303"/>
            <ac:cxnSpMk id="105" creationId="{7BE2B8BF-A2FD-144B-5F01-1A5354916BBF}"/>
          </ac:cxnSpMkLst>
        </pc:cxnChg>
        <pc:cxnChg chg="del mod">
          <ac:chgData name="土方雅之" userId="50c032e7-54fb-49da-b366-ca40689d108a" providerId="ADAL" clId="{06A6DE5F-27F5-47E3-B541-2B616041A122}" dt="2024-04-22T13:21:33.886" v="5893" actId="478"/>
          <ac:cxnSpMkLst>
            <pc:docMk/>
            <pc:sldMk cId="3458239137" sldId="303"/>
            <ac:cxnSpMk id="108" creationId="{61D0BCEA-40E6-1E99-BB9C-C95ED06951A5}"/>
          </ac:cxnSpMkLst>
        </pc:cxnChg>
        <pc:cxnChg chg="add mod">
          <ac:chgData name="土方雅之" userId="50c032e7-54fb-49da-b366-ca40689d108a" providerId="ADAL" clId="{06A6DE5F-27F5-47E3-B541-2B616041A122}" dt="2024-04-22T13:31:33.134" v="6289" actId="14100"/>
          <ac:cxnSpMkLst>
            <pc:docMk/>
            <pc:sldMk cId="3458239137" sldId="303"/>
            <ac:cxnSpMk id="111" creationId="{775DB3E4-7DA6-D087-DB59-C3F0B3C4205C}"/>
          </ac:cxnSpMkLst>
        </pc:cxnChg>
        <pc:cxnChg chg="add mod">
          <ac:chgData name="土方雅之" userId="50c032e7-54fb-49da-b366-ca40689d108a" providerId="ADAL" clId="{06A6DE5F-27F5-47E3-B541-2B616041A122}" dt="2024-04-22T13:32:21.028" v="6298" actId="14100"/>
          <ac:cxnSpMkLst>
            <pc:docMk/>
            <pc:sldMk cId="3458239137" sldId="303"/>
            <ac:cxnSpMk id="122" creationId="{DC1C8CAD-E604-5D5A-F0FD-DBB93A9BB798}"/>
          </ac:cxnSpMkLst>
        </pc:cxnChg>
        <pc:cxnChg chg="add mod">
          <ac:chgData name="土方雅之" userId="50c032e7-54fb-49da-b366-ca40689d108a" providerId="ADAL" clId="{06A6DE5F-27F5-47E3-B541-2B616041A122}" dt="2024-04-22T13:33:41.140" v="6336" actId="12788"/>
          <ac:cxnSpMkLst>
            <pc:docMk/>
            <pc:sldMk cId="3458239137" sldId="303"/>
            <ac:cxnSpMk id="126" creationId="{796F3EB0-4679-E694-F056-E3952DC4E590}"/>
          </ac:cxnSpMkLst>
        </pc:cxnChg>
        <pc:cxnChg chg="add mod">
          <ac:chgData name="土方雅之" userId="50c032e7-54fb-49da-b366-ca40689d108a" providerId="ADAL" clId="{06A6DE5F-27F5-47E3-B541-2B616041A122}" dt="2024-04-22T13:33:41.140" v="6336" actId="12788"/>
          <ac:cxnSpMkLst>
            <pc:docMk/>
            <pc:sldMk cId="3458239137" sldId="303"/>
            <ac:cxnSpMk id="130" creationId="{362CB868-4AB1-6B6E-DCEE-5801ABD4003E}"/>
          </ac:cxnSpMkLst>
        </pc:cxnChg>
        <pc:cxnChg chg="del mod">
          <ac:chgData name="土方雅之" userId="50c032e7-54fb-49da-b366-ca40689d108a" providerId="ADAL" clId="{06A6DE5F-27F5-47E3-B541-2B616041A122}" dt="2024-04-22T13:21:33.886" v="5893" actId="478"/>
          <ac:cxnSpMkLst>
            <pc:docMk/>
            <pc:sldMk cId="3458239137" sldId="303"/>
            <ac:cxnSpMk id="131" creationId="{7B1F5155-DF7C-6602-C58A-E4D5F9D8B9E6}"/>
          </ac:cxnSpMkLst>
        </pc:cxnChg>
        <pc:cxnChg chg="add mod">
          <ac:chgData name="土方雅之" userId="50c032e7-54fb-49da-b366-ca40689d108a" providerId="ADAL" clId="{06A6DE5F-27F5-47E3-B541-2B616041A122}" dt="2024-04-22T13:33:57.705" v="6340" actId="14100"/>
          <ac:cxnSpMkLst>
            <pc:docMk/>
            <pc:sldMk cId="3458239137" sldId="303"/>
            <ac:cxnSpMk id="134" creationId="{3D2183D1-7E42-0768-0D87-A9E662791A9A}"/>
          </ac:cxnSpMkLst>
        </pc:cxnChg>
        <pc:cxnChg chg="add mod">
          <ac:chgData name="土方雅之" userId="50c032e7-54fb-49da-b366-ca40689d108a" providerId="ADAL" clId="{06A6DE5F-27F5-47E3-B541-2B616041A122}" dt="2024-04-22T22:12:28.557" v="6879" actId="12789"/>
          <ac:cxnSpMkLst>
            <pc:docMk/>
            <pc:sldMk cId="3458239137" sldId="303"/>
            <ac:cxnSpMk id="144" creationId="{D0D1C7C1-A762-3E1E-5E11-7EE14FA34A9E}"/>
          </ac:cxnSpMkLst>
        </pc:cxnChg>
        <pc:cxnChg chg="del mod">
          <ac:chgData name="土方雅之" userId="50c032e7-54fb-49da-b366-ca40689d108a" providerId="ADAL" clId="{06A6DE5F-27F5-47E3-B541-2B616041A122}" dt="2024-04-22T13:21:33.886" v="5893" actId="478"/>
          <ac:cxnSpMkLst>
            <pc:docMk/>
            <pc:sldMk cId="3458239137" sldId="303"/>
            <ac:cxnSpMk id="149" creationId="{F029E3D7-EB06-ADEA-0FDD-E723A80BEFE4}"/>
          </ac:cxnSpMkLst>
        </pc:cxnChg>
        <pc:cxnChg chg="del mod">
          <ac:chgData name="土方雅之" userId="50c032e7-54fb-49da-b366-ca40689d108a" providerId="ADAL" clId="{06A6DE5F-27F5-47E3-B541-2B616041A122}" dt="2024-04-22T13:21:33.886" v="5893" actId="478"/>
          <ac:cxnSpMkLst>
            <pc:docMk/>
            <pc:sldMk cId="3458239137" sldId="303"/>
            <ac:cxnSpMk id="154" creationId="{66B85554-C788-656B-7BA4-4A2E60B77144}"/>
          </ac:cxnSpMkLst>
        </pc:cxnChg>
        <pc:cxnChg chg="del mod">
          <ac:chgData name="土方雅之" userId="50c032e7-54fb-49da-b366-ca40689d108a" providerId="ADAL" clId="{06A6DE5F-27F5-47E3-B541-2B616041A122}" dt="2024-04-22T13:21:33.886" v="5893" actId="478"/>
          <ac:cxnSpMkLst>
            <pc:docMk/>
            <pc:sldMk cId="3458239137" sldId="303"/>
            <ac:cxnSpMk id="172" creationId="{3A17E591-24B4-9495-4A5B-1F99FB04573B}"/>
          </ac:cxnSpMkLst>
        </pc:cxnChg>
        <pc:cxnChg chg="del mod">
          <ac:chgData name="土方雅之" userId="50c032e7-54fb-49da-b366-ca40689d108a" providerId="ADAL" clId="{06A6DE5F-27F5-47E3-B541-2B616041A122}" dt="2024-04-22T13:21:33.886" v="5893" actId="478"/>
          <ac:cxnSpMkLst>
            <pc:docMk/>
            <pc:sldMk cId="3458239137" sldId="303"/>
            <ac:cxnSpMk id="177" creationId="{598EC694-131C-9A8C-CD5C-9798E7D55400}"/>
          </ac:cxnSpMkLst>
        </pc:cxnChg>
        <pc:cxnChg chg="del mod">
          <ac:chgData name="土方雅之" userId="50c032e7-54fb-49da-b366-ca40689d108a" providerId="ADAL" clId="{06A6DE5F-27F5-47E3-B541-2B616041A122}" dt="2024-04-22T13:21:33.886" v="5893" actId="478"/>
          <ac:cxnSpMkLst>
            <pc:docMk/>
            <pc:sldMk cId="3458239137" sldId="303"/>
            <ac:cxnSpMk id="182" creationId="{519EC987-30C0-ACE1-D271-6C4FD77BE961}"/>
          </ac:cxnSpMkLst>
        </pc:cxnChg>
      </pc:sldChg>
      <pc:sldChg chg="add del">
        <pc:chgData name="土方雅之" userId="50c032e7-54fb-49da-b366-ca40689d108a" providerId="ADAL" clId="{06A6DE5F-27F5-47E3-B541-2B616041A122}" dt="2024-04-24T01:30:37.542" v="8162" actId="2696"/>
        <pc:sldMkLst>
          <pc:docMk/>
          <pc:sldMk cId="1447070981" sldId="304"/>
        </pc:sldMkLst>
      </pc:sldChg>
      <pc:sldChg chg="add ord">
        <pc:chgData name="土方雅之" userId="50c032e7-54fb-49da-b366-ca40689d108a" providerId="ADAL" clId="{06A6DE5F-27F5-47E3-B541-2B616041A122}" dt="2024-04-24T01:30:18.866" v="8160"/>
        <pc:sldMkLst>
          <pc:docMk/>
          <pc:sldMk cId="401101941" sldId="305"/>
        </pc:sldMkLst>
      </pc:sldChg>
      <pc:sldChg chg="add">
        <pc:chgData name="土方雅之" userId="50c032e7-54fb-49da-b366-ca40689d108a" providerId="ADAL" clId="{06A6DE5F-27F5-47E3-B541-2B616041A122}" dt="2024-04-24T01:29:57.276" v="8158"/>
        <pc:sldMkLst>
          <pc:docMk/>
          <pc:sldMk cId="3742497849" sldId="306"/>
        </pc:sldMkLst>
      </pc:sldChg>
      <pc:sldMasterChg chg="modSp mod modSldLayout">
        <pc:chgData name="土方雅之" userId="50c032e7-54fb-49da-b366-ca40689d108a" providerId="ADAL" clId="{06A6DE5F-27F5-47E3-B541-2B616041A122}" dt="2024-05-08T06:15:22.992" v="12534" actId="404"/>
        <pc:sldMasterMkLst>
          <pc:docMk/>
          <pc:sldMasterMk cId="3962080840" sldId="2147483664"/>
        </pc:sldMasterMkLst>
        <pc:spChg chg="mod">
          <ac:chgData name="土方雅之" userId="50c032e7-54fb-49da-b366-ca40689d108a" providerId="ADAL" clId="{06A6DE5F-27F5-47E3-B541-2B616041A122}" dt="2024-04-21T22:47:22.091" v="372" actId="1036"/>
          <ac:spMkLst>
            <pc:docMk/>
            <pc:sldMasterMk cId="3962080840" sldId="2147483664"/>
            <ac:spMk id="4" creationId="{00000000-0000-0000-0000-000000000000}"/>
          </ac:spMkLst>
        </pc:spChg>
        <pc:spChg chg="mod">
          <ac:chgData name="土方雅之" userId="50c032e7-54fb-49da-b366-ca40689d108a" providerId="ADAL" clId="{06A6DE5F-27F5-47E3-B541-2B616041A122}" dt="2024-04-21T22:47:22.091" v="372" actId="1036"/>
          <ac:spMkLst>
            <pc:docMk/>
            <pc:sldMasterMk cId="3962080840" sldId="2147483664"/>
            <ac:spMk id="5" creationId="{00000000-0000-0000-0000-000000000000}"/>
          </ac:spMkLst>
        </pc:spChg>
        <pc:spChg chg="mod">
          <ac:chgData name="土方雅之" userId="50c032e7-54fb-49da-b366-ca40689d108a" providerId="ADAL" clId="{06A6DE5F-27F5-47E3-B541-2B616041A122}" dt="2024-04-21T22:47:22.091" v="372" actId="1036"/>
          <ac:spMkLst>
            <pc:docMk/>
            <pc:sldMasterMk cId="3962080840" sldId="2147483664"/>
            <ac:spMk id="6" creationId="{00000000-0000-0000-0000-000000000000}"/>
          </ac:spMkLst>
        </pc:spChg>
        <pc:sldLayoutChg chg="modSp mod">
          <pc:chgData name="土方雅之" userId="50c032e7-54fb-49da-b366-ca40689d108a" providerId="ADAL" clId="{06A6DE5F-27F5-47E3-B541-2B616041A122}" dt="2024-05-08T06:15:22.992" v="12534" actId="404"/>
          <pc:sldLayoutMkLst>
            <pc:docMk/>
            <pc:sldMasterMk cId="3962080840" sldId="2147483664"/>
            <pc:sldLayoutMk cId="3610652759" sldId="2147483676"/>
          </pc:sldLayoutMkLst>
          <pc:graphicFrameChg chg="mod modGraphic">
            <ac:chgData name="土方雅之" userId="50c032e7-54fb-49da-b366-ca40689d108a" providerId="ADAL" clId="{06A6DE5F-27F5-47E3-B541-2B616041A122}" dt="2024-05-08T06:15:22.992" v="12534" actId="404"/>
            <ac:graphicFrameMkLst>
              <pc:docMk/>
              <pc:sldMasterMk cId="3962080840" sldId="2147483664"/>
              <pc:sldLayoutMk cId="3610652759" sldId="2147483676"/>
              <ac:graphicFrameMk id="2" creationId="{1B36756F-EA22-07A1-E538-D50B8A2235E9}"/>
            </ac:graphicFrameMkLst>
          </pc:graphicFrameChg>
        </pc:sldLayoutChg>
      </pc:sldMasterChg>
      <pc:sldMasterChg chg="delSldLayout">
        <pc:chgData name="土方雅之" userId="50c032e7-54fb-49da-b366-ca40689d108a" providerId="ADAL" clId="{06A6DE5F-27F5-47E3-B541-2B616041A122}" dt="2024-04-22T10:43:28.820" v="535" actId="2696"/>
        <pc:sldMasterMkLst>
          <pc:docMk/>
          <pc:sldMasterMk cId="2968216545" sldId="2147483700"/>
        </pc:sldMasterMkLst>
        <pc:sldLayoutChg chg="del">
          <pc:chgData name="土方雅之" userId="50c032e7-54fb-49da-b366-ca40689d108a" providerId="ADAL" clId="{06A6DE5F-27F5-47E3-B541-2B616041A122}" dt="2024-04-22T10:43:18.902" v="516" actId="2696"/>
          <pc:sldLayoutMkLst>
            <pc:docMk/>
            <pc:sldMasterMk cId="2968216545" sldId="2147483700"/>
            <pc:sldLayoutMk cId="3979326040" sldId="2147483701"/>
          </pc:sldLayoutMkLst>
        </pc:sldLayoutChg>
        <pc:sldLayoutChg chg="del">
          <pc:chgData name="土方雅之" userId="50c032e7-54fb-49da-b366-ca40689d108a" providerId="ADAL" clId="{06A6DE5F-27F5-47E3-B541-2B616041A122}" dt="2024-04-22T10:43:19.596" v="517" actId="2696"/>
          <pc:sldLayoutMkLst>
            <pc:docMk/>
            <pc:sldMasterMk cId="2968216545" sldId="2147483700"/>
            <pc:sldLayoutMk cId="1233334447" sldId="2147483702"/>
          </pc:sldLayoutMkLst>
        </pc:sldLayoutChg>
        <pc:sldLayoutChg chg="del">
          <pc:chgData name="土方雅之" userId="50c032e7-54fb-49da-b366-ca40689d108a" providerId="ADAL" clId="{06A6DE5F-27F5-47E3-B541-2B616041A122}" dt="2024-04-22T10:43:20.148" v="518" actId="2696"/>
          <pc:sldLayoutMkLst>
            <pc:docMk/>
            <pc:sldMasterMk cId="2968216545" sldId="2147483700"/>
            <pc:sldLayoutMk cId="692514717" sldId="2147483703"/>
          </pc:sldLayoutMkLst>
        </pc:sldLayoutChg>
        <pc:sldLayoutChg chg="del">
          <pc:chgData name="土方雅之" userId="50c032e7-54fb-49da-b366-ca40689d108a" providerId="ADAL" clId="{06A6DE5F-27F5-47E3-B541-2B616041A122}" dt="2024-04-22T10:43:20.662" v="519" actId="2696"/>
          <pc:sldLayoutMkLst>
            <pc:docMk/>
            <pc:sldMasterMk cId="2968216545" sldId="2147483700"/>
            <pc:sldLayoutMk cId="833109591" sldId="2147483704"/>
          </pc:sldLayoutMkLst>
        </pc:sldLayoutChg>
        <pc:sldLayoutChg chg="del">
          <pc:chgData name="土方雅之" userId="50c032e7-54fb-49da-b366-ca40689d108a" providerId="ADAL" clId="{06A6DE5F-27F5-47E3-B541-2B616041A122}" dt="2024-04-22T10:43:22.796" v="520" actId="2696"/>
          <pc:sldLayoutMkLst>
            <pc:docMk/>
            <pc:sldMasterMk cId="2968216545" sldId="2147483700"/>
            <pc:sldLayoutMk cId="1713841732" sldId="2147483706"/>
          </pc:sldLayoutMkLst>
        </pc:sldLayoutChg>
        <pc:sldLayoutChg chg="del">
          <pc:chgData name="土方雅之" userId="50c032e7-54fb-49da-b366-ca40689d108a" providerId="ADAL" clId="{06A6DE5F-27F5-47E3-B541-2B616041A122}" dt="2024-04-22T10:43:23.307" v="521" actId="2696"/>
          <pc:sldLayoutMkLst>
            <pc:docMk/>
            <pc:sldMasterMk cId="2968216545" sldId="2147483700"/>
            <pc:sldLayoutMk cId="4235631154" sldId="2147483707"/>
          </pc:sldLayoutMkLst>
        </pc:sldLayoutChg>
        <pc:sldLayoutChg chg="del">
          <pc:chgData name="土方雅之" userId="50c032e7-54fb-49da-b366-ca40689d108a" providerId="ADAL" clId="{06A6DE5F-27F5-47E3-B541-2B616041A122}" dt="2024-04-22T10:43:23.724" v="522" actId="2696"/>
          <pc:sldLayoutMkLst>
            <pc:docMk/>
            <pc:sldMasterMk cId="2968216545" sldId="2147483700"/>
            <pc:sldLayoutMk cId="858825762" sldId="2147483708"/>
          </pc:sldLayoutMkLst>
        </pc:sldLayoutChg>
        <pc:sldLayoutChg chg="del">
          <pc:chgData name="土方雅之" userId="50c032e7-54fb-49da-b366-ca40689d108a" providerId="ADAL" clId="{06A6DE5F-27F5-47E3-B541-2B616041A122}" dt="2024-04-22T10:43:24.109" v="523" actId="2696"/>
          <pc:sldLayoutMkLst>
            <pc:docMk/>
            <pc:sldMasterMk cId="2968216545" sldId="2147483700"/>
            <pc:sldLayoutMk cId="709629570" sldId="2147483709"/>
          </pc:sldLayoutMkLst>
        </pc:sldLayoutChg>
        <pc:sldLayoutChg chg="del">
          <pc:chgData name="土方雅之" userId="50c032e7-54fb-49da-b366-ca40689d108a" providerId="ADAL" clId="{06A6DE5F-27F5-47E3-B541-2B616041A122}" dt="2024-04-22T10:43:24.504" v="524" actId="2696"/>
          <pc:sldLayoutMkLst>
            <pc:docMk/>
            <pc:sldMasterMk cId="2968216545" sldId="2147483700"/>
            <pc:sldLayoutMk cId="2171450913" sldId="2147483710"/>
          </pc:sldLayoutMkLst>
        </pc:sldLayoutChg>
        <pc:sldLayoutChg chg="del">
          <pc:chgData name="土方雅之" userId="50c032e7-54fb-49da-b366-ca40689d108a" providerId="ADAL" clId="{06A6DE5F-27F5-47E3-B541-2B616041A122}" dt="2024-04-22T10:43:24.860" v="525" actId="2696"/>
          <pc:sldLayoutMkLst>
            <pc:docMk/>
            <pc:sldMasterMk cId="2968216545" sldId="2147483700"/>
            <pc:sldLayoutMk cId="4290085890" sldId="2147483711"/>
          </pc:sldLayoutMkLst>
        </pc:sldLayoutChg>
        <pc:sldLayoutChg chg="del">
          <pc:chgData name="土方雅之" userId="50c032e7-54fb-49da-b366-ca40689d108a" providerId="ADAL" clId="{06A6DE5F-27F5-47E3-B541-2B616041A122}" dt="2024-04-22T10:43:25.142" v="526" actId="2696"/>
          <pc:sldLayoutMkLst>
            <pc:docMk/>
            <pc:sldMasterMk cId="2968216545" sldId="2147483700"/>
            <pc:sldLayoutMk cId="302544703" sldId="2147483712"/>
          </pc:sldLayoutMkLst>
        </pc:sldLayoutChg>
        <pc:sldLayoutChg chg="del">
          <pc:chgData name="土方雅之" userId="50c032e7-54fb-49da-b366-ca40689d108a" providerId="ADAL" clId="{06A6DE5F-27F5-47E3-B541-2B616041A122}" dt="2024-04-22T10:43:25.452" v="527" actId="2696"/>
          <pc:sldLayoutMkLst>
            <pc:docMk/>
            <pc:sldMasterMk cId="2968216545" sldId="2147483700"/>
            <pc:sldLayoutMk cId="2626385026" sldId="2147483713"/>
          </pc:sldLayoutMkLst>
        </pc:sldLayoutChg>
        <pc:sldLayoutChg chg="del">
          <pc:chgData name="土方雅之" userId="50c032e7-54fb-49da-b366-ca40689d108a" providerId="ADAL" clId="{06A6DE5F-27F5-47E3-B541-2B616041A122}" dt="2024-04-22T10:43:25.675" v="528" actId="2696"/>
          <pc:sldLayoutMkLst>
            <pc:docMk/>
            <pc:sldMasterMk cId="2968216545" sldId="2147483700"/>
            <pc:sldLayoutMk cId="2552842910" sldId="2147483714"/>
          </pc:sldLayoutMkLst>
        </pc:sldLayoutChg>
        <pc:sldLayoutChg chg="del">
          <pc:chgData name="土方雅之" userId="50c032e7-54fb-49da-b366-ca40689d108a" providerId="ADAL" clId="{06A6DE5F-27F5-47E3-B541-2B616041A122}" dt="2024-04-22T10:43:26.228" v="529" actId="2696"/>
          <pc:sldLayoutMkLst>
            <pc:docMk/>
            <pc:sldMasterMk cId="2968216545" sldId="2147483700"/>
            <pc:sldLayoutMk cId="163533176" sldId="2147483715"/>
          </pc:sldLayoutMkLst>
        </pc:sldLayoutChg>
        <pc:sldLayoutChg chg="del">
          <pc:chgData name="土方雅之" userId="50c032e7-54fb-49da-b366-ca40689d108a" providerId="ADAL" clId="{06A6DE5F-27F5-47E3-B541-2B616041A122}" dt="2024-04-22T10:43:26.565" v="530" actId="2696"/>
          <pc:sldLayoutMkLst>
            <pc:docMk/>
            <pc:sldMasterMk cId="2968216545" sldId="2147483700"/>
            <pc:sldLayoutMk cId="4092558573" sldId="2147483716"/>
          </pc:sldLayoutMkLst>
        </pc:sldLayoutChg>
        <pc:sldLayoutChg chg="del">
          <pc:chgData name="土方雅之" userId="50c032e7-54fb-49da-b366-ca40689d108a" providerId="ADAL" clId="{06A6DE5F-27F5-47E3-B541-2B616041A122}" dt="2024-04-22T10:43:26.980" v="531" actId="2696"/>
          <pc:sldLayoutMkLst>
            <pc:docMk/>
            <pc:sldMasterMk cId="2968216545" sldId="2147483700"/>
            <pc:sldLayoutMk cId="177629171" sldId="2147483717"/>
          </pc:sldLayoutMkLst>
        </pc:sldLayoutChg>
        <pc:sldLayoutChg chg="del">
          <pc:chgData name="土方雅之" userId="50c032e7-54fb-49da-b366-ca40689d108a" providerId="ADAL" clId="{06A6DE5F-27F5-47E3-B541-2B616041A122}" dt="2024-04-22T10:43:27.301" v="532" actId="2696"/>
          <pc:sldLayoutMkLst>
            <pc:docMk/>
            <pc:sldMasterMk cId="2968216545" sldId="2147483700"/>
            <pc:sldLayoutMk cId="2933541981" sldId="2147483718"/>
          </pc:sldLayoutMkLst>
        </pc:sldLayoutChg>
        <pc:sldLayoutChg chg="del">
          <pc:chgData name="土方雅之" userId="50c032e7-54fb-49da-b366-ca40689d108a" providerId="ADAL" clId="{06A6DE5F-27F5-47E3-B541-2B616041A122}" dt="2024-04-22T10:43:27.700" v="533" actId="2696"/>
          <pc:sldLayoutMkLst>
            <pc:docMk/>
            <pc:sldMasterMk cId="2968216545" sldId="2147483700"/>
            <pc:sldLayoutMk cId="65241593" sldId="2147483719"/>
          </pc:sldLayoutMkLst>
        </pc:sldLayoutChg>
        <pc:sldLayoutChg chg="del">
          <pc:chgData name="土方雅之" userId="50c032e7-54fb-49da-b366-ca40689d108a" providerId="ADAL" clId="{06A6DE5F-27F5-47E3-B541-2B616041A122}" dt="2024-04-22T10:43:28.275" v="534" actId="2696"/>
          <pc:sldLayoutMkLst>
            <pc:docMk/>
            <pc:sldMasterMk cId="2968216545" sldId="2147483700"/>
            <pc:sldLayoutMk cId="2337845966" sldId="2147483720"/>
          </pc:sldLayoutMkLst>
        </pc:sldLayoutChg>
        <pc:sldLayoutChg chg="del">
          <pc:chgData name="土方雅之" userId="50c032e7-54fb-49da-b366-ca40689d108a" providerId="ADAL" clId="{06A6DE5F-27F5-47E3-B541-2B616041A122}" dt="2024-04-22T10:43:28.820" v="535" actId="2696"/>
          <pc:sldLayoutMkLst>
            <pc:docMk/>
            <pc:sldMasterMk cId="2968216545" sldId="2147483700"/>
            <pc:sldLayoutMk cId="2939583877" sldId="2147483721"/>
          </pc:sldLayoutMkLst>
        </pc:sldLayoutChg>
      </pc:sldMasterChg>
    </pc:docChg>
  </pc:docChgLst>
  <pc:docChgLst>
    <pc:chgData name="土方雅之" userId="50c032e7-54fb-49da-b366-ca40689d108a" providerId="ADAL" clId="{0CFF6AB9-7E7C-4EE3-B55D-BBD01FF53FA5}"/>
    <pc:docChg chg="undo custSel addSld delSld modSld sldOrd modMainMaster">
      <pc:chgData name="土方雅之" userId="50c032e7-54fb-49da-b366-ca40689d108a" providerId="ADAL" clId="{0CFF6AB9-7E7C-4EE3-B55D-BBD01FF53FA5}" dt="2024-05-25T15:43:04.911" v="4032" actId="20577"/>
      <pc:docMkLst>
        <pc:docMk/>
      </pc:docMkLst>
      <pc:sldChg chg="modSp del">
        <pc:chgData name="土方雅之" userId="50c032e7-54fb-49da-b366-ca40689d108a" providerId="ADAL" clId="{0CFF6AB9-7E7C-4EE3-B55D-BBD01FF53FA5}" dt="2024-05-25T09:31:14.549" v="3285" actId="2696"/>
        <pc:sldMkLst>
          <pc:docMk/>
          <pc:sldMk cId="3458239137" sldId="303"/>
        </pc:sldMkLst>
        <pc:spChg chg="mod">
          <ac:chgData name="土方雅之" userId="50c032e7-54fb-49da-b366-ca40689d108a" providerId="ADAL" clId="{0CFF6AB9-7E7C-4EE3-B55D-BBD01FF53FA5}" dt="2024-05-25T05:36:49.838" v="648"/>
          <ac:spMkLst>
            <pc:docMk/>
            <pc:sldMk cId="3458239137" sldId="303"/>
            <ac:spMk id="20" creationId="{01525C31-3ACA-EA4B-8FB3-6A06BF5736B2}"/>
          </ac:spMkLst>
        </pc:spChg>
      </pc:sldChg>
      <pc:sldChg chg="addSp delSp modSp mod">
        <pc:chgData name="土方雅之" userId="50c032e7-54fb-49da-b366-ca40689d108a" providerId="ADAL" clId="{0CFF6AB9-7E7C-4EE3-B55D-BBD01FF53FA5}" dt="2024-05-25T15:42:04.986" v="3966" actId="1076"/>
        <pc:sldMkLst>
          <pc:docMk/>
          <pc:sldMk cId="275053543" sldId="304"/>
        </pc:sldMkLst>
        <pc:spChg chg="add del mod">
          <ac:chgData name="土方雅之" userId="50c032e7-54fb-49da-b366-ca40689d108a" providerId="ADAL" clId="{0CFF6AB9-7E7C-4EE3-B55D-BBD01FF53FA5}" dt="2024-05-25T05:49:07.545" v="812" actId="20577"/>
          <ac:spMkLst>
            <pc:docMk/>
            <pc:sldMk cId="275053543" sldId="304"/>
            <ac:spMk id="3" creationId="{15CCD004-BC83-B666-74EE-62E7ED12FC51}"/>
          </ac:spMkLst>
        </pc:spChg>
        <pc:spChg chg="mod">
          <ac:chgData name="土方雅之" userId="50c032e7-54fb-49da-b366-ca40689d108a" providerId="ADAL" clId="{0CFF6AB9-7E7C-4EE3-B55D-BBD01FF53FA5}" dt="2024-05-25T15:42:01.952" v="3964" actId="255"/>
          <ac:spMkLst>
            <pc:docMk/>
            <pc:sldMk cId="275053543" sldId="304"/>
            <ac:spMk id="4" creationId="{CA6FBED9-3E13-7177-8E9B-0915FD54CF77}"/>
          </ac:spMkLst>
        </pc:spChg>
        <pc:spChg chg="add mod">
          <ac:chgData name="土方雅之" userId="50c032e7-54fb-49da-b366-ca40689d108a" providerId="ADAL" clId="{0CFF6AB9-7E7C-4EE3-B55D-BBD01FF53FA5}" dt="2024-05-25T15:42:04.986" v="3966" actId="1076"/>
          <ac:spMkLst>
            <pc:docMk/>
            <pc:sldMk cId="275053543" sldId="304"/>
            <ac:spMk id="7" creationId="{12891AB1-D3AD-5D1A-3B62-56F1572304AF}"/>
          </ac:spMkLst>
        </pc:spChg>
        <pc:spChg chg="add del">
          <ac:chgData name="土方雅之" userId="50c032e7-54fb-49da-b366-ca40689d108a" providerId="ADAL" clId="{0CFF6AB9-7E7C-4EE3-B55D-BBD01FF53FA5}" dt="2024-05-25T05:46:52.288" v="787" actId="478"/>
          <ac:spMkLst>
            <pc:docMk/>
            <pc:sldMk cId="275053543" sldId="304"/>
            <ac:spMk id="8" creationId="{23408204-F94B-679C-84A8-558246D684D9}"/>
          </ac:spMkLst>
        </pc:spChg>
        <pc:spChg chg="add mod">
          <ac:chgData name="土方雅之" userId="50c032e7-54fb-49da-b366-ca40689d108a" providerId="ADAL" clId="{0CFF6AB9-7E7C-4EE3-B55D-BBD01FF53FA5}" dt="2024-05-25T05:47:21.859" v="806" actId="14100"/>
          <ac:spMkLst>
            <pc:docMk/>
            <pc:sldMk cId="275053543" sldId="304"/>
            <ac:spMk id="9" creationId="{C8D3C4F0-0584-2CFB-0E58-6CDC0947315C}"/>
          </ac:spMkLst>
        </pc:spChg>
      </pc:sldChg>
      <pc:sldChg chg="modSp del mod modClrScheme chgLayout">
        <pc:chgData name="土方雅之" userId="50c032e7-54fb-49da-b366-ca40689d108a" providerId="ADAL" clId="{0CFF6AB9-7E7C-4EE3-B55D-BBD01FF53FA5}" dt="2024-05-25T09:31:24.289" v="3286" actId="2696"/>
        <pc:sldMkLst>
          <pc:docMk/>
          <pc:sldMk cId="3822848034" sldId="305"/>
        </pc:sldMkLst>
        <pc:spChg chg="mod ord">
          <ac:chgData name="土方雅之" userId="50c032e7-54fb-49da-b366-ca40689d108a" providerId="ADAL" clId="{0CFF6AB9-7E7C-4EE3-B55D-BBD01FF53FA5}" dt="2024-05-25T05:41:52.482" v="742" actId="700"/>
          <ac:spMkLst>
            <pc:docMk/>
            <pc:sldMk cId="3822848034" sldId="305"/>
            <ac:spMk id="20" creationId="{01525C31-3ACA-EA4B-8FB3-6A06BF5736B2}"/>
          </ac:spMkLst>
        </pc:spChg>
        <pc:spChg chg="mod ord">
          <ac:chgData name="土方雅之" userId="50c032e7-54fb-49da-b366-ca40689d108a" providerId="ADAL" clId="{0CFF6AB9-7E7C-4EE3-B55D-BBD01FF53FA5}" dt="2024-05-25T05:41:52.482" v="742" actId="700"/>
          <ac:spMkLst>
            <pc:docMk/>
            <pc:sldMk cId="3822848034" sldId="305"/>
            <ac:spMk id="89" creationId="{DAD19073-DFFE-1221-95DD-1F48A491B402}"/>
          </ac:spMkLst>
        </pc:spChg>
        <pc:spChg chg="mod ord">
          <ac:chgData name="土方雅之" userId="50c032e7-54fb-49da-b366-ca40689d108a" providerId="ADAL" clId="{0CFF6AB9-7E7C-4EE3-B55D-BBD01FF53FA5}" dt="2024-05-25T05:41:52.482" v="742" actId="700"/>
          <ac:spMkLst>
            <pc:docMk/>
            <pc:sldMk cId="3822848034" sldId="305"/>
            <ac:spMk id="92" creationId="{358B225B-9BC0-773D-0087-0BA93EB04946}"/>
          </ac:spMkLst>
        </pc:spChg>
      </pc:sldChg>
      <pc:sldChg chg="modSp del">
        <pc:chgData name="土方雅之" userId="50c032e7-54fb-49da-b366-ca40689d108a" providerId="ADAL" clId="{0CFF6AB9-7E7C-4EE3-B55D-BBD01FF53FA5}" dt="2024-05-25T09:31:25.842" v="3287" actId="2696"/>
        <pc:sldMkLst>
          <pc:docMk/>
          <pc:sldMk cId="426860393" sldId="306"/>
        </pc:sldMkLst>
        <pc:spChg chg="mod">
          <ac:chgData name="土方雅之" userId="50c032e7-54fb-49da-b366-ca40689d108a" providerId="ADAL" clId="{0CFF6AB9-7E7C-4EE3-B55D-BBD01FF53FA5}" dt="2024-05-25T05:36:49.838" v="648"/>
          <ac:spMkLst>
            <pc:docMk/>
            <pc:sldMk cId="426860393" sldId="306"/>
            <ac:spMk id="20" creationId="{01525C31-3ACA-EA4B-8FB3-6A06BF5736B2}"/>
          </ac:spMkLst>
        </pc:spChg>
      </pc:sldChg>
      <pc:sldChg chg="modSp del">
        <pc:chgData name="土方雅之" userId="50c032e7-54fb-49da-b366-ca40689d108a" providerId="ADAL" clId="{0CFF6AB9-7E7C-4EE3-B55D-BBD01FF53FA5}" dt="2024-05-25T09:31:35.445" v="3291" actId="2696"/>
        <pc:sldMkLst>
          <pc:docMk/>
          <pc:sldMk cId="1675935959" sldId="307"/>
        </pc:sldMkLst>
        <pc:spChg chg="mod">
          <ac:chgData name="土方雅之" userId="50c032e7-54fb-49da-b366-ca40689d108a" providerId="ADAL" clId="{0CFF6AB9-7E7C-4EE3-B55D-BBD01FF53FA5}" dt="2024-05-25T05:36:49.838" v="648"/>
          <ac:spMkLst>
            <pc:docMk/>
            <pc:sldMk cId="1675935959" sldId="307"/>
            <ac:spMk id="20" creationId="{01525C31-3ACA-EA4B-8FB3-6A06BF5736B2}"/>
          </ac:spMkLst>
        </pc:spChg>
      </pc:sldChg>
      <pc:sldChg chg="modSp del mod modClrScheme chgLayout">
        <pc:chgData name="土方雅之" userId="50c032e7-54fb-49da-b366-ca40689d108a" providerId="ADAL" clId="{0CFF6AB9-7E7C-4EE3-B55D-BBD01FF53FA5}" dt="2024-05-25T09:31:37.477" v="3292" actId="2696"/>
        <pc:sldMkLst>
          <pc:docMk/>
          <pc:sldMk cId="415090151" sldId="308"/>
        </pc:sldMkLst>
        <pc:spChg chg="mod ord">
          <ac:chgData name="土方雅之" userId="50c032e7-54fb-49da-b366-ca40689d108a" providerId="ADAL" clId="{0CFF6AB9-7E7C-4EE3-B55D-BBD01FF53FA5}" dt="2024-05-25T05:42:52.066" v="747" actId="700"/>
          <ac:spMkLst>
            <pc:docMk/>
            <pc:sldMk cId="415090151" sldId="308"/>
            <ac:spMk id="2" creationId="{2239BC95-2C2F-AAF4-09CB-1305C04DCF01}"/>
          </ac:spMkLst>
        </pc:spChg>
        <pc:spChg chg="mod ord">
          <ac:chgData name="土方雅之" userId="50c032e7-54fb-49da-b366-ca40689d108a" providerId="ADAL" clId="{0CFF6AB9-7E7C-4EE3-B55D-BBD01FF53FA5}" dt="2024-05-25T05:42:52.066" v="747" actId="700"/>
          <ac:spMkLst>
            <pc:docMk/>
            <pc:sldMk cId="415090151" sldId="308"/>
            <ac:spMk id="3" creationId="{1CA52BC0-3A13-C387-0A67-A45BC89BCE6C}"/>
          </ac:spMkLst>
        </pc:spChg>
        <pc:spChg chg="mod ord">
          <ac:chgData name="土方雅之" userId="50c032e7-54fb-49da-b366-ca40689d108a" providerId="ADAL" clId="{0CFF6AB9-7E7C-4EE3-B55D-BBD01FF53FA5}" dt="2024-05-25T05:42:52.066" v="747" actId="700"/>
          <ac:spMkLst>
            <pc:docMk/>
            <pc:sldMk cId="415090151" sldId="308"/>
            <ac:spMk id="20" creationId="{01525C31-3ACA-EA4B-8FB3-6A06BF5736B2}"/>
          </ac:spMkLst>
        </pc:spChg>
        <pc:spChg chg="mod">
          <ac:chgData name="土方雅之" userId="50c032e7-54fb-49da-b366-ca40689d108a" providerId="ADAL" clId="{0CFF6AB9-7E7C-4EE3-B55D-BBD01FF53FA5}" dt="2024-05-25T05:43:31.289" v="751" actId="3064"/>
          <ac:spMkLst>
            <pc:docMk/>
            <pc:sldMk cId="415090151" sldId="308"/>
            <ac:spMk id="46" creationId="{F0FF854D-4BBF-0023-7BCE-C8D39069FF76}"/>
          </ac:spMkLst>
        </pc:spChg>
      </pc:sldChg>
      <pc:sldChg chg="del">
        <pc:chgData name="土方雅之" userId="50c032e7-54fb-49da-b366-ca40689d108a" providerId="ADAL" clId="{0CFF6AB9-7E7C-4EE3-B55D-BBD01FF53FA5}" dt="2024-05-25T05:31:42.287" v="620" actId="2696"/>
        <pc:sldMkLst>
          <pc:docMk/>
          <pc:sldMk cId="1029633199" sldId="309"/>
        </pc:sldMkLst>
      </pc:sldChg>
      <pc:sldChg chg="modSp del mod modClrScheme chgLayout">
        <pc:chgData name="土方雅之" userId="50c032e7-54fb-49da-b366-ca40689d108a" providerId="ADAL" clId="{0CFF6AB9-7E7C-4EE3-B55D-BBD01FF53FA5}" dt="2024-05-25T09:31:29.058" v="3288" actId="2696"/>
        <pc:sldMkLst>
          <pc:docMk/>
          <pc:sldMk cId="2237064219" sldId="310"/>
        </pc:sldMkLst>
        <pc:spChg chg="mod ord">
          <ac:chgData name="土方雅之" userId="50c032e7-54fb-49da-b366-ca40689d108a" providerId="ADAL" clId="{0CFF6AB9-7E7C-4EE3-B55D-BBD01FF53FA5}" dt="2024-05-25T05:36:49.838" v="648"/>
          <ac:spMkLst>
            <pc:docMk/>
            <pc:sldMk cId="2237064219" sldId="310"/>
            <ac:spMk id="20" creationId="{01525C31-3ACA-EA4B-8FB3-6A06BF5736B2}"/>
          </ac:spMkLst>
        </pc:spChg>
      </pc:sldChg>
      <pc:sldChg chg="modSp del mod modClrScheme chgLayout">
        <pc:chgData name="土方雅之" userId="50c032e7-54fb-49da-b366-ca40689d108a" providerId="ADAL" clId="{0CFF6AB9-7E7C-4EE3-B55D-BBD01FF53FA5}" dt="2024-05-25T09:31:30.961" v="3289" actId="2696"/>
        <pc:sldMkLst>
          <pc:docMk/>
          <pc:sldMk cId="2043534149" sldId="311"/>
        </pc:sldMkLst>
        <pc:spChg chg="mod ord">
          <ac:chgData name="土方雅之" userId="50c032e7-54fb-49da-b366-ca40689d108a" providerId="ADAL" clId="{0CFF6AB9-7E7C-4EE3-B55D-BBD01FF53FA5}" dt="2024-05-25T05:36:49.838" v="648"/>
          <ac:spMkLst>
            <pc:docMk/>
            <pc:sldMk cId="2043534149" sldId="311"/>
            <ac:spMk id="20" creationId="{01525C31-3ACA-EA4B-8FB3-6A06BF5736B2}"/>
          </ac:spMkLst>
        </pc:spChg>
      </pc:sldChg>
      <pc:sldChg chg="modSp del mod modClrScheme chgLayout">
        <pc:chgData name="土方雅之" userId="50c032e7-54fb-49da-b366-ca40689d108a" providerId="ADAL" clId="{0CFF6AB9-7E7C-4EE3-B55D-BBD01FF53FA5}" dt="2024-05-25T09:31:33.817" v="3290" actId="2696"/>
        <pc:sldMkLst>
          <pc:docMk/>
          <pc:sldMk cId="2797348043" sldId="313"/>
        </pc:sldMkLst>
        <pc:spChg chg="mod ord">
          <ac:chgData name="土方雅之" userId="50c032e7-54fb-49da-b366-ca40689d108a" providerId="ADAL" clId="{0CFF6AB9-7E7C-4EE3-B55D-BBD01FF53FA5}" dt="2024-05-25T05:36:49.838" v="648"/>
          <ac:spMkLst>
            <pc:docMk/>
            <pc:sldMk cId="2797348043" sldId="313"/>
            <ac:spMk id="20" creationId="{01525C31-3ACA-EA4B-8FB3-6A06BF5736B2}"/>
          </ac:spMkLst>
        </pc:spChg>
      </pc:sldChg>
      <pc:sldChg chg="addSp delSp modSp new mod ord modClrScheme chgLayout">
        <pc:chgData name="土方雅之" userId="50c032e7-54fb-49da-b366-ca40689d108a" providerId="ADAL" clId="{0CFF6AB9-7E7C-4EE3-B55D-BBD01FF53FA5}" dt="2024-05-25T15:40:31.336" v="3737" actId="20577"/>
        <pc:sldMkLst>
          <pc:docMk/>
          <pc:sldMk cId="3224282659" sldId="314"/>
        </pc:sldMkLst>
        <pc:spChg chg="mod ord">
          <ac:chgData name="土方雅之" userId="50c032e7-54fb-49da-b366-ca40689d108a" providerId="ADAL" clId="{0CFF6AB9-7E7C-4EE3-B55D-BBD01FF53FA5}" dt="2024-05-25T05:44:10.999" v="753" actId="700"/>
          <ac:spMkLst>
            <pc:docMk/>
            <pc:sldMk cId="3224282659" sldId="314"/>
            <ac:spMk id="2" creationId="{1D32713C-AFC4-9C73-FAE1-9C8FE4454657}"/>
          </ac:spMkLst>
        </pc:spChg>
        <pc:spChg chg="mod ord">
          <ac:chgData name="土方雅之" userId="50c032e7-54fb-49da-b366-ca40689d108a" providerId="ADAL" clId="{0CFF6AB9-7E7C-4EE3-B55D-BBD01FF53FA5}" dt="2024-05-25T05:44:10.999" v="753" actId="700"/>
          <ac:spMkLst>
            <pc:docMk/>
            <pc:sldMk cId="3224282659" sldId="314"/>
            <ac:spMk id="3" creationId="{1387CCCA-7AC3-1F70-500B-1EBE1763537B}"/>
          </ac:spMkLst>
        </pc:spChg>
        <pc:spChg chg="mod ord">
          <ac:chgData name="土方雅之" userId="50c032e7-54fb-49da-b366-ca40689d108a" providerId="ADAL" clId="{0CFF6AB9-7E7C-4EE3-B55D-BBD01FF53FA5}" dt="2024-05-25T05:44:10.999" v="753" actId="700"/>
          <ac:spMkLst>
            <pc:docMk/>
            <pc:sldMk cId="3224282659" sldId="314"/>
            <ac:spMk id="4" creationId="{80B36D1C-9652-7DF3-A5C7-5C62DB12EA2D}"/>
          </ac:spMkLst>
        </pc:spChg>
        <pc:spChg chg="add mod">
          <ac:chgData name="土方雅之" userId="50c032e7-54fb-49da-b366-ca40689d108a" providerId="ADAL" clId="{0CFF6AB9-7E7C-4EE3-B55D-BBD01FF53FA5}" dt="2024-05-25T09:25:46.741" v="3223" actId="1038"/>
          <ac:spMkLst>
            <pc:docMk/>
            <pc:sldMk cId="3224282659" sldId="314"/>
            <ac:spMk id="5" creationId="{04F6640A-4AF5-91C1-FE10-DE7C47270DBF}"/>
          </ac:spMkLst>
        </pc:spChg>
        <pc:spChg chg="add del mod ord">
          <ac:chgData name="土方雅之" userId="50c032e7-54fb-49da-b366-ca40689d108a" providerId="ADAL" clId="{0CFF6AB9-7E7C-4EE3-B55D-BBD01FF53FA5}" dt="2024-05-25T09:13:39.581" v="2481" actId="478"/>
          <ac:spMkLst>
            <pc:docMk/>
            <pc:sldMk cId="3224282659" sldId="314"/>
            <ac:spMk id="6" creationId="{EDAC6646-AD73-4FC5-A4B7-9F3A89C9871D}"/>
          </ac:spMkLst>
        </pc:spChg>
        <pc:spChg chg="add mod">
          <ac:chgData name="土方雅之" userId="50c032e7-54fb-49da-b366-ca40689d108a" providerId="ADAL" clId="{0CFF6AB9-7E7C-4EE3-B55D-BBD01FF53FA5}" dt="2024-05-25T09:25:46.741" v="3223" actId="1038"/>
          <ac:spMkLst>
            <pc:docMk/>
            <pc:sldMk cId="3224282659" sldId="314"/>
            <ac:spMk id="7" creationId="{0DCCD7AE-25DF-4BDF-ED16-7F55D1B5B260}"/>
          </ac:spMkLst>
        </pc:spChg>
        <pc:spChg chg="add mod">
          <ac:chgData name="土方雅之" userId="50c032e7-54fb-49da-b366-ca40689d108a" providerId="ADAL" clId="{0CFF6AB9-7E7C-4EE3-B55D-BBD01FF53FA5}" dt="2024-05-25T09:31:50.281" v="3293" actId="554"/>
          <ac:spMkLst>
            <pc:docMk/>
            <pc:sldMk cId="3224282659" sldId="314"/>
            <ac:spMk id="8" creationId="{0AF3F864-C7AE-B9AD-19C8-E5330006AB72}"/>
          </ac:spMkLst>
        </pc:spChg>
        <pc:spChg chg="add mod">
          <ac:chgData name="土方雅之" userId="50c032e7-54fb-49da-b366-ca40689d108a" providerId="ADAL" clId="{0CFF6AB9-7E7C-4EE3-B55D-BBD01FF53FA5}" dt="2024-05-25T09:25:46.741" v="3223" actId="1038"/>
          <ac:spMkLst>
            <pc:docMk/>
            <pc:sldMk cId="3224282659" sldId="314"/>
            <ac:spMk id="13" creationId="{2E357CE7-06D6-4A32-67F5-56348FF70E6B}"/>
          </ac:spMkLst>
        </pc:spChg>
        <pc:spChg chg="add mod">
          <ac:chgData name="土方雅之" userId="50c032e7-54fb-49da-b366-ca40689d108a" providerId="ADAL" clId="{0CFF6AB9-7E7C-4EE3-B55D-BBD01FF53FA5}" dt="2024-05-25T09:25:46.741" v="3223" actId="1038"/>
          <ac:spMkLst>
            <pc:docMk/>
            <pc:sldMk cId="3224282659" sldId="314"/>
            <ac:spMk id="20" creationId="{D82E4B10-DFA5-B32F-4089-8C5A62A348EB}"/>
          </ac:spMkLst>
        </pc:spChg>
        <pc:spChg chg="add mod">
          <ac:chgData name="土方雅之" userId="50c032e7-54fb-49da-b366-ca40689d108a" providerId="ADAL" clId="{0CFF6AB9-7E7C-4EE3-B55D-BBD01FF53FA5}" dt="2024-05-25T09:31:50.281" v="3293" actId="554"/>
          <ac:spMkLst>
            <pc:docMk/>
            <pc:sldMk cId="3224282659" sldId="314"/>
            <ac:spMk id="21" creationId="{1B954E6A-D96D-2A48-F43D-011FAD5E8D03}"/>
          </ac:spMkLst>
        </pc:spChg>
        <pc:spChg chg="add mod">
          <ac:chgData name="土方雅之" userId="50c032e7-54fb-49da-b366-ca40689d108a" providerId="ADAL" clId="{0CFF6AB9-7E7C-4EE3-B55D-BBD01FF53FA5}" dt="2024-05-25T09:25:46.741" v="3223" actId="1038"/>
          <ac:spMkLst>
            <pc:docMk/>
            <pc:sldMk cId="3224282659" sldId="314"/>
            <ac:spMk id="22" creationId="{00320C74-5513-E086-345D-F97B3FEB1C49}"/>
          </ac:spMkLst>
        </pc:spChg>
        <pc:spChg chg="add mod">
          <ac:chgData name="土方雅之" userId="50c032e7-54fb-49da-b366-ca40689d108a" providerId="ADAL" clId="{0CFF6AB9-7E7C-4EE3-B55D-BBD01FF53FA5}" dt="2024-05-25T09:25:46.741" v="3223" actId="1038"/>
          <ac:spMkLst>
            <pc:docMk/>
            <pc:sldMk cId="3224282659" sldId="314"/>
            <ac:spMk id="26" creationId="{20FE2752-824E-3A2F-5A34-4FAA306A8CAB}"/>
          </ac:spMkLst>
        </pc:spChg>
        <pc:spChg chg="add mod">
          <ac:chgData name="土方雅之" userId="50c032e7-54fb-49da-b366-ca40689d108a" providerId="ADAL" clId="{0CFF6AB9-7E7C-4EE3-B55D-BBD01FF53FA5}" dt="2024-05-25T09:26:01.252" v="3225" actId="403"/>
          <ac:spMkLst>
            <pc:docMk/>
            <pc:sldMk cId="3224282659" sldId="314"/>
            <ac:spMk id="39" creationId="{9C229F3B-8731-D86B-FDF5-81BA332AEFBC}"/>
          </ac:spMkLst>
        </pc:spChg>
        <pc:spChg chg="add mod">
          <ac:chgData name="土方雅之" userId="50c032e7-54fb-49da-b366-ca40689d108a" providerId="ADAL" clId="{0CFF6AB9-7E7C-4EE3-B55D-BBD01FF53FA5}" dt="2024-05-25T09:26:01.252" v="3225" actId="403"/>
          <ac:spMkLst>
            <pc:docMk/>
            <pc:sldMk cId="3224282659" sldId="314"/>
            <ac:spMk id="40" creationId="{35CC17B0-C076-377D-F574-011A3203C512}"/>
          </ac:spMkLst>
        </pc:spChg>
        <pc:spChg chg="add mod">
          <ac:chgData name="土方雅之" userId="50c032e7-54fb-49da-b366-ca40689d108a" providerId="ADAL" clId="{0CFF6AB9-7E7C-4EE3-B55D-BBD01FF53FA5}" dt="2024-05-25T15:40:31.336" v="3737" actId="20577"/>
          <ac:spMkLst>
            <pc:docMk/>
            <pc:sldMk cId="3224282659" sldId="314"/>
            <ac:spMk id="45" creationId="{A8C02286-03A5-B5FE-6D71-F3C3A057297F}"/>
          </ac:spMkLst>
        </pc:spChg>
        <pc:spChg chg="add mod">
          <ac:chgData name="土方雅之" userId="50c032e7-54fb-49da-b366-ca40689d108a" providerId="ADAL" clId="{0CFF6AB9-7E7C-4EE3-B55D-BBD01FF53FA5}" dt="2024-05-25T09:25:46.741" v="3223" actId="1038"/>
          <ac:spMkLst>
            <pc:docMk/>
            <pc:sldMk cId="3224282659" sldId="314"/>
            <ac:spMk id="95" creationId="{D3ABA7B0-6ACC-ED94-CB74-286FC73FF074}"/>
          </ac:spMkLst>
        </pc:spChg>
        <pc:cxnChg chg="add mod">
          <ac:chgData name="土方雅之" userId="50c032e7-54fb-49da-b366-ca40689d108a" providerId="ADAL" clId="{0CFF6AB9-7E7C-4EE3-B55D-BBD01FF53FA5}" dt="2024-05-25T09:25:46.741" v="3223" actId="1038"/>
          <ac:cxnSpMkLst>
            <pc:docMk/>
            <pc:sldMk cId="3224282659" sldId="314"/>
            <ac:cxnSpMk id="9" creationId="{DA8E4F8C-D3F7-61E4-8559-AF56A3C9B94F}"/>
          </ac:cxnSpMkLst>
        </pc:cxnChg>
        <pc:cxnChg chg="add mod">
          <ac:chgData name="土方雅之" userId="50c032e7-54fb-49da-b366-ca40689d108a" providerId="ADAL" clId="{0CFF6AB9-7E7C-4EE3-B55D-BBD01FF53FA5}" dt="2024-05-25T09:25:46.741" v="3223" actId="1038"/>
          <ac:cxnSpMkLst>
            <pc:docMk/>
            <pc:sldMk cId="3224282659" sldId="314"/>
            <ac:cxnSpMk id="14" creationId="{31D1150C-F4E9-BC08-367D-98345EAD18F8}"/>
          </ac:cxnSpMkLst>
        </pc:cxnChg>
        <pc:cxnChg chg="add mod">
          <ac:chgData name="土方雅之" userId="50c032e7-54fb-49da-b366-ca40689d108a" providerId="ADAL" clId="{0CFF6AB9-7E7C-4EE3-B55D-BBD01FF53FA5}" dt="2024-05-25T09:31:50.281" v="3293" actId="554"/>
          <ac:cxnSpMkLst>
            <pc:docMk/>
            <pc:sldMk cId="3224282659" sldId="314"/>
            <ac:cxnSpMk id="17" creationId="{D4BDFD33-94AD-C5FF-95D8-4D489984FA6B}"/>
          </ac:cxnSpMkLst>
        </pc:cxnChg>
        <pc:cxnChg chg="add mod">
          <ac:chgData name="土方雅之" userId="50c032e7-54fb-49da-b366-ca40689d108a" providerId="ADAL" clId="{0CFF6AB9-7E7C-4EE3-B55D-BBD01FF53FA5}" dt="2024-05-25T09:31:50.281" v="3293" actId="554"/>
          <ac:cxnSpMkLst>
            <pc:docMk/>
            <pc:sldMk cId="3224282659" sldId="314"/>
            <ac:cxnSpMk id="23" creationId="{F7BC1A8E-C06C-A45E-9ACB-94A8BB104D1E}"/>
          </ac:cxnSpMkLst>
        </pc:cxnChg>
        <pc:cxnChg chg="add mod">
          <ac:chgData name="土方雅之" userId="50c032e7-54fb-49da-b366-ca40689d108a" providerId="ADAL" clId="{0CFF6AB9-7E7C-4EE3-B55D-BBD01FF53FA5}" dt="2024-05-25T09:31:50.281" v="3293" actId="554"/>
          <ac:cxnSpMkLst>
            <pc:docMk/>
            <pc:sldMk cId="3224282659" sldId="314"/>
            <ac:cxnSpMk id="27" creationId="{4C3E675E-D5E9-6107-050A-8DB40312E390}"/>
          </ac:cxnSpMkLst>
        </pc:cxnChg>
        <pc:cxnChg chg="add mod">
          <ac:chgData name="土方雅之" userId="50c032e7-54fb-49da-b366-ca40689d108a" providerId="ADAL" clId="{0CFF6AB9-7E7C-4EE3-B55D-BBD01FF53FA5}" dt="2024-05-25T09:31:50.281" v="3293" actId="554"/>
          <ac:cxnSpMkLst>
            <pc:docMk/>
            <pc:sldMk cId="3224282659" sldId="314"/>
            <ac:cxnSpMk id="30" creationId="{27DDAB2A-29A6-4613-0EA6-4DFDDC2A312F}"/>
          </ac:cxnSpMkLst>
        </pc:cxnChg>
        <pc:cxnChg chg="add mod">
          <ac:chgData name="土方雅之" userId="50c032e7-54fb-49da-b366-ca40689d108a" providerId="ADAL" clId="{0CFF6AB9-7E7C-4EE3-B55D-BBD01FF53FA5}" dt="2024-05-25T09:25:46.741" v="3223" actId="1038"/>
          <ac:cxnSpMkLst>
            <pc:docMk/>
            <pc:sldMk cId="3224282659" sldId="314"/>
            <ac:cxnSpMk id="34" creationId="{8C1EB913-B9D2-528F-F5EB-AF5D3D344E63}"/>
          </ac:cxnSpMkLst>
        </pc:cxnChg>
        <pc:cxnChg chg="add mod">
          <ac:chgData name="土方雅之" userId="50c032e7-54fb-49da-b366-ca40689d108a" providerId="ADAL" clId="{0CFF6AB9-7E7C-4EE3-B55D-BBD01FF53FA5}" dt="2024-05-25T09:25:46.741" v="3223" actId="1038"/>
          <ac:cxnSpMkLst>
            <pc:docMk/>
            <pc:sldMk cId="3224282659" sldId="314"/>
            <ac:cxnSpMk id="41" creationId="{6A90E26C-0657-9C0E-8524-C0FEC011512A}"/>
          </ac:cxnSpMkLst>
        </pc:cxnChg>
      </pc:sldChg>
      <pc:sldChg chg="addSp delSp modSp new mod modClrScheme chgLayout">
        <pc:chgData name="土方雅之" userId="50c032e7-54fb-49da-b366-ca40689d108a" providerId="ADAL" clId="{0CFF6AB9-7E7C-4EE3-B55D-BBD01FF53FA5}" dt="2024-05-25T15:42:29.232" v="3995" actId="20577"/>
        <pc:sldMkLst>
          <pc:docMk/>
          <pc:sldMk cId="1257141437" sldId="315"/>
        </pc:sldMkLst>
        <pc:spChg chg="mod ord">
          <ac:chgData name="土方雅之" userId="50c032e7-54fb-49da-b366-ca40689d108a" providerId="ADAL" clId="{0CFF6AB9-7E7C-4EE3-B55D-BBD01FF53FA5}" dt="2024-05-25T05:44:22.670" v="757" actId="700"/>
          <ac:spMkLst>
            <pc:docMk/>
            <pc:sldMk cId="1257141437" sldId="315"/>
            <ac:spMk id="2" creationId="{5F6A496B-2F5E-9A95-0209-40F53FC0C215}"/>
          </ac:spMkLst>
        </pc:spChg>
        <pc:spChg chg="mod ord">
          <ac:chgData name="土方雅之" userId="50c032e7-54fb-49da-b366-ca40689d108a" providerId="ADAL" clId="{0CFF6AB9-7E7C-4EE3-B55D-BBD01FF53FA5}" dt="2024-05-25T05:44:22.670" v="757" actId="700"/>
          <ac:spMkLst>
            <pc:docMk/>
            <pc:sldMk cId="1257141437" sldId="315"/>
            <ac:spMk id="3" creationId="{97B420A1-E07B-A8D2-92A0-3D789B842BA5}"/>
          </ac:spMkLst>
        </pc:spChg>
        <pc:spChg chg="mod ord">
          <ac:chgData name="土方雅之" userId="50c032e7-54fb-49da-b366-ca40689d108a" providerId="ADAL" clId="{0CFF6AB9-7E7C-4EE3-B55D-BBD01FF53FA5}" dt="2024-05-25T05:44:22.670" v="757" actId="700"/>
          <ac:spMkLst>
            <pc:docMk/>
            <pc:sldMk cId="1257141437" sldId="315"/>
            <ac:spMk id="4" creationId="{10FED77A-18B9-2176-3D14-6DB351DE4788}"/>
          </ac:spMkLst>
        </pc:spChg>
        <pc:spChg chg="add mod">
          <ac:chgData name="土方雅之" userId="50c032e7-54fb-49da-b366-ca40689d108a" providerId="ADAL" clId="{0CFF6AB9-7E7C-4EE3-B55D-BBD01FF53FA5}" dt="2024-05-25T08:39:14.897" v="995" actId="14100"/>
          <ac:spMkLst>
            <pc:docMk/>
            <pc:sldMk cId="1257141437" sldId="315"/>
            <ac:spMk id="5" creationId="{142E7D4B-F1B9-A93E-E141-74D0819FCEFA}"/>
          </ac:spMkLst>
        </pc:spChg>
        <pc:spChg chg="add mod">
          <ac:chgData name="土方雅之" userId="50c032e7-54fb-49da-b366-ca40689d108a" providerId="ADAL" clId="{0CFF6AB9-7E7C-4EE3-B55D-BBD01FF53FA5}" dt="2024-05-25T08:48:43.253" v="1676" actId="554"/>
          <ac:spMkLst>
            <pc:docMk/>
            <pc:sldMk cId="1257141437" sldId="315"/>
            <ac:spMk id="6" creationId="{A9F567BE-04BF-FE84-275D-634BA6190127}"/>
          </ac:spMkLst>
        </pc:spChg>
        <pc:spChg chg="add mod">
          <ac:chgData name="土方雅之" userId="50c032e7-54fb-49da-b366-ca40689d108a" providerId="ADAL" clId="{0CFF6AB9-7E7C-4EE3-B55D-BBD01FF53FA5}" dt="2024-05-25T08:53:20.682" v="2088" actId="1037"/>
          <ac:spMkLst>
            <pc:docMk/>
            <pc:sldMk cId="1257141437" sldId="315"/>
            <ac:spMk id="10" creationId="{37F6BC1D-8C54-4CA2-4A9F-C4BA52DADA0F}"/>
          </ac:spMkLst>
        </pc:spChg>
        <pc:spChg chg="add mod">
          <ac:chgData name="土方雅之" userId="50c032e7-54fb-49da-b366-ca40689d108a" providerId="ADAL" clId="{0CFF6AB9-7E7C-4EE3-B55D-BBD01FF53FA5}" dt="2024-05-25T08:53:20.682" v="2088" actId="1037"/>
          <ac:spMkLst>
            <pc:docMk/>
            <pc:sldMk cId="1257141437" sldId="315"/>
            <ac:spMk id="12" creationId="{D26D3074-282A-B3FC-03D4-5DA472315F08}"/>
          </ac:spMkLst>
        </pc:spChg>
        <pc:spChg chg="add mod">
          <ac:chgData name="土方雅之" userId="50c032e7-54fb-49da-b366-ca40689d108a" providerId="ADAL" clId="{0CFF6AB9-7E7C-4EE3-B55D-BBD01FF53FA5}" dt="2024-05-25T08:53:20.682" v="2088" actId="1037"/>
          <ac:spMkLst>
            <pc:docMk/>
            <pc:sldMk cId="1257141437" sldId="315"/>
            <ac:spMk id="15" creationId="{B831DFDE-15F1-4037-79A4-786B32A849CF}"/>
          </ac:spMkLst>
        </pc:spChg>
        <pc:spChg chg="add mod">
          <ac:chgData name="土方雅之" userId="50c032e7-54fb-49da-b366-ca40689d108a" providerId="ADAL" clId="{0CFF6AB9-7E7C-4EE3-B55D-BBD01FF53FA5}" dt="2024-05-25T08:53:26.665" v="2097" actId="1038"/>
          <ac:spMkLst>
            <pc:docMk/>
            <pc:sldMk cId="1257141437" sldId="315"/>
            <ac:spMk id="27" creationId="{D89E40B4-6F3C-3244-1B9B-90099A7A5787}"/>
          </ac:spMkLst>
        </pc:spChg>
        <pc:spChg chg="add mod">
          <ac:chgData name="土方雅之" userId="50c032e7-54fb-49da-b366-ca40689d108a" providerId="ADAL" clId="{0CFF6AB9-7E7C-4EE3-B55D-BBD01FF53FA5}" dt="2024-05-25T08:53:26.665" v="2097" actId="1038"/>
          <ac:spMkLst>
            <pc:docMk/>
            <pc:sldMk cId="1257141437" sldId="315"/>
            <ac:spMk id="28" creationId="{EB2B550E-A2AC-736E-DB17-81FFFF32E9CD}"/>
          </ac:spMkLst>
        </pc:spChg>
        <pc:spChg chg="add mod">
          <ac:chgData name="土方雅之" userId="50c032e7-54fb-49da-b366-ca40689d108a" providerId="ADAL" clId="{0CFF6AB9-7E7C-4EE3-B55D-BBD01FF53FA5}" dt="2024-05-25T08:53:26.665" v="2097" actId="1038"/>
          <ac:spMkLst>
            <pc:docMk/>
            <pc:sldMk cId="1257141437" sldId="315"/>
            <ac:spMk id="29" creationId="{B260380E-776F-C96A-E60E-71E1F393953A}"/>
          </ac:spMkLst>
        </pc:spChg>
        <pc:spChg chg="add mod">
          <ac:chgData name="土方雅之" userId="50c032e7-54fb-49da-b366-ca40689d108a" providerId="ADAL" clId="{0CFF6AB9-7E7C-4EE3-B55D-BBD01FF53FA5}" dt="2024-05-25T08:51:51.305" v="1872" actId="1037"/>
          <ac:spMkLst>
            <pc:docMk/>
            <pc:sldMk cId="1257141437" sldId="315"/>
            <ac:spMk id="30" creationId="{A4B1E232-8CCD-2411-0E06-27A80B081248}"/>
          </ac:spMkLst>
        </pc:spChg>
        <pc:spChg chg="add mod">
          <ac:chgData name="土方雅之" userId="50c032e7-54fb-49da-b366-ca40689d108a" providerId="ADAL" clId="{0CFF6AB9-7E7C-4EE3-B55D-BBD01FF53FA5}" dt="2024-05-25T08:58:22.047" v="2230" actId="14100"/>
          <ac:spMkLst>
            <pc:docMk/>
            <pc:sldMk cId="1257141437" sldId="315"/>
            <ac:spMk id="33" creationId="{D605E969-E8F8-5905-FEB2-DC927D02D49C}"/>
          </ac:spMkLst>
        </pc:spChg>
        <pc:spChg chg="add mod">
          <ac:chgData name="土方雅之" userId="50c032e7-54fb-49da-b366-ca40689d108a" providerId="ADAL" clId="{0CFF6AB9-7E7C-4EE3-B55D-BBD01FF53FA5}" dt="2024-05-25T08:58:22.047" v="2230" actId="14100"/>
          <ac:spMkLst>
            <pc:docMk/>
            <pc:sldMk cId="1257141437" sldId="315"/>
            <ac:spMk id="34" creationId="{799999AD-62A2-B35B-1978-C0A547AF64A1}"/>
          </ac:spMkLst>
        </pc:spChg>
        <pc:spChg chg="mod topLvl">
          <ac:chgData name="土方雅之" userId="50c032e7-54fb-49da-b366-ca40689d108a" providerId="ADAL" clId="{0CFF6AB9-7E7C-4EE3-B55D-BBD01FF53FA5}" dt="2024-05-25T08:43:01.394" v="1222" actId="208"/>
          <ac:spMkLst>
            <pc:docMk/>
            <pc:sldMk cId="1257141437" sldId="315"/>
            <ac:spMk id="36" creationId="{1D45479B-C52D-A20A-B515-24832DC23FE4}"/>
          </ac:spMkLst>
        </pc:spChg>
        <pc:spChg chg="mod topLvl">
          <ac:chgData name="土方雅之" userId="50c032e7-54fb-49da-b366-ca40689d108a" providerId="ADAL" clId="{0CFF6AB9-7E7C-4EE3-B55D-BBD01FF53FA5}" dt="2024-05-25T08:43:01.394" v="1222" actId="208"/>
          <ac:spMkLst>
            <pc:docMk/>
            <pc:sldMk cId="1257141437" sldId="315"/>
            <ac:spMk id="37" creationId="{A5CBE7F7-EF98-6392-1A7F-F19D1EE624BA}"/>
          </ac:spMkLst>
        </pc:spChg>
        <pc:spChg chg="add mod">
          <ac:chgData name="土方雅之" userId="50c032e7-54fb-49da-b366-ca40689d108a" providerId="ADAL" clId="{0CFF6AB9-7E7C-4EE3-B55D-BBD01FF53FA5}" dt="2024-05-25T08:58:22.047" v="2230" actId="14100"/>
          <ac:spMkLst>
            <pc:docMk/>
            <pc:sldMk cId="1257141437" sldId="315"/>
            <ac:spMk id="39" creationId="{E8329AC9-B606-A64B-EAB0-DE3ACE69FA29}"/>
          </ac:spMkLst>
        </pc:spChg>
        <pc:spChg chg="add mod ord">
          <ac:chgData name="土方雅之" userId="50c032e7-54fb-49da-b366-ca40689d108a" providerId="ADAL" clId="{0CFF6AB9-7E7C-4EE3-B55D-BBD01FF53FA5}" dt="2024-05-25T08:53:38.568" v="2111" actId="1037"/>
          <ac:spMkLst>
            <pc:docMk/>
            <pc:sldMk cId="1257141437" sldId="315"/>
            <ac:spMk id="40" creationId="{ACE330E1-1747-7DE7-C917-CAF27D595CFB}"/>
          </ac:spMkLst>
        </pc:spChg>
        <pc:spChg chg="add mod ord">
          <ac:chgData name="土方雅之" userId="50c032e7-54fb-49da-b366-ca40689d108a" providerId="ADAL" clId="{0CFF6AB9-7E7C-4EE3-B55D-BBD01FF53FA5}" dt="2024-05-25T08:54:56.658" v="2146" actId="166"/>
          <ac:spMkLst>
            <pc:docMk/>
            <pc:sldMk cId="1257141437" sldId="315"/>
            <ac:spMk id="41" creationId="{24CA662C-383D-0592-EA5A-E866ADA65382}"/>
          </ac:spMkLst>
        </pc:spChg>
        <pc:spChg chg="add mod">
          <ac:chgData name="土方雅之" userId="50c032e7-54fb-49da-b366-ca40689d108a" providerId="ADAL" clId="{0CFF6AB9-7E7C-4EE3-B55D-BBD01FF53FA5}" dt="2024-05-25T09:14:17.587" v="2499" actId="1037"/>
          <ac:spMkLst>
            <pc:docMk/>
            <pc:sldMk cId="1257141437" sldId="315"/>
            <ac:spMk id="42" creationId="{B52D2978-C3F4-8C14-26EA-AF3DD6BC76A7}"/>
          </ac:spMkLst>
        </pc:spChg>
        <pc:spChg chg="add mod">
          <ac:chgData name="土方雅之" userId="50c032e7-54fb-49da-b366-ca40689d108a" providerId="ADAL" clId="{0CFF6AB9-7E7C-4EE3-B55D-BBD01FF53FA5}" dt="2024-05-25T08:53:38.568" v="2111" actId="1037"/>
          <ac:spMkLst>
            <pc:docMk/>
            <pc:sldMk cId="1257141437" sldId="315"/>
            <ac:spMk id="43" creationId="{E525541D-EF07-FADB-EB03-762B69E1E342}"/>
          </ac:spMkLst>
        </pc:spChg>
        <pc:spChg chg="add mod">
          <ac:chgData name="土方雅之" userId="50c032e7-54fb-49da-b366-ca40689d108a" providerId="ADAL" clId="{0CFF6AB9-7E7C-4EE3-B55D-BBD01FF53FA5}" dt="2024-05-25T08:52:25.396" v="1954" actId="1037"/>
          <ac:spMkLst>
            <pc:docMk/>
            <pc:sldMk cId="1257141437" sldId="315"/>
            <ac:spMk id="44" creationId="{E71910F1-9013-77BA-415E-19248BBF7D15}"/>
          </ac:spMkLst>
        </pc:spChg>
        <pc:spChg chg="add mod">
          <ac:chgData name="土方雅之" userId="50c032e7-54fb-49da-b366-ca40689d108a" providerId="ADAL" clId="{0CFF6AB9-7E7C-4EE3-B55D-BBD01FF53FA5}" dt="2024-05-25T08:52:25.396" v="1954" actId="1037"/>
          <ac:spMkLst>
            <pc:docMk/>
            <pc:sldMk cId="1257141437" sldId="315"/>
            <ac:spMk id="45" creationId="{534D045B-A23A-C7A4-4731-DFD8A1D21809}"/>
          </ac:spMkLst>
        </pc:spChg>
        <pc:spChg chg="add mod">
          <ac:chgData name="土方雅之" userId="50c032e7-54fb-49da-b366-ca40689d108a" providerId="ADAL" clId="{0CFF6AB9-7E7C-4EE3-B55D-BBD01FF53FA5}" dt="2024-05-25T08:53:44.913" v="2127" actId="1037"/>
          <ac:spMkLst>
            <pc:docMk/>
            <pc:sldMk cId="1257141437" sldId="315"/>
            <ac:spMk id="46" creationId="{07C68629-DC05-C286-58D7-E2A5B2ECD7D3}"/>
          </ac:spMkLst>
        </pc:spChg>
        <pc:spChg chg="add mod">
          <ac:chgData name="土方雅之" userId="50c032e7-54fb-49da-b366-ca40689d108a" providerId="ADAL" clId="{0CFF6AB9-7E7C-4EE3-B55D-BBD01FF53FA5}" dt="2024-05-25T08:52:25.396" v="1954" actId="1037"/>
          <ac:spMkLst>
            <pc:docMk/>
            <pc:sldMk cId="1257141437" sldId="315"/>
            <ac:spMk id="75" creationId="{EF6CD23D-1B27-FB45-6B19-1625220957F6}"/>
          </ac:spMkLst>
        </pc:spChg>
        <pc:spChg chg="add mod">
          <ac:chgData name="土方雅之" userId="50c032e7-54fb-49da-b366-ca40689d108a" providerId="ADAL" clId="{0CFF6AB9-7E7C-4EE3-B55D-BBD01FF53FA5}" dt="2024-05-25T08:52:32.659" v="1955" actId="1076"/>
          <ac:spMkLst>
            <pc:docMk/>
            <pc:sldMk cId="1257141437" sldId="315"/>
            <ac:spMk id="82" creationId="{28A05F81-DF85-AD78-93C1-709696992C80}"/>
          </ac:spMkLst>
        </pc:spChg>
        <pc:spChg chg="add mod">
          <ac:chgData name="土方雅之" userId="50c032e7-54fb-49da-b366-ca40689d108a" providerId="ADAL" clId="{0CFF6AB9-7E7C-4EE3-B55D-BBD01FF53FA5}" dt="2024-05-25T08:52:36.164" v="1956" actId="1076"/>
          <ac:spMkLst>
            <pc:docMk/>
            <pc:sldMk cId="1257141437" sldId="315"/>
            <ac:spMk id="83" creationId="{12C2AF6A-6D07-2A92-7E44-49E96A2A7E2B}"/>
          </ac:spMkLst>
        </pc:spChg>
        <pc:spChg chg="add mod">
          <ac:chgData name="土方雅之" userId="50c032e7-54fb-49da-b366-ca40689d108a" providerId="ADAL" clId="{0CFF6AB9-7E7C-4EE3-B55D-BBD01FF53FA5}" dt="2024-05-25T09:14:24.567" v="2519" actId="1035"/>
          <ac:spMkLst>
            <pc:docMk/>
            <pc:sldMk cId="1257141437" sldId="315"/>
            <ac:spMk id="88" creationId="{6F12C445-A1F9-082D-6147-454F87C869B6}"/>
          </ac:spMkLst>
        </pc:spChg>
        <pc:spChg chg="add mod">
          <ac:chgData name="土方雅之" userId="50c032e7-54fb-49da-b366-ca40689d108a" providerId="ADAL" clId="{0CFF6AB9-7E7C-4EE3-B55D-BBD01FF53FA5}" dt="2024-05-25T09:14:17.587" v="2499" actId="1037"/>
          <ac:spMkLst>
            <pc:docMk/>
            <pc:sldMk cId="1257141437" sldId="315"/>
            <ac:spMk id="89" creationId="{595ACA16-5077-A089-5243-B78EA977193F}"/>
          </ac:spMkLst>
        </pc:spChg>
        <pc:spChg chg="add mod">
          <ac:chgData name="土方雅之" userId="50c032e7-54fb-49da-b366-ca40689d108a" providerId="ADAL" clId="{0CFF6AB9-7E7C-4EE3-B55D-BBD01FF53FA5}" dt="2024-05-25T08:54:28.857" v="2139" actId="1076"/>
          <ac:spMkLst>
            <pc:docMk/>
            <pc:sldMk cId="1257141437" sldId="315"/>
            <ac:spMk id="90" creationId="{0676BE89-C60E-CEFD-B866-3DC76883996D}"/>
          </ac:spMkLst>
        </pc:spChg>
        <pc:spChg chg="mod">
          <ac:chgData name="土方雅之" userId="50c032e7-54fb-49da-b366-ca40689d108a" providerId="ADAL" clId="{0CFF6AB9-7E7C-4EE3-B55D-BBD01FF53FA5}" dt="2024-05-25T08:54:42.430" v="2140"/>
          <ac:spMkLst>
            <pc:docMk/>
            <pc:sldMk cId="1257141437" sldId="315"/>
            <ac:spMk id="92" creationId="{78D6B01E-B471-B166-185F-6E1ABED34D64}"/>
          </ac:spMkLst>
        </pc:spChg>
        <pc:spChg chg="mod">
          <ac:chgData name="土方雅之" userId="50c032e7-54fb-49da-b366-ca40689d108a" providerId="ADAL" clId="{0CFF6AB9-7E7C-4EE3-B55D-BBD01FF53FA5}" dt="2024-05-25T08:54:42.430" v="2140"/>
          <ac:spMkLst>
            <pc:docMk/>
            <pc:sldMk cId="1257141437" sldId="315"/>
            <ac:spMk id="93" creationId="{A133FCD6-9F3C-87B2-5620-2CCE6A8CC436}"/>
          </ac:spMkLst>
        </pc:spChg>
        <pc:spChg chg="add del mod">
          <ac:chgData name="土方雅之" userId="50c032e7-54fb-49da-b366-ca40689d108a" providerId="ADAL" clId="{0CFF6AB9-7E7C-4EE3-B55D-BBD01FF53FA5}" dt="2024-05-25T09:25:13.641" v="3185" actId="21"/>
          <ac:spMkLst>
            <pc:docMk/>
            <pc:sldMk cId="1257141437" sldId="315"/>
            <ac:spMk id="95" creationId="{D3ABA7B0-6ACC-ED94-CB74-286FC73FF074}"/>
          </ac:spMkLst>
        </pc:spChg>
        <pc:spChg chg="add mod">
          <ac:chgData name="土方雅之" userId="50c032e7-54fb-49da-b366-ca40689d108a" providerId="ADAL" clId="{0CFF6AB9-7E7C-4EE3-B55D-BBD01FF53FA5}" dt="2024-05-25T09:24:54.140" v="3166" actId="207"/>
          <ac:spMkLst>
            <pc:docMk/>
            <pc:sldMk cId="1257141437" sldId="315"/>
            <ac:spMk id="96" creationId="{85BA32F8-1C87-F9F0-C764-DF6E49F92D15}"/>
          </ac:spMkLst>
        </pc:spChg>
        <pc:spChg chg="add mod">
          <ac:chgData name="土方雅之" userId="50c032e7-54fb-49da-b366-ca40689d108a" providerId="ADAL" clId="{0CFF6AB9-7E7C-4EE3-B55D-BBD01FF53FA5}" dt="2024-05-25T15:42:29.232" v="3995" actId="20577"/>
          <ac:spMkLst>
            <pc:docMk/>
            <pc:sldMk cId="1257141437" sldId="315"/>
            <ac:spMk id="100" creationId="{A77E1D8B-7252-B787-4199-D60819A2A505}"/>
          </ac:spMkLst>
        </pc:spChg>
        <pc:grpChg chg="add del mod">
          <ac:chgData name="土方雅之" userId="50c032e7-54fb-49da-b366-ca40689d108a" providerId="ADAL" clId="{0CFF6AB9-7E7C-4EE3-B55D-BBD01FF53FA5}" dt="2024-05-25T08:42:50.595" v="1219" actId="165"/>
          <ac:grpSpMkLst>
            <pc:docMk/>
            <pc:sldMk cId="1257141437" sldId="315"/>
            <ac:grpSpMk id="35" creationId="{8F23373C-99EB-6DC0-B4E2-0B99A9B16FFF}"/>
          </ac:grpSpMkLst>
        </pc:grpChg>
        <pc:grpChg chg="add mod ord">
          <ac:chgData name="土方雅之" userId="50c032e7-54fb-49da-b366-ca40689d108a" providerId="ADAL" clId="{0CFF6AB9-7E7C-4EE3-B55D-BBD01FF53FA5}" dt="2024-05-25T08:54:56.658" v="2146" actId="166"/>
          <ac:grpSpMkLst>
            <pc:docMk/>
            <pc:sldMk cId="1257141437" sldId="315"/>
            <ac:grpSpMk id="38" creationId="{5579F06F-2F32-33BB-D192-95E9F34509DB}"/>
          </ac:grpSpMkLst>
        </pc:grpChg>
        <pc:grpChg chg="add mod">
          <ac:chgData name="土方雅之" userId="50c032e7-54fb-49da-b366-ca40689d108a" providerId="ADAL" clId="{0CFF6AB9-7E7C-4EE3-B55D-BBD01FF53FA5}" dt="2024-05-25T08:54:46.105" v="2141" actId="1076"/>
          <ac:grpSpMkLst>
            <pc:docMk/>
            <pc:sldMk cId="1257141437" sldId="315"/>
            <ac:grpSpMk id="91" creationId="{33890B43-765E-59B3-8D0C-72D66D79B8CA}"/>
          </ac:grpSpMkLst>
        </pc:grpChg>
        <pc:cxnChg chg="add mod">
          <ac:chgData name="土方雅之" userId="50c032e7-54fb-49da-b366-ca40689d108a" providerId="ADAL" clId="{0CFF6AB9-7E7C-4EE3-B55D-BBD01FF53FA5}" dt="2024-05-25T08:51:32.303" v="1841" actId="1582"/>
          <ac:cxnSpMkLst>
            <pc:docMk/>
            <pc:sldMk cId="1257141437" sldId="315"/>
            <ac:cxnSpMk id="7" creationId="{A08878E8-3D0B-8DCF-AAA6-BC1628CBFCF7}"/>
          </ac:cxnSpMkLst>
        </pc:cxnChg>
        <pc:cxnChg chg="add mod">
          <ac:chgData name="土方雅之" userId="50c032e7-54fb-49da-b366-ca40689d108a" providerId="ADAL" clId="{0CFF6AB9-7E7C-4EE3-B55D-BBD01FF53FA5}" dt="2024-05-25T08:53:20.682" v="2088" actId="1037"/>
          <ac:cxnSpMkLst>
            <pc:docMk/>
            <pc:sldMk cId="1257141437" sldId="315"/>
            <ac:cxnSpMk id="13" creationId="{33A91293-4E0E-3121-423B-FAF4435DE66F}"/>
          </ac:cxnSpMkLst>
        </pc:cxnChg>
        <pc:cxnChg chg="add mod">
          <ac:chgData name="土方雅之" userId="50c032e7-54fb-49da-b366-ca40689d108a" providerId="ADAL" clId="{0CFF6AB9-7E7C-4EE3-B55D-BBD01FF53FA5}" dt="2024-05-25T08:53:20.682" v="2088" actId="1037"/>
          <ac:cxnSpMkLst>
            <pc:docMk/>
            <pc:sldMk cId="1257141437" sldId="315"/>
            <ac:cxnSpMk id="20" creationId="{498B88D8-1786-1831-3AE5-87B1C7CBDC8B}"/>
          </ac:cxnSpMkLst>
        </pc:cxnChg>
        <pc:cxnChg chg="add mod">
          <ac:chgData name="土方雅之" userId="50c032e7-54fb-49da-b366-ca40689d108a" providerId="ADAL" clId="{0CFF6AB9-7E7C-4EE3-B55D-BBD01FF53FA5}" dt="2024-05-25T08:53:20.682" v="2088" actId="1037"/>
          <ac:cxnSpMkLst>
            <pc:docMk/>
            <pc:sldMk cId="1257141437" sldId="315"/>
            <ac:cxnSpMk id="24" creationId="{86FF8FCF-4257-1B7D-500F-1F7A30BA573F}"/>
          </ac:cxnSpMkLst>
        </pc:cxnChg>
        <pc:cxnChg chg="add mod">
          <ac:chgData name="土方雅之" userId="50c032e7-54fb-49da-b366-ca40689d108a" providerId="ADAL" clId="{0CFF6AB9-7E7C-4EE3-B55D-BBD01FF53FA5}" dt="2024-05-25T08:51:51.305" v="1872" actId="1037"/>
          <ac:cxnSpMkLst>
            <pc:docMk/>
            <pc:sldMk cId="1257141437" sldId="315"/>
            <ac:cxnSpMk id="47" creationId="{C040AFF4-5BD2-F1AA-7174-9A11A0550285}"/>
          </ac:cxnSpMkLst>
        </pc:cxnChg>
        <pc:cxnChg chg="add mod">
          <ac:chgData name="土方雅之" userId="50c032e7-54fb-49da-b366-ca40689d108a" providerId="ADAL" clId="{0CFF6AB9-7E7C-4EE3-B55D-BBD01FF53FA5}" dt="2024-05-25T08:53:26.665" v="2097" actId="1038"/>
          <ac:cxnSpMkLst>
            <pc:docMk/>
            <pc:sldMk cId="1257141437" sldId="315"/>
            <ac:cxnSpMk id="50" creationId="{672D897D-2CB9-D27D-8809-F71D9993E28F}"/>
          </ac:cxnSpMkLst>
        </pc:cxnChg>
        <pc:cxnChg chg="add mod">
          <ac:chgData name="土方雅之" userId="50c032e7-54fb-49da-b366-ca40689d108a" providerId="ADAL" clId="{0CFF6AB9-7E7C-4EE3-B55D-BBD01FF53FA5}" dt="2024-05-25T08:53:26.665" v="2097" actId="1038"/>
          <ac:cxnSpMkLst>
            <pc:docMk/>
            <pc:sldMk cId="1257141437" sldId="315"/>
            <ac:cxnSpMk id="53" creationId="{FF9C03DB-1960-E2F8-38A4-3288FCFBC4BE}"/>
          </ac:cxnSpMkLst>
        </pc:cxnChg>
        <pc:cxnChg chg="add mod">
          <ac:chgData name="土方雅之" userId="50c032e7-54fb-49da-b366-ca40689d108a" providerId="ADAL" clId="{0CFF6AB9-7E7C-4EE3-B55D-BBD01FF53FA5}" dt="2024-05-25T08:53:26.665" v="2097" actId="1038"/>
          <ac:cxnSpMkLst>
            <pc:docMk/>
            <pc:sldMk cId="1257141437" sldId="315"/>
            <ac:cxnSpMk id="58" creationId="{D27F9427-4999-74FB-DB41-FB3524465C79}"/>
          </ac:cxnSpMkLst>
        </pc:cxnChg>
        <pc:cxnChg chg="add mod">
          <ac:chgData name="土方雅之" userId="50c032e7-54fb-49da-b366-ca40689d108a" providerId="ADAL" clId="{0CFF6AB9-7E7C-4EE3-B55D-BBD01FF53FA5}" dt="2024-05-25T09:14:17.587" v="2499" actId="1037"/>
          <ac:cxnSpMkLst>
            <pc:docMk/>
            <pc:sldMk cId="1257141437" sldId="315"/>
            <ac:cxnSpMk id="63" creationId="{00B81219-5302-70D7-2D5E-DFF5D4BA2A6B}"/>
          </ac:cxnSpMkLst>
        </pc:cxnChg>
        <pc:cxnChg chg="add mod">
          <ac:chgData name="土方雅之" userId="50c032e7-54fb-49da-b366-ca40689d108a" providerId="ADAL" clId="{0CFF6AB9-7E7C-4EE3-B55D-BBD01FF53FA5}" dt="2024-05-25T09:14:17.587" v="2499" actId="1037"/>
          <ac:cxnSpMkLst>
            <pc:docMk/>
            <pc:sldMk cId="1257141437" sldId="315"/>
            <ac:cxnSpMk id="66" creationId="{E24120FC-DC18-ED88-D9C9-2B4769AD7E4C}"/>
          </ac:cxnSpMkLst>
        </pc:cxnChg>
        <pc:cxnChg chg="add mod">
          <ac:chgData name="土方雅之" userId="50c032e7-54fb-49da-b366-ca40689d108a" providerId="ADAL" clId="{0CFF6AB9-7E7C-4EE3-B55D-BBD01FF53FA5}" dt="2024-05-25T09:14:17.587" v="2499" actId="1037"/>
          <ac:cxnSpMkLst>
            <pc:docMk/>
            <pc:sldMk cId="1257141437" sldId="315"/>
            <ac:cxnSpMk id="69" creationId="{030843C6-05AF-309D-49E6-83EF37E9D60A}"/>
          </ac:cxnSpMkLst>
        </pc:cxnChg>
        <pc:cxnChg chg="add mod">
          <ac:chgData name="土方雅之" userId="50c032e7-54fb-49da-b366-ca40689d108a" providerId="ADAL" clId="{0CFF6AB9-7E7C-4EE3-B55D-BBD01FF53FA5}" dt="2024-05-25T08:53:38.568" v="2111" actId="1037"/>
          <ac:cxnSpMkLst>
            <pc:docMk/>
            <pc:sldMk cId="1257141437" sldId="315"/>
            <ac:cxnSpMk id="72" creationId="{8752D813-7BAB-F69E-2D4E-7B957DA911CC}"/>
          </ac:cxnSpMkLst>
        </pc:cxnChg>
        <pc:cxnChg chg="add mod">
          <ac:chgData name="土方雅之" userId="50c032e7-54fb-49da-b366-ca40689d108a" providerId="ADAL" clId="{0CFF6AB9-7E7C-4EE3-B55D-BBD01FF53FA5}" dt="2024-05-25T08:55:17.448" v="2149" actId="14100"/>
          <ac:cxnSpMkLst>
            <pc:docMk/>
            <pc:sldMk cId="1257141437" sldId="315"/>
            <ac:cxnSpMk id="76" creationId="{539FF4BA-AAAE-9EDA-0044-D96FCCAFB691}"/>
          </ac:cxnSpMkLst>
        </pc:cxnChg>
        <pc:cxnChg chg="add mod">
          <ac:chgData name="土方雅之" userId="50c032e7-54fb-49da-b366-ca40689d108a" providerId="ADAL" clId="{0CFF6AB9-7E7C-4EE3-B55D-BBD01FF53FA5}" dt="2024-05-25T08:52:25.396" v="1954" actId="1037"/>
          <ac:cxnSpMkLst>
            <pc:docMk/>
            <pc:sldMk cId="1257141437" sldId="315"/>
            <ac:cxnSpMk id="79" creationId="{41F717AF-083F-0896-66C6-B75FA16984DF}"/>
          </ac:cxnSpMkLst>
        </pc:cxnChg>
        <pc:cxnChg chg="add mod">
          <ac:chgData name="土方雅之" userId="50c032e7-54fb-49da-b366-ca40689d108a" providerId="ADAL" clId="{0CFF6AB9-7E7C-4EE3-B55D-BBD01FF53FA5}" dt="2024-05-25T08:53:44.913" v="2127" actId="1037"/>
          <ac:cxnSpMkLst>
            <pc:docMk/>
            <pc:sldMk cId="1257141437" sldId="315"/>
            <ac:cxnSpMk id="84" creationId="{E9C73697-692C-7058-6D33-56FEE49F482D}"/>
          </ac:cxnSpMkLst>
        </pc:cxnChg>
        <pc:cxnChg chg="add mod">
          <ac:chgData name="土方雅之" userId="50c032e7-54fb-49da-b366-ca40689d108a" providerId="ADAL" clId="{0CFF6AB9-7E7C-4EE3-B55D-BBD01FF53FA5}" dt="2024-05-25T09:24:50.866" v="3165" actId="14100"/>
          <ac:cxnSpMkLst>
            <pc:docMk/>
            <pc:sldMk cId="1257141437" sldId="315"/>
            <ac:cxnSpMk id="97" creationId="{80625527-6001-0FAA-35AE-007BEE56A7D3}"/>
          </ac:cxnSpMkLst>
        </pc:cxnChg>
      </pc:sldChg>
      <pc:sldChg chg="addSp delSp modSp new mod modClrScheme chgLayout">
        <pc:chgData name="土方雅之" userId="50c032e7-54fb-49da-b366-ca40689d108a" providerId="ADAL" clId="{0CFF6AB9-7E7C-4EE3-B55D-BBD01FF53FA5}" dt="2024-05-25T15:42:58.991" v="4027" actId="20577"/>
        <pc:sldMkLst>
          <pc:docMk/>
          <pc:sldMk cId="752953729" sldId="316"/>
        </pc:sldMkLst>
        <pc:spChg chg="mod ord">
          <ac:chgData name="土方雅之" userId="50c032e7-54fb-49da-b366-ca40689d108a" providerId="ADAL" clId="{0CFF6AB9-7E7C-4EE3-B55D-BBD01FF53FA5}" dt="2024-05-25T05:44:36.348" v="759" actId="700"/>
          <ac:spMkLst>
            <pc:docMk/>
            <pc:sldMk cId="752953729" sldId="316"/>
            <ac:spMk id="2" creationId="{9EB16C82-343E-77CD-0FF0-E8AB8073364D}"/>
          </ac:spMkLst>
        </pc:spChg>
        <pc:spChg chg="mod ord">
          <ac:chgData name="土方雅之" userId="50c032e7-54fb-49da-b366-ca40689d108a" providerId="ADAL" clId="{0CFF6AB9-7E7C-4EE3-B55D-BBD01FF53FA5}" dt="2024-05-25T05:44:36.348" v="759" actId="700"/>
          <ac:spMkLst>
            <pc:docMk/>
            <pc:sldMk cId="752953729" sldId="316"/>
            <ac:spMk id="3" creationId="{D29A20E2-6FE5-5781-1218-5B923A9EB0AE}"/>
          </ac:spMkLst>
        </pc:spChg>
        <pc:spChg chg="mod ord">
          <ac:chgData name="土方雅之" userId="50c032e7-54fb-49da-b366-ca40689d108a" providerId="ADAL" clId="{0CFF6AB9-7E7C-4EE3-B55D-BBD01FF53FA5}" dt="2024-05-25T05:44:36.348" v="759" actId="700"/>
          <ac:spMkLst>
            <pc:docMk/>
            <pc:sldMk cId="752953729" sldId="316"/>
            <ac:spMk id="4" creationId="{8F5FF2FD-B1AA-3FE7-7907-D3D3A2101AA2}"/>
          </ac:spMkLst>
        </pc:spChg>
        <pc:spChg chg="add mod">
          <ac:chgData name="土方雅之" userId="50c032e7-54fb-49da-b366-ca40689d108a" providerId="ADAL" clId="{0CFF6AB9-7E7C-4EE3-B55D-BBD01FF53FA5}" dt="2024-05-25T09:22:51.827" v="3146" actId="554"/>
          <ac:spMkLst>
            <pc:docMk/>
            <pc:sldMk cId="752953729" sldId="316"/>
            <ac:spMk id="5" creationId="{61BDF8C4-2308-54DA-3CDF-504C79C41E73}"/>
          </ac:spMkLst>
        </pc:spChg>
        <pc:spChg chg="add mod">
          <ac:chgData name="土方雅之" userId="50c032e7-54fb-49da-b366-ca40689d108a" providerId="ADAL" clId="{0CFF6AB9-7E7C-4EE3-B55D-BBD01FF53FA5}" dt="2024-05-25T09:22:47.450" v="3145" actId="554"/>
          <ac:spMkLst>
            <pc:docMk/>
            <pc:sldMk cId="752953729" sldId="316"/>
            <ac:spMk id="6" creationId="{B5BE9772-334F-5A02-730E-A922F905AFD7}"/>
          </ac:spMkLst>
        </pc:spChg>
        <pc:spChg chg="add mod">
          <ac:chgData name="土方雅之" userId="50c032e7-54fb-49da-b366-ca40689d108a" providerId="ADAL" clId="{0CFF6AB9-7E7C-4EE3-B55D-BBD01FF53FA5}" dt="2024-05-25T09:22:47.450" v="3145" actId="554"/>
          <ac:spMkLst>
            <pc:docMk/>
            <pc:sldMk cId="752953729" sldId="316"/>
            <ac:spMk id="7" creationId="{15A75F7C-ABFA-9B79-C515-8688AD14054B}"/>
          </ac:spMkLst>
        </pc:spChg>
        <pc:spChg chg="add mod">
          <ac:chgData name="土方雅之" userId="50c032e7-54fb-49da-b366-ca40689d108a" providerId="ADAL" clId="{0CFF6AB9-7E7C-4EE3-B55D-BBD01FF53FA5}" dt="2024-05-25T09:35:25.196" v="3369" actId="12789"/>
          <ac:spMkLst>
            <pc:docMk/>
            <pc:sldMk cId="752953729" sldId="316"/>
            <ac:spMk id="8" creationId="{E9A92B29-6A8A-19E5-2DB3-047780D91F8E}"/>
          </ac:spMkLst>
        </pc:spChg>
        <pc:spChg chg="add mod">
          <ac:chgData name="土方雅之" userId="50c032e7-54fb-49da-b366-ca40689d108a" providerId="ADAL" clId="{0CFF6AB9-7E7C-4EE3-B55D-BBD01FF53FA5}" dt="2024-05-25T09:35:25.196" v="3369" actId="12789"/>
          <ac:spMkLst>
            <pc:docMk/>
            <pc:sldMk cId="752953729" sldId="316"/>
            <ac:spMk id="9" creationId="{1CE0E6D7-4C60-610F-2E3E-974C783A981B}"/>
          </ac:spMkLst>
        </pc:spChg>
        <pc:spChg chg="add mod">
          <ac:chgData name="土方雅之" userId="50c032e7-54fb-49da-b366-ca40689d108a" providerId="ADAL" clId="{0CFF6AB9-7E7C-4EE3-B55D-BBD01FF53FA5}" dt="2024-05-25T09:33:42.040" v="3329" actId="1038"/>
          <ac:spMkLst>
            <pc:docMk/>
            <pc:sldMk cId="752953729" sldId="316"/>
            <ac:spMk id="10" creationId="{AEC72C65-7A3A-C777-B1E6-CCD735ABC240}"/>
          </ac:spMkLst>
        </pc:spChg>
        <pc:spChg chg="add mod">
          <ac:chgData name="土方雅之" userId="50c032e7-54fb-49da-b366-ca40689d108a" providerId="ADAL" clId="{0CFF6AB9-7E7C-4EE3-B55D-BBD01FF53FA5}" dt="2024-05-25T09:33:42.040" v="3329" actId="1038"/>
          <ac:spMkLst>
            <pc:docMk/>
            <pc:sldMk cId="752953729" sldId="316"/>
            <ac:spMk id="11" creationId="{FEF838E7-CD84-3AAF-3ABA-797BAA287270}"/>
          </ac:spMkLst>
        </pc:spChg>
        <pc:spChg chg="add mod">
          <ac:chgData name="土方雅之" userId="50c032e7-54fb-49da-b366-ca40689d108a" providerId="ADAL" clId="{0CFF6AB9-7E7C-4EE3-B55D-BBD01FF53FA5}" dt="2024-05-25T09:33:42.040" v="3329" actId="1038"/>
          <ac:spMkLst>
            <pc:docMk/>
            <pc:sldMk cId="752953729" sldId="316"/>
            <ac:spMk id="12" creationId="{1286E885-BCEE-1F3B-2F7A-CE9C3C7A5219}"/>
          </ac:spMkLst>
        </pc:spChg>
        <pc:spChg chg="add mod">
          <ac:chgData name="土方雅之" userId="50c032e7-54fb-49da-b366-ca40689d108a" providerId="ADAL" clId="{0CFF6AB9-7E7C-4EE3-B55D-BBD01FF53FA5}" dt="2024-05-25T09:33:42.040" v="3329" actId="1038"/>
          <ac:spMkLst>
            <pc:docMk/>
            <pc:sldMk cId="752953729" sldId="316"/>
            <ac:spMk id="13" creationId="{8681AE1E-7F8D-F33D-845B-CFEDCDDBA381}"/>
          </ac:spMkLst>
        </pc:spChg>
        <pc:spChg chg="add mod">
          <ac:chgData name="土方雅之" userId="50c032e7-54fb-49da-b366-ca40689d108a" providerId="ADAL" clId="{0CFF6AB9-7E7C-4EE3-B55D-BBD01FF53FA5}" dt="2024-05-25T09:33:42.040" v="3329" actId="1038"/>
          <ac:spMkLst>
            <pc:docMk/>
            <pc:sldMk cId="752953729" sldId="316"/>
            <ac:spMk id="14" creationId="{978E214F-E22F-2D37-9B89-9E09AD20E3D7}"/>
          </ac:spMkLst>
        </pc:spChg>
        <pc:spChg chg="add mod">
          <ac:chgData name="土方雅之" userId="50c032e7-54fb-49da-b366-ca40689d108a" providerId="ADAL" clId="{0CFF6AB9-7E7C-4EE3-B55D-BBD01FF53FA5}" dt="2024-05-25T09:33:42.040" v="3329" actId="1038"/>
          <ac:spMkLst>
            <pc:docMk/>
            <pc:sldMk cId="752953729" sldId="316"/>
            <ac:spMk id="15" creationId="{405DCDB5-A4D5-6BAF-BB06-9D2E15E4A0C1}"/>
          </ac:spMkLst>
        </pc:spChg>
        <pc:spChg chg="add mod">
          <ac:chgData name="土方雅之" userId="50c032e7-54fb-49da-b366-ca40689d108a" providerId="ADAL" clId="{0CFF6AB9-7E7C-4EE3-B55D-BBD01FF53FA5}" dt="2024-05-25T09:33:42.040" v="3329" actId="1038"/>
          <ac:spMkLst>
            <pc:docMk/>
            <pc:sldMk cId="752953729" sldId="316"/>
            <ac:spMk id="16" creationId="{D86714C5-098D-4C91-3753-7208A702CD3F}"/>
          </ac:spMkLst>
        </pc:spChg>
        <pc:spChg chg="add mod">
          <ac:chgData name="土方雅之" userId="50c032e7-54fb-49da-b366-ca40689d108a" providerId="ADAL" clId="{0CFF6AB9-7E7C-4EE3-B55D-BBD01FF53FA5}" dt="2024-05-25T09:33:42.040" v="3329" actId="1038"/>
          <ac:spMkLst>
            <pc:docMk/>
            <pc:sldMk cId="752953729" sldId="316"/>
            <ac:spMk id="17" creationId="{792FE043-0707-5031-F9E2-E5BBF3AAC708}"/>
          </ac:spMkLst>
        </pc:spChg>
        <pc:spChg chg="add mod">
          <ac:chgData name="土方雅之" userId="50c032e7-54fb-49da-b366-ca40689d108a" providerId="ADAL" clId="{0CFF6AB9-7E7C-4EE3-B55D-BBD01FF53FA5}" dt="2024-05-25T09:33:42.040" v="3329" actId="1038"/>
          <ac:spMkLst>
            <pc:docMk/>
            <pc:sldMk cId="752953729" sldId="316"/>
            <ac:spMk id="18" creationId="{A3131EBE-96E2-7942-7ABD-3A2DB9267535}"/>
          </ac:spMkLst>
        </pc:spChg>
        <pc:spChg chg="add mod">
          <ac:chgData name="土方雅之" userId="50c032e7-54fb-49da-b366-ca40689d108a" providerId="ADAL" clId="{0CFF6AB9-7E7C-4EE3-B55D-BBD01FF53FA5}" dt="2024-05-25T09:35:25.196" v="3369" actId="12789"/>
          <ac:spMkLst>
            <pc:docMk/>
            <pc:sldMk cId="752953729" sldId="316"/>
            <ac:spMk id="19" creationId="{C4B8C0D5-DC91-3274-B3AA-504FEE14D075}"/>
          </ac:spMkLst>
        </pc:spChg>
        <pc:spChg chg="add mod">
          <ac:chgData name="土方雅之" userId="50c032e7-54fb-49da-b366-ca40689d108a" providerId="ADAL" clId="{0CFF6AB9-7E7C-4EE3-B55D-BBD01FF53FA5}" dt="2024-05-25T09:35:59.811" v="3372" actId="1076"/>
          <ac:spMkLst>
            <pc:docMk/>
            <pc:sldMk cId="752953729" sldId="316"/>
            <ac:spMk id="20" creationId="{1356B44A-0F5C-1164-B127-60D5CD60964A}"/>
          </ac:spMkLst>
        </pc:spChg>
        <pc:spChg chg="add mod">
          <ac:chgData name="土方雅之" userId="50c032e7-54fb-49da-b366-ca40689d108a" providerId="ADAL" clId="{0CFF6AB9-7E7C-4EE3-B55D-BBD01FF53FA5}" dt="2024-05-25T09:36:11.408" v="3374" actId="1076"/>
          <ac:spMkLst>
            <pc:docMk/>
            <pc:sldMk cId="752953729" sldId="316"/>
            <ac:spMk id="21" creationId="{B42C7A62-992A-D143-21A5-0D6EAE0719FD}"/>
          </ac:spMkLst>
        </pc:spChg>
        <pc:spChg chg="add mod">
          <ac:chgData name="土方雅之" userId="50c032e7-54fb-49da-b366-ca40689d108a" providerId="ADAL" clId="{0CFF6AB9-7E7C-4EE3-B55D-BBD01FF53FA5}" dt="2024-05-25T09:33:42.040" v="3329" actId="1038"/>
          <ac:spMkLst>
            <pc:docMk/>
            <pc:sldMk cId="752953729" sldId="316"/>
            <ac:spMk id="22" creationId="{EE149562-7E8E-EA02-0DE5-6FF8BEC274F0}"/>
          </ac:spMkLst>
        </pc:spChg>
        <pc:spChg chg="add mod">
          <ac:chgData name="土方雅之" userId="50c032e7-54fb-49da-b366-ca40689d108a" providerId="ADAL" clId="{0CFF6AB9-7E7C-4EE3-B55D-BBD01FF53FA5}" dt="2024-05-25T09:33:42.040" v="3329" actId="1038"/>
          <ac:spMkLst>
            <pc:docMk/>
            <pc:sldMk cId="752953729" sldId="316"/>
            <ac:spMk id="23" creationId="{A63FF0C6-C3D6-2623-F888-F661DE1ED7A7}"/>
          </ac:spMkLst>
        </pc:spChg>
        <pc:spChg chg="add mod">
          <ac:chgData name="土方雅之" userId="50c032e7-54fb-49da-b366-ca40689d108a" providerId="ADAL" clId="{0CFF6AB9-7E7C-4EE3-B55D-BBD01FF53FA5}" dt="2024-05-25T09:33:42.040" v="3329" actId="1038"/>
          <ac:spMkLst>
            <pc:docMk/>
            <pc:sldMk cId="752953729" sldId="316"/>
            <ac:spMk id="64" creationId="{86AEB348-1130-DE3B-E87D-79D4A069DABF}"/>
          </ac:spMkLst>
        </pc:spChg>
        <pc:spChg chg="add mod">
          <ac:chgData name="土方雅之" userId="50c032e7-54fb-49da-b366-ca40689d108a" providerId="ADAL" clId="{0CFF6AB9-7E7C-4EE3-B55D-BBD01FF53FA5}" dt="2024-05-25T15:42:58.991" v="4027" actId="20577"/>
          <ac:spMkLst>
            <pc:docMk/>
            <pc:sldMk cId="752953729" sldId="316"/>
            <ac:spMk id="107" creationId="{6BA46F07-1794-5DA2-659A-7EE6175D5A3C}"/>
          </ac:spMkLst>
        </pc:spChg>
        <pc:spChg chg="mod">
          <ac:chgData name="土方雅之" userId="50c032e7-54fb-49da-b366-ca40689d108a" providerId="ADAL" clId="{0CFF6AB9-7E7C-4EE3-B55D-BBD01FF53FA5}" dt="2024-05-25T09:32:09.804" v="3294"/>
          <ac:spMkLst>
            <pc:docMk/>
            <pc:sldMk cId="752953729" sldId="316"/>
            <ac:spMk id="109" creationId="{FAC794C7-AA16-AF14-1975-A9FD357AD469}"/>
          </ac:spMkLst>
        </pc:spChg>
        <pc:spChg chg="mod">
          <ac:chgData name="土方雅之" userId="50c032e7-54fb-49da-b366-ca40689d108a" providerId="ADAL" clId="{0CFF6AB9-7E7C-4EE3-B55D-BBD01FF53FA5}" dt="2024-05-25T09:32:09.804" v="3294"/>
          <ac:spMkLst>
            <pc:docMk/>
            <pc:sldMk cId="752953729" sldId="316"/>
            <ac:spMk id="110" creationId="{A97E598A-BF6F-B77B-A0B6-327EA0FE1603}"/>
          </ac:spMkLst>
        </pc:spChg>
        <pc:spChg chg="add mod">
          <ac:chgData name="土方雅之" userId="50c032e7-54fb-49da-b366-ca40689d108a" providerId="ADAL" clId="{0CFF6AB9-7E7C-4EE3-B55D-BBD01FF53FA5}" dt="2024-05-25T09:33:42.040" v="3329" actId="1038"/>
          <ac:spMkLst>
            <pc:docMk/>
            <pc:sldMk cId="752953729" sldId="316"/>
            <ac:spMk id="111" creationId="{22B66B93-BBD6-E251-2181-47CF86102B7D}"/>
          </ac:spMkLst>
        </pc:spChg>
        <pc:spChg chg="add mod">
          <ac:chgData name="土方雅之" userId="50c032e7-54fb-49da-b366-ca40689d108a" providerId="ADAL" clId="{0CFF6AB9-7E7C-4EE3-B55D-BBD01FF53FA5}" dt="2024-05-25T09:33:42.040" v="3329" actId="1038"/>
          <ac:spMkLst>
            <pc:docMk/>
            <pc:sldMk cId="752953729" sldId="316"/>
            <ac:spMk id="112" creationId="{CFB6D3FD-5227-B0EE-55F0-CEF5EAE98B2D}"/>
          </ac:spMkLst>
        </pc:spChg>
        <pc:spChg chg="add del mod">
          <ac:chgData name="土方雅之" userId="50c032e7-54fb-49da-b366-ca40689d108a" providerId="ADAL" clId="{0CFF6AB9-7E7C-4EE3-B55D-BBD01FF53FA5}" dt="2024-05-25T09:33:04.798" v="3310" actId="478"/>
          <ac:spMkLst>
            <pc:docMk/>
            <pc:sldMk cId="752953729" sldId="316"/>
            <ac:spMk id="113" creationId="{7B670128-67FD-88D0-62C6-627B2D962071}"/>
          </ac:spMkLst>
        </pc:spChg>
        <pc:spChg chg="mod">
          <ac:chgData name="土方雅之" userId="50c032e7-54fb-49da-b366-ca40689d108a" providerId="ADAL" clId="{0CFF6AB9-7E7C-4EE3-B55D-BBD01FF53FA5}" dt="2024-05-25T09:33:06.268" v="3311"/>
          <ac:spMkLst>
            <pc:docMk/>
            <pc:sldMk cId="752953729" sldId="316"/>
            <ac:spMk id="115" creationId="{2A29E7F3-CB01-09EC-0246-D196A682C56F}"/>
          </ac:spMkLst>
        </pc:spChg>
        <pc:spChg chg="mod">
          <ac:chgData name="土方雅之" userId="50c032e7-54fb-49da-b366-ca40689d108a" providerId="ADAL" clId="{0CFF6AB9-7E7C-4EE3-B55D-BBD01FF53FA5}" dt="2024-05-25T09:33:06.268" v="3311"/>
          <ac:spMkLst>
            <pc:docMk/>
            <pc:sldMk cId="752953729" sldId="316"/>
            <ac:spMk id="116" creationId="{F23E8613-C80E-DE64-9137-6D746AD99DE3}"/>
          </ac:spMkLst>
        </pc:spChg>
        <pc:spChg chg="add mod">
          <ac:chgData name="土方雅之" userId="50c032e7-54fb-49da-b366-ca40689d108a" providerId="ADAL" clId="{0CFF6AB9-7E7C-4EE3-B55D-BBD01FF53FA5}" dt="2024-05-25T09:35:25.196" v="3369" actId="12789"/>
          <ac:spMkLst>
            <pc:docMk/>
            <pc:sldMk cId="752953729" sldId="316"/>
            <ac:spMk id="117" creationId="{C07B0F05-73B2-C9E0-8403-D91CC4DBA20A}"/>
          </ac:spMkLst>
        </pc:spChg>
        <pc:spChg chg="add mod">
          <ac:chgData name="土方雅之" userId="50c032e7-54fb-49da-b366-ca40689d108a" providerId="ADAL" clId="{0CFF6AB9-7E7C-4EE3-B55D-BBD01FF53FA5}" dt="2024-05-25T09:34:35.379" v="3351" actId="1076"/>
          <ac:spMkLst>
            <pc:docMk/>
            <pc:sldMk cId="752953729" sldId="316"/>
            <ac:spMk id="120" creationId="{84D0B93B-459A-BAA9-6474-4CBB482C30DD}"/>
          </ac:spMkLst>
        </pc:spChg>
        <pc:spChg chg="add mod">
          <ac:chgData name="土方雅之" userId="50c032e7-54fb-49da-b366-ca40689d108a" providerId="ADAL" clId="{0CFF6AB9-7E7C-4EE3-B55D-BBD01FF53FA5}" dt="2024-05-25T09:35:15.350" v="3368" actId="1076"/>
          <ac:spMkLst>
            <pc:docMk/>
            <pc:sldMk cId="752953729" sldId="316"/>
            <ac:spMk id="121" creationId="{7CD0CA5C-4D84-E4EE-E25E-B8DFCADBD144}"/>
          </ac:spMkLst>
        </pc:spChg>
        <pc:spChg chg="add mod">
          <ac:chgData name="土方雅之" userId="50c032e7-54fb-49da-b366-ca40689d108a" providerId="ADAL" clId="{0CFF6AB9-7E7C-4EE3-B55D-BBD01FF53FA5}" dt="2024-05-25T09:36:23.518" v="3376" actId="1076"/>
          <ac:spMkLst>
            <pc:docMk/>
            <pc:sldMk cId="752953729" sldId="316"/>
            <ac:spMk id="133" creationId="{240ECAE8-5124-C767-769D-2DCE11547934}"/>
          </ac:spMkLst>
        </pc:spChg>
        <pc:grpChg chg="add mod">
          <ac:chgData name="土方雅之" userId="50c032e7-54fb-49da-b366-ca40689d108a" providerId="ADAL" clId="{0CFF6AB9-7E7C-4EE3-B55D-BBD01FF53FA5}" dt="2024-05-25T09:33:42.040" v="3329" actId="1038"/>
          <ac:grpSpMkLst>
            <pc:docMk/>
            <pc:sldMk cId="752953729" sldId="316"/>
            <ac:grpSpMk id="108" creationId="{35FF8B2F-E131-0F8B-B8A0-B74F18E98577}"/>
          </ac:grpSpMkLst>
        </pc:grpChg>
        <pc:grpChg chg="add mod">
          <ac:chgData name="土方雅之" userId="50c032e7-54fb-49da-b366-ca40689d108a" providerId="ADAL" clId="{0CFF6AB9-7E7C-4EE3-B55D-BBD01FF53FA5}" dt="2024-05-25T09:33:42.040" v="3329" actId="1038"/>
          <ac:grpSpMkLst>
            <pc:docMk/>
            <pc:sldMk cId="752953729" sldId="316"/>
            <ac:grpSpMk id="114" creationId="{0EBFDA96-2F21-A7C2-E60B-94F524FB7C44}"/>
          </ac:grpSpMkLst>
        </pc:grpChg>
        <pc:cxnChg chg="add mod">
          <ac:chgData name="土方雅之" userId="50c032e7-54fb-49da-b366-ca40689d108a" providerId="ADAL" clId="{0CFF6AB9-7E7C-4EE3-B55D-BBD01FF53FA5}" dt="2024-05-25T09:22:51.827" v="3146" actId="554"/>
          <ac:cxnSpMkLst>
            <pc:docMk/>
            <pc:sldMk cId="752953729" sldId="316"/>
            <ac:cxnSpMk id="24" creationId="{3BCDA8F2-4A1E-2394-5FC2-A81F661D98F3}"/>
          </ac:cxnSpMkLst>
        </pc:cxnChg>
        <pc:cxnChg chg="add mod">
          <ac:chgData name="土方雅之" userId="50c032e7-54fb-49da-b366-ca40689d108a" providerId="ADAL" clId="{0CFF6AB9-7E7C-4EE3-B55D-BBD01FF53FA5}" dt="2024-05-25T09:22:47.450" v="3145" actId="554"/>
          <ac:cxnSpMkLst>
            <pc:docMk/>
            <pc:sldMk cId="752953729" sldId="316"/>
            <ac:cxnSpMk id="28" creationId="{D6A4C839-DA4E-C18B-1B0F-31220E052D0B}"/>
          </ac:cxnSpMkLst>
        </pc:cxnChg>
        <pc:cxnChg chg="add mod">
          <ac:chgData name="土方雅之" userId="50c032e7-54fb-49da-b366-ca40689d108a" providerId="ADAL" clId="{0CFF6AB9-7E7C-4EE3-B55D-BBD01FF53FA5}" dt="2024-05-25T09:35:25.196" v="3369" actId="12789"/>
          <ac:cxnSpMkLst>
            <pc:docMk/>
            <pc:sldMk cId="752953729" sldId="316"/>
            <ac:cxnSpMk id="32" creationId="{7DEF0315-59E6-A0EC-4023-BE08CBA5AC9E}"/>
          </ac:cxnSpMkLst>
        </pc:cxnChg>
        <pc:cxnChg chg="add mod">
          <ac:chgData name="土方雅之" userId="50c032e7-54fb-49da-b366-ca40689d108a" providerId="ADAL" clId="{0CFF6AB9-7E7C-4EE3-B55D-BBD01FF53FA5}" dt="2024-05-25T09:35:25.196" v="3369" actId="12789"/>
          <ac:cxnSpMkLst>
            <pc:docMk/>
            <pc:sldMk cId="752953729" sldId="316"/>
            <ac:cxnSpMk id="37" creationId="{014ED6A5-459D-806B-8081-FCF2D6CD31C0}"/>
          </ac:cxnSpMkLst>
        </pc:cxnChg>
        <pc:cxnChg chg="add mod">
          <ac:chgData name="土方雅之" userId="50c032e7-54fb-49da-b366-ca40689d108a" providerId="ADAL" clId="{0CFF6AB9-7E7C-4EE3-B55D-BBD01FF53FA5}" dt="2024-05-25T09:35:25.196" v="3369" actId="12789"/>
          <ac:cxnSpMkLst>
            <pc:docMk/>
            <pc:sldMk cId="752953729" sldId="316"/>
            <ac:cxnSpMk id="43" creationId="{EFFDE102-43AD-9EA6-CC0C-D748B1D233F6}"/>
          </ac:cxnSpMkLst>
        </pc:cxnChg>
        <pc:cxnChg chg="add mod">
          <ac:chgData name="土方雅之" userId="50c032e7-54fb-49da-b366-ca40689d108a" providerId="ADAL" clId="{0CFF6AB9-7E7C-4EE3-B55D-BBD01FF53FA5}" dt="2024-05-25T09:33:42.040" v="3329" actId="1038"/>
          <ac:cxnSpMkLst>
            <pc:docMk/>
            <pc:sldMk cId="752953729" sldId="316"/>
            <ac:cxnSpMk id="47" creationId="{47F670D6-A0D1-8AB2-E993-666DB8C37E8F}"/>
          </ac:cxnSpMkLst>
        </pc:cxnChg>
        <pc:cxnChg chg="add mod">
          <ac:chgData name="土方雅之" userId="50c032e7-54fb-49da-b366-ca40689d108a" providerId="ADAL" clId="{0CFF6AB9-7E7C-4EE3-B55D-BBD01FF53FA5}" dt="2024-05-25T09:33:42.040" v="3329" actId="1038"/>
          <ac:cxnSpMkLst>
            <pc:docMk/>
            <pc:sldMk cId="752953729" sldId="316"/>
            <ac:cxnSpMk id="50" creationId="{EB07EC61-9A4E-9AD7-5CBC-F2D18182FE47}"/>
          </ac:cxnSpMkLst>
        </pc:cxnChg>
        <pc:cxnChg chg="add mod">
          <ac:chgData name="土方雅之" userId="50c032e7-54fb-49da-b366-ca40689d108a" providerId="ADAL" clId="{0CFF6AB9-7E7C-4EE3-B55D-BBD01FF53FA5}" dt="2024-05-25T09:33:42.040" v="3329" actId="1038"/>
          <ac:cxnSpMkLst>
            <pc:docMk/>
            <pc:sldMk cId="752953729" sldId="316"/>
            <ac:cxnSpMk id="54" creationId="{72EFD95D-5C24-4F2D-4FA5-0C80D03AF1AE}"/>
          </ac:cxnSpMkLst>
        </pc:cxnChg>
        <pc:cxnChg chg="add mod">
          <ac:chgData name="土方雅之" userId="50c032e7-54fb-49da-b366-ca40689d108a" providerId="ADAL" clId="{0CFF6AB9-7E7C-4EE3-B55D-BBD01FF53FA5}" dt="2024-05-25T09:33:42.040" v="3329" actId="1038"/>
          <ac:cxnSpMkLst>
            <pc:docMk/>
            <pc:sldMk cId="752953729" sldId="316"/>
            <ac:cxnSpMk id="57" creationId="{6DA75664-6F4E-3E5B-109A-7BB8C9E46090}"/>
          </ac:cxnSpMkLst>
        </pc:cxnChg>
        <pc:cxnChg chg="add mod">
          <ac:chgData name="土方雅之" userId="50c032e7-54fb-49da-b366-ca40689d108a" providerId="ADAL" clId="{0CFF6AB9-7E7C-4EE3-B55D-BBD01FF53FA5}" dt="2024-05-25T09:33:42.040" v="3329" actId="1038"/>
          <ac:cxnSpMkLst>
            <pc:docMk/>
            <pc:sldMk cId="752953729" sldId="316"/>
            <ac:cxnSpMk id="61" creationId="{6A7DC6E1-0D73-5460-B41D-48E8D35CF02E}"/>
          </ac:cxnSpMkLst>
        </pc:cxnChg>
        <pc:cxnChg chg="add mod">
          <ac:chgData name="土方雅之" userId="50c032e7-54fb-49da-b366-ca40689d108a" providerId="ADAL" clId="{0CFF6AB9-7E7C-4EE3-B55D-BBD01FF53FA5}" dt="2024-05-25T09:33:42.040" v="3329" actId="1038"/>
          <ac:cxnSpMkLst>
            <pc:docMk/>
            <pc:sldMk cId="752953729" sldId="316"/>
            <ac:cxnSpMk id="68" creationId="{71F7DE2D-2D6D-CF65-231B-4300E9F45B1B}"/>
          </ac:cxnSpMkLst>
        </pc:cxnChg>
        <pc:cxnChg chg="add mod">
          <ac:chgData name="土方雅之" userId="50c032e7-54fb-49da-b366-ca40689d108a" providerId="ADAL" clId="{0CFF6AB9-7E7C-4EE3-B55D-BBD01FF53FA5}" dt="2024-05-25T09:33:42.040" v="3329" actId="1038"/>
          <ac:cxnSpMkLst>
            <pc:docMk/>
            <pc:sldMk cId="752953729" sldId="316"/>
            <ac:cxnSpMk id="72" creationId="{4C4CB999-0798-7B09-08E9-37BE318DF8B2}"/>
          </ac:cxnSpMkLst>
        </pc:cxnChg>
        <pc:cxnChg chg="add mod">
          <ac:chgData name="土方雅之" userId="50c032e7-54fb-49da-b366-ca40689d108a" providerId="ADAL" clId="{0CFF6AB9-7E7C-4EE3-B55D-BBD01FF53FA5}" dt="2024-05-25T09:33:42.040" v="3329" actId="1038"/>
          <ac:cxnSpMkLst>
            <pc:docMk/>
            <pc:sldMk cId="752953729" sldId="316"/>
            <ac:cxnSpMk id="76" creationId="{66EFB63F-F178-1DBB-A601-49A36AF40519}"/>
          </ac:cxnSpMkLst>
        </pc:cxnChg>
        <pc:cxnChg chg="add mod">
          <ac:chgData name="土方雅之" userId="50c032e7-54fb-49da-b366-ca40689d108a" providerId="ADAL" clId="{0CFF6AB9-7E7C-4EE3-B55D-BBD01FF53FA5}" dt="2024-05-25T09:33:42.040" v="3329" actId="1038"/>
          <ac:cxnSpMkLst>
            <pc:docMk/>
            <pc:sldMk cId="752953729" sldId="316"/>
            <ac:cxnSpMk id="79" creationId="{9C2725D5-71F4-1B7B-0192-A63B9407EFD2}"/>
          </ac:cxnSpMkLst>
        </pc:cxnChg>
        <pc:cxnChg chg="add mod">
          <ac:chgData name="土方雅之" userId="50c032e7-54fb-49da-b366-ca40689d108a" providerId="ADAL" clId="{0CFF6AB9-7E7C-4EE3-B55D-BBD01FF53FA5}" dt="2024-05-25T09:33:42.040" v="3329" actId="1038"/>
          <ac:cxnSpMkLst>
            <pc:docMk/>
            <pc:sldMk cId="752953729" sldId="316"/>
            <ac:cxnSpMk id="82" creationId="{CC35E37A-4DE6-FD6E-59B8-EC6D85B866FB}"/>
          </ac:cxnSpMkLst>
        </pc:cxnChg>
        <pc:cxnChg chg="add mod">
          <ac:chgData name="土方雅之" userId="50c032e7-54fb-49da-b366-ca40689d108a" providerId="ADAL" clId="{0CFF6AB9-7E7C-4EE3-B55D-BBD01FF53FA5}" dt="2024-05-25T09:35:25.196" v="3369" actId="12789"/>
          <ac:cxnSpMkLst>
            <pc:docMk/>
            <pc:sldMk cId="752953729" sldId="316"/>
            <ac:cxnSpMk id="85" creationId="{F7B6D3C8-50E7-CADB-669F-8F18FADAA3E0}"/>
          </ac:cxnSpMkLst>
        </pc:cxnChg>
        <pc:cxnChg chg="add mod">
          <ac:chgData name="土方雅之" userId="50c032e7-54fb-49da-b366-ca40689d108a" providerId="ADAL" clId="{0CFF6AB9-7E7C-4EE3-B55D-BBD01FF53FA5}" dt="2024-05-25T09:35:59.811" v="3372" actId="1076"/>
          <ac:cxnSpMkLst>
            <pc:docMk/>
            <pc:sldMk cId="752953729" sldId="316"/>
            <ac:cxnSpMk id="88" creationId="{54DBE751-9604-D9F0-42C9-F9D8FEBC8E7E}"/>
          </ac:cxnSpMkLst>
        </pc:cxnChg>
        <pc:cxnChg chg="add mod">
          <ac:chgData name="土方雅之" userId="50c032e7-54fb-49da-b366-ca40689d108a" providerId="ADAL" clId="{0CFF6AB9-7E7C-4EE3-B55D-BBD01FF53FA5}" dt="2024-05-25T09:36:11.408" v="3374" actId="1076"/>
          <ac:cxnSpMkLst>
            <pc:docMk/>
            <pc:sldMk cId="752953729" sldId="316"/>
            <ac:cxnSpMk id="91" creationId="{99637DFF-4BCB-15D2-137E-BFFB27C7A91A}"/>
          </ac:cxnSpMkLst>
        </pc:cxnChg>
        <pc:cxnChg chg="add mod">
          <ac:chgData name="土方雅之" userId="50c032e7-54fb-49da-b366-ca40689d108a" providerId="ADAL" clId="{0CFF6AB9-7E7C-4EE3-B55D-BBD01FF53FA5}" dt="2024-05-25T09:36:11.408" v="3374" actId="1076"/>
          <ac:cxnSpMkLst>
            <pc:docMk/>
            <pc:sldMk cId="752953729" sldId="316"/>
            <ac:cxnSpMk id="95" creationId="{B021C1FB-6593-3137-84C7-10C2C3C2FF46}"/>
          </ac:cxnSpMkLst>
        </pc:cxnChg>
        <pc:cxnChg chg="add mod">
          <ac:chgData name="土方雅之" userId="50c032e7-54fb-49da-b366-ca40689d108a" providerId="ADAL" clId="{0CFF6AB9-7E7C-4EE3-B55D-BBD01FF53FA5}" dt="2024-05-25T09:33:42.040" v="3329" actId="1038"/>
          <ac:cxnSpMkLst>
            <pc:docMk/>
            <pc:sldMk cId="752953729" sldId="316"/>
            <ac:cxnSpMk id="98" creationId="{1CF94432-1126-06DC-E85D-8A2C9A126D9E}"/>
          </ac:cxnSpMkLst>
        </pc:cxnChg>
        <pc:cxnChg chg="add mod">
          <ac:chgData name="土方雅之" userId="50c032e7-54fb-49da-b366-ca40689d108a" providerId="ADAL" clId="{0CFF6AB9-7E7C-4EE3-B55D-BBD01FF53FA5}" dt="2024-05-25T09:35:59.811" v="3372" actId="1076"/>
          <ac:cxnSpMkLst>
            <pc:docMk/>
            <pc:sldMk cId="752953729" sldId="316"/>
            <ac:cxnSpMk id="101" creationId="{4DA24B64-18A1-12C6-C1B1-80923576AC08}"/>
          </ac:cxnSpMkLst>
        </pc:cxnChg>
        <pc:cxnChg chg="add mod">
          <ac:chgData name="土方雅之" userId="50c032e7-54fb-49da-b366-ca40689d108a" providerId="ADAL" clId="{0CFF6AB9-7E7C-4EE3-B55D-BBD01FF53FA5}" dt="2024-05-25T09:36:03.596" v="3373" actId="14100"/>
          <ac:cxnSpMkLst>
            <pc:docMk/>
            <pc:sldMk cId="752953729" sldId="316"/>
            <ac:cxnSpMk id="122" creationId="{C79A5DB1-0437-DC81-2D2B-15825BA32049}"/>
          </ac:cxnSpMkLst>
        </pc:cxnChg>
      </pc:sldChg>
      <pc:sldChg chg="addSp modSp new ord">
        <pc:chgData name="土方雅之" userId="50c032e7-54fb-49da-b366-ca40689d108a" providerId="ADAL" clId="{0CFF6AB9-7E7C-4EE3-B55D-BBD01FF53FA5}" dt="2024-05-25T15:40:22.261" v="3728"/>
        <pc:sldMkLst>
          <pc:docMk/>
          <pc:sldMk cId="738931014" sldId="317"/>
        </pc:sldMkLst>
        <pc:spChg chg="add mod">
          <ac:chgData name="土方雅之" userId="50c032e7-54fb-49da-b366-ca40689d108a" providerId="ADAL" clId="{0CFF6AB9-7E7C-4EE3-B55D-BBD01FF53FA5}" dt="2024-05-25T15:40:22.261" v="3728"/>
          <ac:spMkLst>
            <pc:docMk/>
            <pc:sldMk cId="738931014" sldId="317"/>
            <ac:spMk id="5" creationId="{C5E67EC4-3135-4323-384C-B7CC52DA8E2E}"/>
          </ac:spMkLst>
        </pc:spChg>
      </pc:sldChg>
      <pc:sldChg chg="addSp modSp new mod ord">
        <pc:chgData name="土方雅之" userId="50c032e7-54fb-49da-b366-ca40689d108a" providerId="ADAL" clId="{0CFF6AB9-7E7C-4EE3-B55D-BBD01FF53FA5}" dt="2024-05-25T15:42:37.019" v="3997" actId="20577"/>
        <pc:sldMkLst>
          <pc:docMk/>
          <pc:sldMk cId="1094599890" sldId="318"/>
        </pc:sldMkLst>
        <pc:spChg chg="add mod">
          <ac:chgData name="土方雅之" userId="50c032e7-54fb-49da-b366-ca40689d108a" providerId="ADAL" clId="{0CFF6AB9-7E7C-4EE3-B55D-BBD01FF53FA5}" dt="2024-05-25T15:42:37.019" v="3997" actId="20577"/>
          <ac:spMkLst>
            <pc:docMk/>
            <pc:sldMk cId="1094599890" sldId="318"/>
            <ac:spMk id="5" creationId="{BAE7D8C3-59CB-D5A5-F8E8-6AF14E3B3DB1}"/>
          </ac:spMkLst>
        </pc:spChg>
      </pc:sldChg>
      <pc:sldChg chg="addSp modSp new mod ord">
        <pc:chgData name="土方雅之" userId="50c032e7-54fb-49da-b366-ca40689d108a" providerId="ADAL" clId="{0CFF6AB9-7E7C-4EE3-B55D-BBD01FF53FA5}" dt="2024-05-25T15:43:04.911" v="4032" actId="20577"/>
        <pc:sldMkLst>
          <pc:docMk/>
          <pc:sldMk cId="1171026879" sldId="319"/>
        </pc:sldMkLst>
        <pc:spChg chg="add mod">
          <ac:chgData name="土方雅之" userId="50c032e7-54fb-49da-b366-ca40689d108a" providerId="ADAL" clId="{0CFF6AB9-7E7C-4EE3-B55D-BBD01FF53FA5}" dt="2024-05-25T15:43:04.911" v="4032" actId="20577"/>
          <ac:spMkLst>
            <pc:docMk/>
            <pc:sldMk cId="1171026879" sldId="319"/>
            <ac:spMk id="5" creationId="{9D4A05ED-2477-4C2F-1C09-CD4EF871D4F7}"/>
          </ac:spMkLst>
        </pc:spChg>
      </pc:sldChg>
      <pc:sldMasterChg chg="addSp delSp modSp mod delSldLayout modSldLayout sldLayoutOrd">
        <pc:chgData name="土方雅之" userId="50c032e7-54fb-49da-b366-ca40689d108a" providerId="ADAL" clId="{0CFF6AB9-7E7C-4EE3-B55D-BBD01FF53FA5}" dt="2024-05-25T09:10:44.250" v="2400" actId="20577"/>
        <pc:sldMasterMkLst>
          <pc:docMk/>
          <pc:sldMasterMk cId="3962080840" sldId="2147483664"/>
        </pc:sldMasterMkLst>
        <pc:spChg chg="mod">
          <ac:chgData name="土方雅之" userId="50c032e7-54fb-49da-b366-ca40689d108a" providerId="ADAL" clId="{0CFF6AB9-7E7C-4EE3-B55D-BBD01FF53FA5}" dt="2024-05-25T05:39:33.270" v="663" actId="207"/>
          <ac:spMkLst>
            <pc:docMk/>
            <pc:sldMasterMk cId="3962080840" sldId="2147483664"/>
            <ac:spMk id="4" creationId="{00000000-0000-0000-0000-000000000000}"/>
          </ac:spMkLst>
        </pc:spChg>
        <pc:spChg chg="del">
          <ac:chgData name="土方雅之" userId="50c032e7-54fb-49da-b366-ca40689d108a" providerId="ADAL" clId="{0CFF6AB9-7E7C-4EE3-B55D-BBD01FF53FA5}" dt="2024-05-25T05:14:34.136" v="2" actId="478"/>
          <ac:spMkLst>
            <pc:docMk/>
            <pc:sldMasterMk cId="3962080840" sldId="2147483664"/>
            <ac:spMk id="5" creationId="{00000000-0000-0000-0000-000000000000}"/>
          </ac:spMkLst>
        </pc:spChg>
        <pc:spChg chg="add del mod">
          <ac:chgData name="土方雅之" userId="50c032e7-54fb-49da-b366-ca40689d108a" providerId="ADAL" clId="{0CFF6AB9-7E7C-4EE3-B55D-BBD01FF53FA5}" dt="2024-05-25T05:38:00.705" v="653" actId="478"/>
          <ac:spMkLst>
            <pc:docMk/>
            <pc:sldMasterMk cId="3962080840" sldId="2147483664"/>
            <ac:spMk id="5" creationId="{4709A839-2A7C-491B-B5D8-C883090A07DC}"/>
          </ac:spMkLst>
        </pc:spChg>
        <pc:spChg chg="mod">
          <ac:chgData name="土方雅之" userId="50c032e7-54fb-49da-b366-ca40689d108a" providerId="ADAL" clId="{0CFF6AB9-7E7C-4EE3-B55D-BBD01FF53FA5}" dt="2024-05-25T05:48:51.465" v="809" actId="1076"/>
          <ac:spMkLst>
            <pc:docMk/>
            <pc:sldMasterMk cId="3962080840" sldId="2147483664"/>
            <ac:spMk id="6" creationId="{00000000-0000-0000-0000-000000000000}"/>
          </ac:spMkLst>
        </pc:spChg>
        <pc:spChg chg="add mod">
          <ac:chgData name="土方雅之" userId="50c032e7-54fb-49da-b366-ca40689d108a" providerId="ADAL" clId="{0CFF6AB9-7E7C-4EE3-B55D-BBD01FF53FA5}" dt="2024-05-25T05:39:37.506" v="664" actId="12788"/>
          <ac:spMkLst>
            <pc:docMk/>
            <pc:sldMasterMk cId="3962080840" sldId="2147483664"/>
            <ac:spMk id="7" creationId="{00000000-0000-0000-0000-000000000000}"/>
          </ac:spMkLst>
        </pc:spChg>
        <pc:picChg chg="del">
          <ac:chgData name="土方雅之" userId="50c032e7-54fb-49da-b366-ca40689d108a" providerId="ADAL" clId="{0CFF6AB9-7E7C-4EE3-B55D-BBD01FF53FA5}" dt="2024-05-25T05:14:37.609" v="3" actId="478"/>
          <ac:picMkLst>
            <pc:docMk/>
            <pc:sldMasterMk cId="3962080840" sldId="2147483664"/>
            <ac:picMk id="20" creationId="{BF3C3CE9-0BBC-C401-A0FD-A8EA4649D0C4}"/>
          </ac:picMkLst>
        </pc:picChg>
        <pc:sldLayoutChg chg="addSp delSp modSp mod">
          <pc:chgData name="土方雅之" userId="50c032e7-54fb-49da-b366-ca40689d108a" providerId="ADAL" clId="{0CFF6AB9-7E7C-4EE3-B55D-BBD01FF53FA5}" dt="2024-05-25T05:39:50.416" v="665"/>
          <pc:sldLayoutMkLst>
            <pc:docMk/>
            <pc:sldMasterMk cId="3962080840" sldId="2147483664"/>
            <pc:sldLayoutMk cId="1393472701" sldId="2147483665"/>
          </pc:sldLayoutMkLst>
          <pc:spChg chg="del mod">
            <ac:chgData name="土方雅之" userId="50c032e7-54fb-49da-b366-ca40689d108a" providerId="ADAL" clId="{0CFF6AB9-7E7C-4EE3-B55D-BBD01FF53FA5}" dt="2024-05-25T05:38:41.211" v="655" actId="21"/>
            <ac:spMkLst>
              <pc:docMk/>
              <pc:sldMasterMk cId="3962080840" sldId="2147483664"/>
              <pc:sldLayoutMk cId="1393472701" sldId="2147483665"/>
              <ac:spMk id="5" creationId="{00000000-0000-0000-0000-000000000000}"/>
            </ac:spMkLst>
          </pc:spChg>
          <pc:spChg chg="add mod">
            <ac:chgData name="土方雅之" userId="50c032e7-54fb-49da-b366-ca40689d108a" providerId="ADAL" clId="{0CFF6AB9-7E7C-4EE3-B55D-BBD01FF53FA5}" dt="2024-05-25T05:39:50.416" v="665"/>
            <ac:spMkLst>
              <pc:docMk/>
              <pc:sldMasterMk cId="3962080840" sldId="2147483664"/>
              <pc:sldLayoutMk cId="1393472701" sldId="2147483665"/>
              <ac:spMk id="7" creationId="{CDFFB843-1DA0-3C71-9C2E-E2D583D9EF0F}"/>
            </ac:spMkLst>
          </pc:spChg>
        </pc:sldLayoutChg>
        <pc:sldLayoutChg chg="addSp delSp modSp mod">
          <pc:chgData name="土方雅之" userId="50c032e7-54fb-49da-b366-ca40689d108a" providerId="ADAL" clId="{0CFF6AB9-7E7C-4EE3-B55D-BBD01FF53FA5}" dt="2024-05-25T05:42:04.407" v="743" actId="6014"/>
          <pc:sldLayoutMkLst>
            <pc:docMk/>
            <pc:sldMasterMk cId="3962080840" sldId="2147483664"/>
            <pc:sldLayoutMk cId="1029943567" sldId="2147483671"/>
          </pc:sldLayoutMkLst>
          <pc:spChg chg="del">
            <ac:chgData name="土方雅之" userId="50c032e7-54fb-49da-b366-ca40689d108a" providerId="ADAL" clId="{0CFF6AB9-7E7C-4EE3-B55D-BBD01FF53FA5}" dt="2024-05-25T05:14:28.819" v="1" actId="478"/>
            <ac:spMkLst>
              <pc:docMk/>
              <pc:sldMasterMk cId="3962080840" sldId="2147483664"/>
              <pc:sldLayoutMk cId="1029943567" sldId="2147483671"/>
              <ac:spMk id="3" creationId="{00000000-0000-0000-0000-000000000000}"/>
            </ac:spMkLst>
          </pc:spChg>
          <pc:spChg chg="add mod">
            <ac:chgData name="土方雅之" userId="50c032e7-54fb-49da-b366-ca40689d108a" providerId="ADAL" clId="{0CFF6AB9-7E7C-4EE3-B55D-BBD01FF53FA5}" dt="2024-05-25T05:39:53.072" v="666"/>
            <ac:spMkLst>
              <pc:docMk/>
              <pc:sldMasterMk cId="3962080840" sldId="2147483664"/>
              <pc:sldLayoutMk cId="1029943567" sldId="2147483671"/>
              <ac:spMk id="3" creationId="{6A985E12-128C-FBDF-F181-F957D129B018}"/>
            </ac:spMkLst>
          </pc:spChg>
          <pc:spChg chg="mod">
            <ac:chgData name="土方雅之" userId="50c032e7-54fb-49da-b366-ca40689d108a" providerId="ADAL" clId="{0CFF6AB9-7E7C-4EE3-B55D-BBD01FF53FA5}" dt="2024-05-25T05:14:25.511" v="0" actId="207"/>
            <ac:spMkLst>
              <pc:docMk/>
              <pc:sldMasterMk cId="3962080840" sldId="2147483664"/>
              <pc:sldLayoutMk cId="1029943567" sldId="2147483671"/>
              <ac:spMk id="7" creationId="{72EE67EA-2D66-2A3A-240E-DEA047F74C32}"/>
            </ac:spMkLst>
          </pc:spChg>
        </pc:sldLayoutChg>
        <pc:sldLayoutChg chg="addSp delSp modSp mod">
          <pc:chgData name="土方雅之" userId="50c032e7-54fb-49da-b366-ca40689d108a" providerId="ADAL" clId="{0CFF6AB9-7E7C-4EE3-B55D-BBD01FF53FA5}" dt="2024-05-25T08:45:16.870" v="1506" actId="1038"/>
          <pc:sldLayoutMkLst>
            <pc:docMk/>
            <pc:sldMasterMk cId="3962080840" sldId="2147483664"/>
            <pc:sldLayoutMk cId="3610652759" sldId="2147483676"/>
          </pc:sldLayoutMkLst>
          <pc:spChg chg="mod">
            <ac:chgData name="土方雅之" userId="50c032e7-54fb-49da-b366-ca40689d108a" providerId="ADAL" clId="{0CFF6AB9-7E7C-4EE3-B55D-BBD01FF53FA5}" dt="2024-05-25T08:45:09.717" v="1502" actId="12789"/>
            <ac:spMkLst>
              <pc:docMk/>
              <pc:sldMasterMk cId="3962080840" sldId="2147483664"/>
              <pc:sldLayoutMk cId="3610652759" sldId="2147483676"/>
              <ac:spMk id="3" creationId="{75E68DDB-F1C3-5516-F5D4-220A6597C590}"/>
            </ac:spMkLst>
          </pc:spChg>
          <pc:spChg chg="del">
            <ac:chgData name="土方雅之" userId="50c032e7-54fb-49da-b366-ca40689d108a" providerId="ADAL" clId="{0CFF6AB9-7E7C-4EE3-B55D-BBD01FF53FA5}" dt="2024-05-25T05:36:49.838" v="648"/>
            <ac:spMkLst>
              <pc:docMk/>
              <pc:sldMasterMk cId="3962080840" sldId="2147483664"/>
              <pc:sldLayoutMk cId="3610652759" sldId="2147483676"/>
              <ac:spMk id="4" creationId="{00000000-0000-0000-0000-000000000000}"/>
            </ac:spMkLst>
          </pc:spChg>
          <pc:spChg chg="mod">
            <ac:chgData name="土方雅之" userId="50c032e7-54fb-49da-b366-ca40689d108a" providerId="ADAL" clId="{0CFF6AB9-7E7C-4EE3-B55D-BBD01FF53FA5}" dt="2024-05-25T08:45:09.717" v="1502" actId="12789"/>
            <ac:spMkLst>
              <pc:docMk/>
              <pc:sldMasterMk cId="3962080840" sldId="2147483664"/>
              <pc:sldLayoutMk cId="3610652759" sldId="2147483676"/>
              <ac:spMk id="5" creationId="{978A3319-EEBC-FA0C-7533-9BB913026DAF}"/>
            </ac:spMkLst>
          </pc:spChg>
          <pc:spChg chg="del">
            <ac:chgData name="土方雅之" userId="50c032e7-54fb-49da-b366-ca40689d108a" providerId="ADAL" clId="{0CFF6AB9-7E7C-4EE3-B55D-BBD01FF53FA5}" dt="2024-05-25T05:36:49.838" v="648"/>
            <ac:spMkLst>
              <pc:docMk/>
              <pc:sldMasterMk cId="3962080840" sldId="2147483664"/>
              <pc:sldLayoutMk cId="3610652759" sldId="2147483676"/>
              <ac:spMk id="6" creationId="{00000000-0000-0000-0000-000000000000}"/>
            </ac:spMkLst>
          </pc:spChg>
          <pc:spChg chg="mod">
            <ac:chgData name="土方雅之" userId="50c032e7-54fb-49da-b366-ca40689d108a" providerId="ADAL" clId="{0CFF6AB9-7E7C-4EE3-B55D-BBD01FF53FA5}" dt="2024-05-25T08:43:10.182" v="1223"/>
            <ac:spMkLst>
              <pc:docMk/>
              <pc:sldMasterMk cId="3962080840" sldId="2147483664"/>
              <pc:sldLayoutMk cId="3610652759" sldId="2147483676"/>
              <ac:spMk id="6" creationId="{0E46000E-5598-34BF-F695-2CC1C3AB66A6}"/>
            </ac:spMkLst>
          </pc:spChg>
          <pc:spChg chg="mod">
            <ac:chgData name="土方雅之" userId="50c032e7-54fb-49da-b366-ca40689d108a" providerId="ADAL" clId="{0CFF6AB9-7E7C-4EE3-B55D-BBD01FF53FA5}" dt="2024-05-25T08:45:09.717" v="1502" actId="12789"/>
            <ac:spMkLst>
              <pc:docMk/>
              <pc:sldMasterMk cId="3962080840" sldId="2147483664"/>
              <pc:sldLayoutMk cId="3610652759" sldId="2147483676"/>
              <ac:spMk id="7" creationId="{E92764F9-0931-686C-C427-91CABFC5E383}"/>
            </ac:spMkLst>
          </pc:spChg>
          <pc:spChg chg="mod">
            <ac:chgData name="土方雅之" userId="50c032e7-54fb-49da-b366-ca40689d108a" providerId="ADAL" clId="{0CFF6AB9-7E7C-4EE3-B55D-BBD01FF53FA5}" dt="2024-05-25T08:45:09.717" v="1502" actId="12789"/>
            <ac:spMkLst>
              <pc:docMk/>
              <pc:sldMasterMk cId="3962080840" sldId="2147483664"/>
              <pc:sldLayoutMk cId="3610652759" sldId="2147483676"/>
              <ac:spMk id="8" creationId="{5E8239B8-7B51-355F-91DA-AF93EF6F2AF1}"/>
            </ac:spMkLst>
          </pc:spChg>
          <pc:spChg chg="mod">
            <ac:chgData name="土方雅之" userId="50c032e7-54fb-49da-b366-ca40689d108a" providerId="ADAL" clId="{0CFF6AB9-7E7C-4EE3-B55D-BBD01FF53FA5}" dt="2024-05-25T08:43:10.182" v="1223"/>
            <ac:spMkLst>
              <pc:docMk/>
              <pc:sldMasterMk cId="3962080840" sldId="2147483664"/>
              <pc:sldLayoutMk cId="3610652759" sldId="2147483676"/>
              <ac:spMk id="9" creationId="{5D060097-A74D-E636-C16B-686210010C9E}"/>
            </ac:spMkLst>
          </pc:spChg>
          <pc:spChg chg="add del mod">
            <ac:chgData name="土方雅之" userId="50c032e7-54fb-49da-b366-ca40689d108a" providerId="ADAL" clId="{0CFF6AB9-7E7C-4EE3-B55D-BBD01FF53FA5}" dt="2024-05-25T05:36:49.838" v="648"/>
            <ac:spMkLst>
              <pc:docMk/>
              <pc:sldMasterMk cId="3962080840" sldId="2147483664"/>
              <pc:sldLayoutMk cId="3610652759" sldId="2147483676"/>
              <ac:spMk id="9" creationId="{C6F0CC9C-FE00-E54C-C214-58FB2919DF9C}"/>
            </ac:spMkLst>
          </pc:spChg>
          <pc:spChg chg="add mod">
            <ac:chgData name="土方雅之" userId="50c032e7-54fb-49da-b366-ca40689d108a" providerId="ADAL" clId="{0CFF6AB9-7E7C-4EE3-B55D-BBD01FF53FA5}" dt="2024-05-25T05:40:59.914" v="708" actId="1037"/>
            <ac:spMkLst>
              <pc:docMk/>
              <pc:sldMasterMk cId="3962080840" sldId="2147483664"/>
              <pc:sldLayoutMk cId="3610652759" sldId="2147483676"/>
              <ac:spMk id="10" creationId="{44C7CE75-595B-FD5A-EC46-213AF9CEAB81}"/>
            </ac:spMkLst>
          </pc:spChg>
          <pc:spChg chg="del">
            <ac:chgData name="土方雅之" userId="50c032e7-54fb-49da-b366-ca40689d108a" providerId="ADAL" clId="{0CFF6AB9-7E7C-4EE3-B55D-BBD01FF53FA5}" dt="2024-05-25T05:15:31.960" v="17" actId="478"/>
            <ac:spMkLst>
              <pc:docMk/>
              <pc:sldMasterMk cId="3962080840" sldId="2147483664"/>
              <pc:sldLayoutMk cId="3610652759" sldId="2147483676"/>
              <ac:spMk id="10" creationId="{B23A4A3B-1DBD-040D-3118-4A7A9D39443B}"/>
            </ac:spMkLst>
          </pc:spChg>
          <pc:spChg chg="add mod">
            <ac:chgData name="土方雅之" userId="50c032e7-54fb-49da-b366-ca40689d108a" providerId="ADAL" clId="{0CFF6AB9-7E7C-4EE3-B55D-BBD01FF53FA5}" dt="2024-05-25T05:36:51.438" v="649"/>
            <ac:spMkLst>
              <pc:docMk/>
              <pc:sldMasterMk cId="3962080840" sldId="2147483664"/>
              <pc:sldLayoutMk cId="3610652759" sldId="2147483676"/>
              <ac:spMk id="11" creationId="{3D339259-3163-2522-80E4-383099470714}"/>
            </ac:spMkLst>
          </pc:spChg>
          <pc:spChg chg="del">
            <ac:chgData name="土方雅之" userId="50c032e7-54fb-49da-b366-ca40689d108a" providerId="ADAL" clId="{0CFF6AB9-7E7C-4EE3-B55D-BBD01FF53FA5}" dt="2024-05-25T05:14:52.944" v="4" actId="478"/>
            <ac:spMkLst>
              <pc:docMk/>
              <pc:sldMasterMk cId="3962080840" sldId="2147483664"/>
              <pc:sldLayoutMk cId="3610652759" sldId="2147483676"/>
              <ac:spMk id="12" creationId="{2A5309DF-C0FD-5101-5495-BA8B8C6961C1}"/>
            </ac:spMkLst>
          </pc:spChg>
          <pc:spChg chg="add mod">
            <ac:chgData name="土方雅之" userId="50c032e7-54fb-49da-b366-ca40689d108a" providerId="ADAL" clId="{0CFF6AB9-7E7C-4EE3-B55D-BBD01FF53FA5}" dt="2024-05-25T05:39:55.313" v="668"/>
            <ac:spMkLst>
              <pc:docMk/>
              <pc:sldMasterMk cId="3962080840" sldId="2147483664"/>
              <pc:sldLayoutMk cId="3610652759" sldId="2147483676"/>
              <ac:spMk id="12" creationId="{B630C206-C8A8-B803-9381-A99F69162893}"/>
            </ac:spMkLst>
          </pc:spChg>
          <pc:spChg chg="mod">
            <ac:chgData name="土方雅之" userId="50c032e7-54fb-49da-b366-ca40689d108a" providerId="ADAL" clId="{0CFF6AB9-7E7C-4EE3-B55D-BBD01FF53FA5}" dt="2024-05-25T08:45:09.717" v="1502" actId="12789"/>
            <ac:spMkLst>
              <pc:docMk/>
              <pc:sldMasterMk cId="3962080840" sldId="2147483664"/>
              <pc:sldLayoutMk cId="3610652759" sldId="2147483676"/>
              <ac:spMk id="13" creationId="{52F5B811-DF06-D6C6-4868-73B4D9B13CF6}"/>
            </ac:spMkLst>
          </pc:spChg>
          <pc:spChg chg="add mod">
            <ac:chgData name="土方雅之" userId="50c032e7-54fb-49da-b366-ca40689d108a" providerId="ADAL" clId="{0CFF6AB9-7E7C-4EE3-B55D-BBD01FF53FA5}" dt="2024-05-25T08:45:09.717" v="1502" actId="12789"/>
            <ac:spMkLst>
              <pc:docMk/>
              <pc:sldMasterMk cId="3962080840" sldId="2147483664"/>
              <pc:sldLayoutMk cId="3610652759" sldId="2147483676"/>
              <ac:spMk id="14" creationId="{4688B10C-71B2-0BBD-DE90-621229C33B68}"/>
            </ac:spMkLst>
          </pc:spChg>
          <pc:spChg chg="del">
            <ac:chgData name="土方雅之" userId="50c032e7-54fb-49da-b366-ca40689d108a" providerId="ADAL" clId="{0CFF6AB9-7E7C-4EE3-B55D-BBD01FF53FA5}" dt="2024-05-25T05:15:31.960" v="17" actId="478"/>
            <ac:spMkLst>
              <pc:docMk/>
              <pc:sldMasterMk cId="3962080840" sldId="2147483664"/>
              <pc:sldLayoutMk cId="3610652759" sldId="2147483676"/>
              <ac:spMk id="14" creationId="{AF8BD6B7-C407-2581-4E08-E1C855BCA5C0}"/>
            </ac:spMkLst>
          </pc:spChg>
          <pc:spChg chg="mod">
            <ac:chgData name="土方雅之" userId="50c032e7-54fb-49da-b366-ca40689d108a" providerId="ADAL" clId="{0CFF6AB9-7E7C-4EE3-B55D-BBD01FF53FA5}" dt="2024-05-25T08:45:16.870" v="1506" actId="1038"/>
            <ac:spMkLst>
              <pc:docMk/>
              <pc:sldMasterMk cId="3962080840" sldId="2147483664"/>
              <pc:sldLayoutMk cId="3610652759" sldId="2147483676"/>
              <ac:spMk id="15" creationId="{AFC482B7-733E-F8E1-0855-68F257F35050}"/>
            </ac:spMkLst>
          </pc:spChg>
          <pc:spChg chg="mod">
            <ac:chgData name="土方雅之" userId="50c032e7-54fb-49da-b366-ca40689d108a" providerId="ADAL" clId="{0CFF6AB9-7E7C-4EE3-B55D-BBD01FF53FA5}" dt="2024-05-25T08:45:09.717" v="1502" actId="12789"/>
            <ac:spMkLst>
              <pc:docMk/>
              <pc:sldMasterMk cId="3962080840" sldId="2147483664"/>
              <pc:sldLayoutMk cId="3610652759" sldId="2147483676"/>
              <ac:spMk id="16" creationId="{66AF4F72-C90B-D1DD-8A28-ED9ADE2FC837}"/>
            </ac:spMkLst>
          </pc:spChg>
          <pc:spChg chg="mod">
            <ac:chgData name="土方雅之" userId="50c032e7-54fb-49da-b366-ca40689d108a" providerId="ADAL" clId="{0CFF6AB9-7E7C-4EE3-B55D-BBD01FF53FA5}" dt="2024-05-25T08:45:16.870" v="1506" actId="1038"/>
            <ac:spMkLst>
              <pc:docMk/>
              <pc:sldMasterMk cId="3962080840" sldId="2147483664"/>
              <pc:sldLayoutMk cId="3610652759" sldId="2147483676"/>
              <ac:spMk id="17" creationId="{2D862C8F-1AAA-10D7-B46A-12EB96696D05}"/>
            </ac:spMkLst>
          </pc:spChg>
          <pc:grpChg chg="add mod">
            <ac:chgData name="土方雅之" userId="50c032e7-54fb-49da-b366-ca40689d108a" providerId="ADAL" clId="{0CFF6AB9-7E7C-4EE3-B55D-BBD01FF53FA5}" dt="2024-05-25T08:45:09.717" v="1502" actId="12789"/>
            <ac:grpSpMkLst>
              <pc:docMk/>
              <pc:sldMasterMk cId="3962080840" sldId="2147483664"/>
              <pc:sldLayoutMk cId="3610652759" sldId="2147483676"/>
              <ac:grpSpMk id="4" creationId="{05636BE8-2EED-1FD9-A90D-E440E01A82B4}"/>
            </ac:grpSpMkLst>
          </pc:grpChg>
          <pc:graphicFrameChg chg="mod modGraphic">
            <ac:chgData name="土方雅之" userId="50c032e7-54fb-49da-b366-ca40689d108a" providerId="ADAL" clId="{0CFF6AB9-7E7C-4EE3-B55D-BBD01FF53FA5}" dt="2024-05-25T05:30:16.198" v="506"/>
            <ac:graphicFrameMkLst>
              <pc:docMk/>
              <pc:sldMasterMk cId="3962080840" sldId="2147483664"/>
              <pc:sldLayoutMk cId="3610652759" sldId="2147483676"/>
              <ac:graphicFrameMk id="2" creationId="{1B36756F-EA22-07A1-E538-D50B8A2235E9}"/>
            </ac:graphicFrameMkLst>
          </pc:graphicFrameChg>
          <pc:picChg chg="del">
            <ac:chgData name="土方雅之" userId="50c032e7-54fb-49da-b366-ca40689d108a" providerId="ADAL" clId="{0CFF6AB9-7E7C-4EE3-B55D-BBD01FF53FA5}" dt="2024-05-25T05:14:52.944" v="4" actId="478"/>
            <ac:picMkLst>
              <pc:docMk/>
              <pc:sldMasterMk cId="3962080840" sldId="2147483664"/>
              <pc:sldLayoutMk cId="3610652759" sldId="2147483676"/>
              <ac:picMk id="9" creationId="{2CEC92FA-AE23-7013-11F7-23CC5497C2EB}"/>
            </ac:picMkLst>
          </pc:picChg>
        </pc:sldLayoutChg>
        <pc:sldLayoutChg chg="addSp delSp modSp mod ord">
          <pc:chgData name="土方雅之" userId="50c032e7-54fb-49da-b366-ca40689d108a" providerId="ADAL" clId="{0CFF6AB9-7E7C-4EE3-B55D-BBD01FF53FA5}" dt="2024-05-25T09:10:44.250" v="2400" actId="20577"/>
          <pc:sldLayoutMkLst>
            <pc:docMk/>
            <pc:sldMasterMk cId="3962080840" sldId="2147483664"/>
            <pc:sldLayoutMk cId="837023105" sldId="2147483677"/>
          </pc:sldLayoutMkLst>
          <pc:spChg chg="add mod">
            <ac:chgData name="土方雅之" userId="50c032e7-54fb-49da-b366-ca40689d108a" providerId="ADAL" clId="{0CFF6AB9-7E7C-4EE3-B55D-BBD01FF53FA5}" dt="2024-05-25T05:39:54.344" v="667"/>
            <ac:spMkLst>
              <pc:docMk/>
              <pc:sldMasterMk cId="3962080840" sldId="2147483664"/>
              <pc:sldLayoutMk cId="837023105" sldId="2147483677"/>
              <ac:spMk id="3" creationId="{57176D80-FC2C-6041-8175-2227D57FB296}"/>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3" creationId="{75E68DDB-F1C3-5516-F5D4-220A6597C590}"/>
            </ac:spMkLst>
          </pc:spChg>
          <pc:spChg chg="mod">
            <ac:chgData name="土方雅之" userId="50c032e7-54fb-49da-b366-ca40689d108a" providerId="ADAL" clId="{0CFF6AB9-7E7C-4EE3-B55D-BBD01FF53FA5}" dt="2024-05-25T05:40:43.793" v="670" actId="1076"/>
            <ac:spMkLst>
              <pc:docMk/>
              <pc:sldMasterMk cId="3962080840" sldId="2147483664"/>
              <pc:sldLayoutMk cId="837023105" sldId="2147483677"/>
              <ac:spMk id="4" creationId="{00000000-0000-0000-0000-000000000000}"/>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5" creationId="{978A3319-EEBC-FA0C-7533-9BB913026DAF}"/>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5" creationId="{D3188A5E-36ED-3CE1-EC2A-A71B48A1369F}"/>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7" creationId="{0A973C1F-24D7-4AF5-1277-4FF446E7061F}"/>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7" creationId="{E92764F9-0931-686C-C427-91CABFC5E383}"/>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8" creationId="{22995EE1-6EDC-5AC0-13A5-A7FDBA742C25}"/>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8" creationId="{5E8239B8-7B51-355F-91DA-AF93EF6F2AF1}"/>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9" creationId="{5EC4BAF8-5B25-81EA-7BB1-8608E983C21B}"/>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10" creationId="{A8695D2E-A9B8-1015-5CA7-47EFCA50CD13}"/>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0" creationId="{B23A4A3B-1DBD-040D-3118-4A7A9D39443B}"/>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11" creationId="{F9144A4A-0F8A-DF13-59CD-7406F1EF8F35}"/>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2" creationId="{2A5309DF-C0FD-5101-5495-BA8B8C6961C1}"/>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12" creationId="{A5D7BDC5-260A-2A96-7388-6A40FE1C9E95}"/>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3" creationId="{52F5B811-DF06-D6C6-4868-73B4D9B13CF6}"/>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13" creationId="{7AFCEF0F-E617-0570-9FCB-66AAA854278C}"/>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14" creationId="{946E0FBE-D17F-97F7-79BC-93BD420315A7}"/>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4" creationId="{AF8BD6B7-C407-2581-4E08-E1C855BCA5C0}"/>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5" creationId="{AFC482B7-733E-F8E1-0855-68F257F35050}"/>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6" creationId="{66AF4F72-C90B-D1DD-8A28-ED9ADE2FC837}"/>
            </ac:spMkLst>
          </pc:spChg>
          <pc:spChg chg="mod">
            <ac:chgData name="土方雅之" userId="50c032e7-54fb-49da-b366-ca40689d108a" providerId="ADAL" clId="{0CFF6AB9-7E7C-4EE3-B55D-BBD01FF53FA5}" dt="2024-05-25T08:45:30.381" v="1510"/>
            <ac:spMkLst>
              <pc:docMk/>
              <pc:sldMasterMk cId="3962080840" sldId="2147483664"/>
              <pc:sldLayoutMk cId="837023105" sldId="2147483677"/>
              <ac:spMk id="16" creationId="{9A0EA969-5FCF-7AA9-AA80-281F213D3421}"/>
            </ac:spMkLst>
          </pc:spChg>
          <pc:spChg chg="del">
            <ac:chgData name="土方雅之" userId="50c032e7-54fb-49da-b366-ca40689d108a" providerId="ADAL" clId="{0CFF6AB9-7E7C-4EE3-B55D-BBD01FF53FA5}" dt="2024-05-25T05:23:32.296" v="339" actId="478"/>
            <ac:spMkLst>
              <pc:docMk/>
              <pc:sldMasterMk cId="3962080840" sldId="2147483664"/>
              <pc:sldLayoutMk cId="837023105" sldId="2147483677"/>
              <ac:spMk id="17" creationId="{2D862C8F-1AAA-10D7-B46A-12EB96696D05}"/>
            </ac:spMkLst>
          </pc:spChg>
          <pc:spChg chg="mod">
            <ac:chgData name="土方雅之" userId="50c032e7-54fb-49da-b366-ca40689d108a" providerId="ADAL" clId="{0CFF6AB9-7E7C-4EE3-B55D-BBD01FF53FA5}" dt="2024-05-25T08:45:30.381" v="1510"/>
            <ac:spMkLst>
              <pc:docMk/>
              <pc:sldMasterMk cId="3962080840" sldId="2147483664"/>
              <pc:sldLayoutMk cId="837023105" sldId="2147483677"/>
              <ac:spMk id="17" creationId="{6E31A9D9-42E7-8643-FED9-C1C244D9CC4E}"/>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18" creationId="{1FC16183-1B6C-A4B6-BD28-CFD3C5E55BF0}"/>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19" creationId="{AB2FF7FA-F7E8-0691-5C6B-2E1E5958E818}"/>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20" creationId="{BB1907A5-3B41-91C9-4570-78D9E7E97CCC}"/>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21" creationId="{D72A1495-B9EC-BFA8-B180-B2A5A8B6CBED}"/>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22" creationId="{C86DEA94-F266-0132-8FCA-A1B6118B17DE}"/>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23" creationId="{04FBBE38-A1B3-E242-A36C-B6558C492F51}"/>
            </ac:spMkLst>
          </pc:spChg>
          <pc:spChg chg="add del mod">
            <ac:chgData name="土方雅之" userId="50c032e7-54fb-49da-b366-ca40689d108a" providerId="ADAL" clId="{0CFF6AB9-7E7C-4EE3-B55D-BBD01FF53FA5}" dt="2024-05-25T08:45:30.031" v="1509" actId="478"/>
            <ac:spMkLst>
              <pc:docMk/>
              <pc:sldMasterMk cId="3962080840" sldId="2147483664"/>
              <pc:sldLayoutMk cId="837023105" sldId="2147483677"/>
              <ac:spMk id="24" creationId="{F029E682-E1B7-C51D-449B-1B4F8EFC820F}"/>
            </ac:spMkLst>
          </pc:spChg>
          <pc:spChg chg="add mod">
            <ac:chgData name="土方雅之" userId="50c032e7-54fb-49da-b366-ca40689d108a" providerId="ADAL" clId="{0CFF6AB9-7E7C-4EE3-B55D-BBD01FF53FA5}" dt="2024-05-25T08:45:30.381" v="1510"/>
            <ac:spMkLst>
              <pc:docMk/>
              <pc:sldMasterMk cId="3962080840" sldId="2147483664"/>
              <pc:sldLayoutMk cId="837023105" sldId="2147483677"/>
              <ac:spMk id="25" creationId="{38A80510-FE80-7D6B-03F5-509127D339B7}"/>
            </ac:spMkLst>
          </pc:spChg>
          <pc:grpChg chg="add mod">
            <ac:chgData name="土方雅之" userId="50c032e7-54fb-49da-b366-ca40689d108a" providerId="ADAL" clId="{0CFF6AB9-7E7C-4EE3-B55D-BBD01FF53FA5}" dt="2024-05-25T08:45:30.381" v="1510"/>
            <ac:grpSpMkLst>
              <pc:docMk/>
              <pc:sldMasterMk cId="3962080840" sldId="2147483664"/>
              <pc:sldLayoutMk cId="837023105" sldId="2147483677"/>
              <ac:grpSpMk id="15" creationId="{BAAA868D-8709-9626-D7DB-68EC33BA16A5}"/>
            </ac:grpSpMkLst>
          </pc:grpChg>
          <pc:graphicFrameChg chg="mod modGraphic">
            <ac:chgData name="土方雅之" userId="50c032e7-54fb-49da-b366-ca40689d108a" providerId="ADAL" clId="{0CFF6AB9-7E7C-4EE3-B55D-BBD01FF53FA5}" dt="2024-05-25T09:10:44.250" v="2400" actId="20577"/>
            <ac:graphicFrameMkLst>
              <pc:docMk/>
              <pc:sldMasterMk cId="3962080840" sldId="2147483664"/>
              <pc:sldLayoutMk cId="837023105" sldId="2147483677"/>
              <ac:graphicFrameMk id="2" creationId="{1B36756F-EA22-07A1-E538-D50B8A2235E9}"/>
            </ac:graphicFrameMkLst>
          </pc:graphicFrameChg>
          <pc:picChg chg="del">
            <ac:chgData name="土方雅之" userId="50c032e7-54fb-49da-b366-ca40689d108a" providerId="ADAL" clId="{0CFF6AB9-7E7C-4EE3-B55D-BBD01FF53FA5}" dt="2024-05-25T05:23:32.296" v="339" actId="478"/>
            <ac:picMkLst>
              <pc:docMk/>
              <pc:sldMasterMk cId="3962080840" sldId="2147483664"/>
              <pc:sldLayoutMk cId="837023105" sldId="2147483677"/>
              <ac:picMk id="9" creationId="{2CEC92FA-AE23-7013-11F7-23CC5497C2EB}"/>
            </ac:picMkLst>
          </pc:picChg>
        </pc:sldLayoutChg>
        <pc:sldLayoutChg chg="del">
          <pc:chgData name="土方雅之" userId="50c032e7-54fb-49da-b366-ca40689d108a" providerId="ADAL" clId="{0CFF6AB9-7E7C-4EE3-B55D-BBD01FF53FA5}" dt="2024-05-25T05:33:07.432" v="644" actId="2696"/>
          <pc:sldLayoutMkLst>
            <pc:docMk/>
            <pc:sldMasterMk cId="3962080840" sldId="2147483664"/>
            <pc:sldLayoutMk cId="2968514627" sldId="2147483678"/>
          </pc:sldLayoutMkLst>
        </pc:sldLayoutChg>
        <pc:sldLayoutChg chg="del">
          <pc:chgData name="土方雅之" userId="50c032e7-54fb-49da-b366-ca40689d108a" providerId="ADAL" clId="{0CFF6AB9-7E7C-4EE3-B55D-BBD01FF53FA5}" dt="2024-05-25T05:30:39.383" v="509" actId="2696"/>
          <pc:sldLayoutMkLst>
            <pc:docMk/>
            <pc:sldMasterMk cId="3962080840" sldId="2147483664"/>
            <pc:sldLayoutMk cId="2896369356" sldId="2147483679"/>
          </pc:sldLayoutMkLst>
        </pc:sldLayoutChg>
        <pc:sldLayoutChg chg="addSp delSp modSp mod">
          <pc:chgData name="土方雅之" userId="50c032e7-54fb-49da-b366-ca40689d108a" providerId="ADAL" clId="{0CFF6AB9-7E7C-4EE3-B55D-BBD01FF53FA5}" dt="2024-05-25T08:57:10.714" v="2198" actId="20577"/>
          <pc:sldLayoutMkLst>
            <pc:docMk/>
            <pc:sldMasterMk cId="3962080840" sldId="2147483664"/>
            <pc:sldLayoutMk cId="981514338" sldId="2147483680"/>
          </pc:sldLayoutMkLst>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3" creationId="{75E68DDB-F1C3-5516-F5D4-220A6597C590}"/>
            </ac:spMkLst>
          </pc:spChg>
          <pc:spChg chg="mod">
            <ac:chgData name="土方雅之" userId="50c032e7-54fb-49da-b366-ca40689d108a" providerId="ADAL" clId="{0CFF6AB9-7E7C-4EE3-B55D-BBD01FF53FA5}" dt="2024-05-25T05:41:08.648" v="741" actId="1037"/>
            <ac:spMkLst>
              <pc:docMk/>
              <pc:sldMasterMk cId="3962080840" sldId="2147483664"/>
              <pc:sldLayoutMk cId="981514338" sldId="2147483680"/>
              <ac:spMk id="4" creationId="{00000000-0000-0000-0000-000000000000}"/>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5" creationId="{978A3319-EEBC-FA0C-7533-9BB913026DAF}"/>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7" creationId="{E92764F9-0931-686C-C427-91CABFC5E383}"/>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8" creationId="{5E8239B8-7B51-355F-91DA-AF93EF6F2AF1}"/>
            </ac:spMkLst>
          </pc:spChg>
          <pc:spChg chg="add mod">
            <ac:chgData name="土方雅之" userId="50c032e7-54fb-49da-b366-ca40689d108a" providerId="ADAL" clId="{0CFF6AB9-7E7C-4EE3-B55D-BBD01FF53FA5}" dt="2024-05-25T05:39:56.600" v="669"/>
            <ac:spMkLst>
              <pc:docMk/>
              <pc:sldMasterMk cId="3962080840" sldId="2147483664"/>
              <pc:sldLayoutMk cId="981514338" sldId="2147483680"/>
              <ac:spMk id="9" creationId="{2F3A29AD-FCA8-2E54-C2F4-10CCF0137BA8}"/>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10" creationId="{674695C6-F21D-5E75-D024-19760690222E}"/>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11" creationId="{49C1F688-37F2-7B6A-8288-14D069AA50B1}"/>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12" creationId="{C7A37A4B-8251-0FF7-F30B-B98F46D16096}"/>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13" creationId="{52F5B811-DF06-D6C6-4868-73B4D9B13CF6}"/>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14" creationId="{E495C6C3-DF94-A970-0E87-AD6686ACCBCD}"/>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15" creationId="{AFC482B7-733E-F8E1-0855-68F257F35050}"/>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16" creationId="{66AF4F72-C90B-D1DD-8A28-ED9ADE2FC837}"/>
            </ac:spMkLst>
          </pc:spChg>
          <pc:spChg chg="del">
            <ac:chgData name="土方雅之" userId="50c032e7-54fb-49da-b366-ca40689d108a" providerId="ADAL" clId="{0CFF6AB9-7E7C-4EE3-B55D-BBD01FF53FA5}" dt="2024-05-25T08:45:23.647" v="1507" actId="478"/>
            <ac:spMkLst>
              <pc:docMk/>
              <pc:sldMasterMk cId="3962080840" sldId="2147483664"/>
              <pc:sldLayoutMk cId="981514338" sldId="2147483680"/>
              <ac:spMk id="17" creationId="{2D862C8F-1AAA-10D7-B46A-12EB96696D05}"/>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18" creationId="{88A4E8E9-4A5F-D1BF-78F2-6EABE62BD909}"/>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19" creationId="{02B0975E-E8B3-F561-597B-CD917F36A1A9}"/>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20" creationId="{E313C4B1-534C-75F1-3126-13149281A801}"/>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21" creationId="{3E0A1412-8021-A7AC-455B-61ACE13402B1}"/>
            </ac:spMkLst>
          </pc:spChg>
          <pc:spChg chg="mod">
            <ac:chgData name="土方雅之" userId="50c032e7-54fb-49da-b366-ca40689d108a" providerId="ADAL" clId="{0CFF6AB9-7E7C-4EE3-B55D-BBD01FF53FA5}" dt="2024-05-25T08:45:24.030" v="1508"/>
            <ac:spMkLst>
              <pc:docMk/>
              <pc:sldMasterMk cId="3962080840" sldId="2147483664"/>
              <pc:sldLayoutMk cId="981514338" sldId="2147483680"/>
              <ac:spMk id="23" creationId="{280DECA6-7F93-0A22-BA85-BEF8F2FC0E78}"/>
            </ac:spMkLst>
          </pc:spChg>
          <pc:spChg chg="mod">
            <ac:chgData name="土方雅之" userId="50c032e7-54fb-49da-b366-ca40689d108a" providerId="ADAL" clId="{0CFF6AB9-7E7C-4EE3-B55D-BBD01FF53FA5}" dt="2024-05-25T08:45:24.030" v="1508"/>
            <ac:spMkLst>
              <pc:docMk/>
              <pc:sldMasterMk cId="3962080840" sldId="2147483664"/>
              <pc:sldLayoutMk cId="981514338" sldId="2147483680"/>
              <ac:spMk id="24" creationId="{54C796BA-1ECA-682B-0E65-B42D77BCCB06}"/>
            </ac:spMkLst>
          </pc:spChg>
          <pc:spChg chg="add mod">
            <ac:chgData name="土方雅之" userId="50c032e7-54fb-49da-b366-ca40689d108a" providerId="ADAL" clId="{0CFF6AB9-7E7C-4EE3-B55D-BBD01FF53FA5}" dt="2024-05-25T08:45:24.030" v="1508"/>
            <ac:spMkLst>
              <pc:docMk/>
              <pc:sldMasterMk cId="3962080840" sldId="2147483664"/>
              <pc:sldLayoutMk cId="981514338" sldId="2147483680"/>
              <ac:spMk id="25" creationId="{2FEA3EC4-1D22-BDA3-56EE-BEFC0F98B3CC}"/>
            </ac:spMkLst>
          </pc:spChg>
          <pc:grpChg chg="add mod">
            <ac:chgData name="土方雅之" userId="50c032e7-54fb-49da-b366-ca40689d108a" providerId="ADAL" clId="{0CFF6AB9-7E7C-4EE3-B55D-BBD01FF53FA5}" dt="2024-05-25T08:45:24.030" v="1508"/>
            <ac:grpSpMkLst>
              <pc:docMk/>
              <pc:sldMasterMk cId="3962080840" sldId="2147483664"/>
              <pc:sldLayoutMk cId="981514338" sldId="2147483680"/>
              <ac:grpSpMk id="22" creationId="{5264957C-675F-9DC3-242D-A0D3DB8E4414}"/>
            </ac:grpSpMkLst>
          </pc:grpChg>
          <pc:graphicFrameChg chg="mod modGraphic">
            <ac:chgData name="土方雅之" userId="50c032e7-54fb-49da-b366-ca40689d108a" providerId="ADAL" clId="{0CFF6AB9-7E7C-4EE3-B55D-BBD01FF53FA5}" dt="2024-05-25T08:57:10.714" v="2198" actId="20577"/>
            <ac:graphicFrameMkLst>
              <pc:docMk/>
              <pc:sldMasterMk cId="3962080840" sldId="2147483664"/>
              <pc:sldLayoutMk cId="981514338" sldId="2147483680"/>
              <ac:graphicFrameMk id="2" creationId="{1B36756F-EA22-07A1-E538-D50B8A2235E9}"/>
            </ac:graphicFrameMkLst>
          </pc:graphicFrameChg>
        </pc:sldLayoutChg>
      </pc:sldMasterChg>
    </pc:docChg>
  </pc:docChgLst>
  <pc:docChgLst>
    <pc:chgData name="土方雅之" userId="50c032e7-54fb-49da-b366-ca40689d108a" providerId="ADAL" clId="{12BC689A-915E-4C71-B62E-8EA117ADB6F7}"/>
    <pc:docChg chg="undo custSel addSld delSld modSld sldOrd modMainMaster">
      <pc:chgData name="土方雅之" userId="50c032e7-54fb-49da-b366-ca40689d108a" providerId="ADAL" clId="{12BC689A-915E-4C71-B62E-8EA117ADB6F7}" dt="2024-04-17T06:04:08.567" v="11444" actId="207"/>
      <pc:docMkLst>
        <pc:docMk/>
      </pc:docMkLst>
      <pc:sldChg chg="addSp delSp modSp new mod ord">
        <pc:chgData name="土方雅之" userId="50c032e7-54fb-49da-b366-ca40689d108a" providerId="ADAL" clId="{12BC689A-915E-4C71-B62E-8EA117ADB6F7}" dt="2024-04-17T03:43:53.606" v="5782" actId="20577"/>
        <pc:sldMkLst>
          <pc:docMk/>
          <pc:sldMk cId="1713732951" sldId="256"/>
        </pc:sldMkLst>
        <pc:spChg chg="del">
          <ac:chgData name="土方雅之" userId="50c032e7-54fb-49da-b366-ca40689d108a" providerId="ADAL" clId="{12BC689A-915E-4C71-B62E-8EA117ADB6F7}" dt="2024-04-12T22:03:27.743" v="1" actId="478"/>
          <ac:spMkLst>
            <pc:docMk/>
            <pc:sldMk cId="1713732951" sldId="256"/>
            <ac:spMk id="2" creationId="{055B2AB7-6899-7BA2-A55F-4EFB1B635654}"/>
          </ac:spMkLst>
        </pc:spChg>
        <pc:spChg chg="add del mod">
          <ac:chgData name="土方雅之" userId="50c032e7-54fb-49da-b366-ca40689d108a" providerId="ADAL" clId="{12BC689A-915E-4C71-B62E-8EA117ADB6F7}" dt="2024-04-16T10:14:39.766" v="4103"/>
          <ac:spMkLst>
            <pc:docMk/>
            <pc:sldMk cId="1713732951" sldId="256"/>
            <ac:spMk id="2" creationId="{BF6FB21A-E827-0735-5E1D-6FCD0A4F2DDC}"/>
          </ac:spMkLst>
        </pc:spChg>
        <pc:spChg chg="del">
          <ac:chgData name="土方雅之" userId="50c032e7-54fb-49da-b366-ca40689d108a" providerId="ADAL" clId="{12BC689A-915E-4C71-B62E-8EA117ADB6F7}" dt="2024-04-12T22:03:27.743" v="1" actId="478"/>
          <ac:spMkLst>
            <pc:docMk/>
            <pc:sldMk cId="1713732951" sldId="256"/>
            <ac:spMk id="3" creationId="{9CB240D2-23A3-2F6C-637B-EE7ECFD1B60F}"/>
          </ac:spMkLst>
        </pc:spChg>
        <pc:spChg chg="add mod">
          <ac:chgData name="土方雅之" userId="50c032e7-54fb-49da-b366-ca40689d108a" providerId="ADAL" clId="{12BC689A-915E-4C71-B62E-8EA117ADB6F7}" dt="2024-04-16T10:16:35.917" v="4224" actId="20577"/>
          <ac:spMkLst>
            <pc:docMk/>
            <pc:sldMk cId="1713732951" sldId="256"/>
            <ac:spMk id="3" creationId="{D999B4BE-B3C9-F413-882E-20569B38D417}"/>
          </ac:spMkLst>
        </pc:spChg>
        <pc:spChg chg="add mod">
          <ac:chgData name="土方雅之" userId="50c032e7-54fb-49da-b366-ca40689d108a" providerId="ADAL" clId="{12BC689A-915E-4C71-B62E-8EA117ADB6F7}" dt="2024-04-16T10:14:56.935" v="4127"/>
          <ac:spMkLst>
            <pc:docMk/>
            <pc:sldMk cId="1713732951" sldId="256"/>
            <ac:spMk id="4" creationId="{7DB0D06A-4646-AD48-E188-3B269210B282}"/>
          </ac:spMkLst>
        </pc:spChg>
        <pc:spChg chg="add mod">
          <ac:chgData name="土方雅之" userId="50c032e7-54fb-49da-b366-ca40689d108a" providerId="ADAL" clId="{12BC689A-915E-4C71-B62E-8EA117ADB6F7}" dt="2024-04-17T03:43:53.606" v="5782" actId="20577"/>
          <ac:spMkLst>
            <pc:docMk/>
            <pc:sldMk cId="1713732951" sldId="256"/>
            <ac:spMk id="6" creationId="{67BF4E44-6A03-FDA2-37B0-2B7373BCB119}"/>
          </ac:spMkLst>
        </pc:spChg>
        <pc:graphicFrameChg chg="add">
          <ac:chgData name="土方雅之" userId="50c032e7-54fb-49da-b366-ca40689d108a" providerId="ADAL" clId="{12BC689A-915E-4C71-B62E-8EA117ADB6F7}" dt="2024-04-12T22:29:09.665" v="460"/>
          <ac:graphicFrameMkLst>
            <pc:docMk/>
            <pc:sldMk cId="1713732951" sldId="256"/>
            <ac:graphicFrameMk id="4" creationId="{55032CE0-96EB-20CA-0613-22780DF94449}"/>
          </ac:graphicFrameMkLst>
        </pc:graphicFrameChg>
        <pc:graphicFrameChg chg="add">
          <ac:chgData name="土方雅之" userId="50c032e7-54fb-49da-b366-ca40689d108a" providerId="ADAL" clId="{12BC689A-915E-4C71-B62E-8EA117ADB6F7}" dt="2024-04-12T22:29:25.384" v="461"/>
          <ac:graphicFrameMkLst>
            <pc:docMk/>
            <pc:sldMk cId="1713732951" sldId="256"/>
            <ac:graphicFrameMk id="5" creationId="{F590F6E2-8BD7-1824-283D-88EEFCAC4179}"/>
          </ac:graphicFrameMkLst>
        </pc:graphicFrameChg>
        <pc:picChg chg="add del mod">
          <ac:chgData name="土方雅之" userId="50c032e7-54fb-49da-b366-ca40689d108a" providerId="ADAL" clId="{12BC689A-915E-4C71-B62E-8EA117ADB6F7}" dt="2024-04-16T10:15:20.011" v="4138" actId="478"/>
          <ac:picMkLst>
            <pc:docMk/>
            <pc:sldMk cId="1713732951" sldId="256"/>
            <ac:picMk id="5" creationId="{0F159042-3436-BA71-38ED-CE8871D91D05}"/>
          </ac:picMkLst>
        </pc:picChg>
      </pc:sldChg>
      <pc:sldChg chg="addSp delSp modSp new mod modClrScheme chgLayout">
        <pc:chgData name="土方雅之" userId="50c032e7-54fb-49da-b366-ca40689d108a" providerId="ADAL" clId="{12BC689A-915E-4C71-B62E-8EA117ADB6F7}" dt="2024-04-17T05:41:05.209" v="9703" actId="2711"/>
        <pc:sldMkLst>
          <pc:docMk/>
          <pc:sldMk cId="3318283767" sldId="257"/>
        </pc:sldMkLst>
        <pc:spChg chg="add mod">
          <ac:chgData name="土方雅之" userId="50c032e7-54fb-49da-b366-ca40689d108a" providerId="ADAL" clId="{12BC689A-915E-4C71-B62E-8EA117ADB6F7}" dt="2024-04-15T22:40:04.619" v="802" actId="20577"/>
          <ac:spMkLst>
            <pc:docMk/>
            <pc:sldMk cId="3318283767" sldId="257"/>
            <ac:spMk id="2" creationId="{A7052C8B-AEDB-A6E5-AF4E-41A007FEB00A}"/>
          </ac:spMkLst>
        </pc:spChg>
        <pc:spChg chg="add mod">
          <ac:chgData name="土方雅之" userId="50c032e7-54fb-49da-b366-ca40689d108a" providerId="ADAL" clId="{12BC689A-915E-4C71-B62E-8EA117ADB6F7}" dt="2024-04-15T22:43:30.283" v="1126" actId="1037"/>
          <ac:spMkLst>
            <pc:docMk/>
            <pc:sldMk cId="3318283767" sldId="257"/>
            <ac:spMk id="3" creationId="{D91456EA-9BAF-D48E-0275-76BE36486EC8}"/>
          </ac:spMkLst>
        </pc:spChg>
        <pc:spChg chg="add mod">
          <ac:chgData name="土方雅之" userId="50c032e7-54fb-49da-b366-ca40689d108a" providerId="ADAL" clId="{12BC689A-915E-4C71-B62E-8EA117ADB6F7}" dt="2024-04-15T22:43:37.082" v="1154" actId="1037"/>
          <ac:spMkLst>
            <pc:docMk/>
            <pc:sldMk cId="3318283767" sldId="257"/>
            <ac:spMk id="4" creationId="{70D35F30-485A-D8E9-4CE8-CE201B0B8781}"/>
          </ac:spMkLst>
        </pc:spChg>
        <pc:spChg chg="add mod">
          <ac:chgData name="土方雅之" userId="50c032e7-54fb-49da-b366-ca40689d108a" providerId="ADAL" clId="{12BC689A-915E-4C71-B62E-8EA117ADB6F7}" dt="2024-04-15T22:43:45.099" v="1174" actId="1038"/>
          <ac:spMkLst>
            <pc:docMk/>
            <pc:sldMk cId="3318283767" sldId="257"/>
            <ac:spMk id="5" creationId="{B4BDAA07-7DA5-9E60-3463-0D9D8580FCE1}"/>
          </ac:spMkLst>
        </pc:spChg>
        <pc:spChg chg="add mod">
          <ac:chgData name="土方雅之" userId="50c032e7-54fb-49da-b366-ca40689d108a" providerId="ADAL" clId="{12BC689A-915E-4C71-B62E-8EA117ADB6F7}" dt="2024-04-15T22:54:19.032" v="1813" actId="554"/>
          <ac:spMkLst>
            <pc:docMk/>
            <pc:sldMk cId="3318283767" sldId="257"/>
            <ac:spMk id="6" creationId="{5EEA72B0-1C82-094A-5408-81154545BBBE}"/>
          </ac:spMkLst>
        </pc:spChg>
        <pc:spChg chg="add mod">
          <ac:chgData name="土方雅之" userId="50c032e7-54fb-49da-b366-ca40689d108a" providerId="ADAL" clId="{12BC689A-915E-4C71-B62E-8EA117ADB6F7}" dt="2024-04-17T05:35:10.978" v="9392" actId="1076"/>
          <ac:spMkLst>
            <pc:docMk/>
            <pc:sldMk cId="3318283767" sldId="257"/>
            <ac:spMk id="7" creationId="{F17F60CF-E33E-F452-835B-A16EE35C6C85}"/>
          </ac:spMkLst>
        </pc:spChg>
        <pc:spChg chg="add mod">
          <ac:chgData name="土方雅之" userId="50c032e7-54fb-49da-b366-ca40689d108a" providerId="ADAL" clId="{12BC689A-915E-4C71-B62E-8EA117ADB6F7}" dt="2024-04-17T05:35:10.978" v="9392" actId="1076"/>
          <ac:spMkLst>
            <pc:docMk/>
            <pc:sldMk cId="3318283767" sldId="257"/>
            <ac:spMk id="8" creationId="{C1D69900-35BD-9C64-F932-7149CF7F50AF}"/>
          </ac:spMkLst>
        </pc:spChg>
        <pc:spChg chg="add mod">
          <ac:chgData name="土方雅之" userId="50c032e7-54fb-49da-b366-ca40689d108a" providerId="ADAL" clId="{12BC689A-915E-4C71-B62E-8EA117ADB6F7}" dt="2024-04-15T22:43:25.996" v="1111" actId="1038"/>
          <ac:spMkLst>
            <pc:docMk/>
            <pc:sldMk cId="3318283767" sldId="257"/>
            <ac:spMk id="9" creationId="{ECC5C048-DD82-53A1-4F2F-DF1D3B1683A7}"/>
          </ac:spMkLst>
        </pc:spChg>
        <pc:spChg chg="add mod">
          <ac:chgData name="土方雅之" userId="50c032e7-54fb-49da-b366-ca40689d108a" providerId="ADAL" clId="{12BC689A-915E-4C71-B62E-8EA117ADB6F7}" dt="2024-04-17T05:35:10.978" v="9392" actId="1076"/>
          <ac:spMkLst>
            <pc:docMk/>
            <pc:sldMk cId="3318283767" sldId="257"/>
            <ac:spMk id="10" creationId="{6126C577-3D55-AD01-112F-6BE4214A96FE}"/>
          </ac:spMkLst>
        </pc:spChg>
        <pc:spChg chg="add mod">
          <ac:chgData name="土方雅之" userId="50c032e7-54fb-49da-b366-ca40689d108a" providerId="ADAL" clId="{12BC689A-915E-4C71-B62E-8EA117ADB6F7}" dt="2024-04-17T05:01:47.679" v="6480" actId="20577"/>
          <ac:spMkLst>
            <pc:docMk/>
            <pc:sldMk cId="3318283767" sldId="257"/>
            <ac:spMk id="11" creationId="{D7BD5606-F515-98E1-FF8C-9FC8E2AA0EEC}"/>
          </ac:spMkLst>
        </pc:spChg>
        <pc:spChg chg="add mod">
          <ac:chgData name="土方雅之" userId="50c032e7-54fb-49da-b366-ca40689d108a" providerId="ADAL" clId="{12BC689A-915E-4C71-B62E-8EA117ADB6F7}" dt="2024-04-17T05:02:44.542" v="6494" actId="1076"/>
          <ac:spMkLst>
            <pc:docMk/>
            <pc:sldMk cId="3318283767" sldId="257"/>
            <ac:spMk id="14" creationId="{27EA056F-C75C-4DE8-A652-18AF7B627B14}"/>
          </ac:spMkLst>
        </pc:spChg>
        <pc:spChg chg="add mod">
          <ac:chgData name="土方雅之" userId="50c032e7-54fb-49da-b366-ca40689d108a" providerId="ADAL" clId="{12BC689A-915E-4C71-B62E-8EA117ADB6F7}" dt="2024-04-17T05:02:42.813" v="6493" actId="1076"/>
          <ac:spMkLst>
            <pc:docMk/>
            <pc:sldMk cId="3318283767" sldId="257"/>
            <ac:spMk id="15" creationId="{2D5CF79D-D09D-F278-CCA8-27DF38F0F891}"/>
          </ac:spMkLst>
        </pc:spChg>
        <pc:spChg chg="add mod">
          <ac:chgData name="土方雅之" userId="50c032e7-54fb-49da-b366-ca40689d108a" providerId="ADAL" clId="{12BC689A-915E-4C71-B62E-8EA117ADB6F7}" dt="2024-04-17T05:12:07.890" v="6884" actId="1076"/>
          <ac:spMkLst>
            <pc:docMk/>
            <pc:sldMk cId="3318283767" sldId="257"/>
            <ac:spMk id="17" creationId="{0E06C688-FAB9-76C5-DB96-1E90B8574963}"/>
          </ac:spMkLst>
        </pc:spChg>
        <pc:spChg chg="add mod">
          <ac:chgData name="土方雅之" userId="50c032e7-54fb-49da-b366-ca40689d108a" providerId="ADAL" clId="{12BC689A-915E-4C71-B62E-8EA117ADB6F7}" dt="2024-04-17T05:04:22.638" v="6573" actId="207"/>
          <ac:spMkLst>
            <pc:docMk/>
            <pc:sldMk cId="3318283767" sldId="257"/>
            <ac:spMk id="18" creationId="{440D8FCF-0492-85B4-D277-00A523366A17}"/>
          </ac:spMkLst>
        </pc:spChg>
        <pc:spChg chg="add del">
          <ac:chgData name="土方雅之" userId="50c032e7-54fb-49da-b366-ca40689d108a" providerId="ADAL" clId="{12BC689A-915E-4C71-B62E-8EA117ADB6F7}" dt="2024-04-17T05:05:20.622" v="6581" actId="478"/>
          <ac:spMkLst>
            <pc:docMk/>
            <pc:sldMk cId="3318283767" sldId="257"/>
            <ac:spMk id="27" creationId="{A2B17057-D56A-F5FF-4FED-244399E1CE44}"/>
          </ac:spMkLst>
        </pc:spChg>
        <pc:spChg chg="add mod">
          <ac:chgData name="土方雅之" userId="50c032e7-54fb-49da-b366-ca40689d108a" providerId="ADAL" clId="{12BC689A-915E-4C71-B62E-8EA117ADB6F7}" dt="2024-04-17T05:35:10.978" v="9392" actId="1076"/>
          <ac:spMkLst>
            <pc:docMk/>
            <pc:sldMk cId="3318283767" sldId="257"/>
            <ac:spMk id="34" creationId="{5018A9DE-26EE-840A-B7B1-AB433E173B7E}"/>
          </ac:spMkLst>
        </pc:spChg>
        <pc:spChg chg="add mod">
          <ac:chgData name="土方雅之" userId="50c032e7-54fb-49da-b366-ca40689d108a" providerId="ADAL" clId="{12BC689A-915E-4C71-B62E-8EA117ADB6F7}" dt="2024-04-17T05:35:10.978" v="9392" actId="1076"/>
          <ac:spMkLst>
            <pc:docMk/>
            <pc:sldMk cId="3318283767" sldId="257"/>
            <ac:spMk id="35" creationId="{E3E0FFC4-AD6D-3358-B451-EE88A1B6B776}"/>
          </ac:spMkLst>
        </pc:spChg>
        <pc:spChg chg="add mod">
          <ac:chgData name="土方雅之" userId="50c032e7-54fb-49da-b366-ca40689d108a" providerId="ADAL" clId="{12BC689A-915E-4C71-B62E-8EA117ADB6F7}" dt="2024-04-15T22:45:06.955" v="1234" actId="20577"/>
          <ac:spMkLst>
            <pc:docMk/>
            <pc:sldMk cId="3318283767" sldId="257"/>
            <ac:spMk id="38" creationId="{7CD13538-CC21-9862-75E8-518E7C6E89DB}"/>
          </ac:spMkLst>
        </pc:spChg>
        <pc:spChg chg="add mod">
          <ac:chgData name="土方雅之" userId="50c032e7-54fb-49da-b366-ca40689d108a" providerId="ADAL" clId="{12BC689A-915E-4C71-B62E-8EA117ADB6F7}" dt="2024-04-15T22:43:50.083" v="1194" actId="1037"/>
          <ac:spMkLst>
            <pc:docMk/>
            <pc:sldMk cId="3318283767" sldId="257"/>
            <ac:spMk id="39" creationId="{45E57031-694C-34FA-AE47-B946E09FEE75}"/>
          </ac:spMkLst>
        </pc:spChg>
        <pc:spChg chg="add mod">
          <ac:chgData name="土方雅之" userId="50c032e7-54fb-49da-b366-ca40689d108a" providerId="ADAL" clId="{12BC689A-915E-4C71-B62E-8EA117ADB6F7}" dt="2024-04-17T05:35:10.978" v="9392" actId="1076"/>
          <ac:spMkLst>
            <pc:docMk/>
            <pc:sldMk cId="3318283767" sldId="257"/>
            <ac:spMk id="45" creationId="{37A31235-F4BB-356B-72A6-291166F4182A}"/>
          </ac:spMkLst>
        </pc:spChg>
        <pc:spChg chg="add mod">
          <ac:chgData name="土方雅之" userId="50c032e7-54fb-49da-b366-ca40689d108a" providerId="ADAL" clId="{12BC689A-915E-4C71-B62E-8EA117ADB6F7}" dt="2024-04-17T05:13:48.981" v="7069" actId="403"/>
          <ac:spMkLst>
            <pc:docMk/>
            <pc:sldMk cId="3318283767" sldId="257"/>
            <ac:spMk id="47" creationId="{E4ABC5C8-6528-0CD3-1424-8D5E1FD821F9}"/>
          </ac:spMkLst>
        </pc:spChg>
        <pc:spChg chg="add mod">
          <ac:chgData name="土方雅之" userId="50c032e7-54fb-49da-b366-ca40689d108a" providerId="ADAL" clId="{12BC689A-915E-4C71-B62E-8EA117ADB6F7}" dt="2024-04-17T05:15:20.975" v="7070"/>
          <ac:spMkLst>
            <pc:docMk/>
            <pc:sldMk cId="3318283767" sldId="257"/>
            <ac:spMk id="48" creationId="{C485391D-DCAE-4AD8-7EA8-81B84DC26DA1}"/>
          </ac:spMkLst>
        </pc:spChg>
        <pc:spChg chg="add mod">
          <ac:chgData name="土方雅之" userId="50c032e7-54fb-49da-b366-ca40689d108a" providerId="ADAL" clId="{12BC689A-915E-4C71-B62E-8EA117ADB6F7}" dt="2024-04-17T05:27:00.655" v="8828" actId="113"/>
          <ac:spMkLst>
            <pc:docMk/>
            <pc:sldMk cId="3318283767" sldId="257"/>
            <ac:spMk id="49" creationId="{34CAD166-983A-E85B-8E8C-822D15C26B69}"/>
          </ac:spMkLst>
        </pc:spChg>
        <pc:spChg chg="add mod">
          <ac:chgData name="土方雅之" userId="50c032e7-54fb-49da-b366-ca40689d108a" providerId="ADAL" clId="{12BC689A-915E-4C71-B62E-8EA117ADB6F7}" dt="2024-04-17T05:35:10.978" v="9392" actId="1076"/>
          <ac:spMkLst>
            <pc:docMk/>
            <pc:sldMk cId="3318283767" sldId="257"/>
            <ac:spMk id="50" creationId="{828F5CE2-C8A8-0831-5686-F1A49FBC4A53}"/>
          </ac:spMkLst>
        </pc:spChg>
        <pc:spChg chg="add mod">
          <ac:chgData name="土方雅之" userId="50c032e7-54fb-49da-b366-ca40689d108a" providerId="ADAL" clId="{12BC689A-915E-4C71-B62E-8EA117ADB6F7}" dt="2024-04-17T05:29:52.042" v="9042" actId="1076"/>
          <ac:spMkLst>
            <pc:docMk/>
            <pc:sldMk cId="3318283767" sldId="257"/>
            <ac:spMk id="51" creationId="{C4DA5308-2494-30AE-C45A-F4DAE5B0FC5C}"/>
          </ac:spMkLst>
        </pc:spChg>
        <pc:spChg chg="add mod">
          <ac:chgData name="土方雅之" userId="50c032e7-54fb-49da-b366-ca40689d108a" providerId="ADAL" clId="{12BC689A-915E-4C71-B62E-8EA117ADB6F7}" dt="2024-04-17T05:27:15.142" v="8833" actId="20577"/>
          <ac:spMkLst>
            <pc:docMk/>
            <pc:sldMk cId="3318283767" sldId="257"/>
            <ac:spMk id="52" creationId="{9ED1EAEB-105A-0D4F-2D9A-1B6638F89FA1}"/>
          </ac:spMkLst>
        </pc:spChg>
        <pc:spChg chg="add del mod">
          <ac:chgData name="土方雅之" userId="50c032e7-54fb-49da-b366-ca40689d108a" providerId="ADAL" clId="{12BC689A-915E-4C71-B62E-8EA117ADB6F7}" dt="2024-04-17T05:22:35.070" v="8471" actId="478"/>
          <ac:spMkLst>
            <pc:docMk/>
            <pc:sldMk cId="3318283767" sldId="257"/>
            <ac:spMk id="53" creationId="{900CC286-C594-9EB1-7AD2-C07E7EDA6F04}"/>
          </ac:spMkLst>
        </pc:spChg>
        <pc:spChg chg="mod">
          <ac:chgData name="土方雅之" userId="50c032e7-54fb-49da-b366-ca40689d108a" providerId="ADAL" clId="{12BC689A-915E-4C71-B62E-8EA117ADB6F7}" dt="2024-04-15T22:51:36.873" v="1561"/>
          <ac:spMkLst>
            <pc:docMk/>
            <pc:sldMk cId="3318283767" sldId="257"/>
            <ac:spMk id="55" creationId="{DB8A262F-D134-1316-45B2-A7A1798EF51B}"/>
          </ac:spMkLst>
        </pc:spChg>
        <pc:spChg chg="mod">
          <ac:chgData name="土方雅之" userId="50c032e7-54fb-49da-b366-ca40689d108a" providerId="ADAL" clId="{12BC689A-915E-4C71-B62E-8EA117ADB6F7}" dt="2024-04-15T22:51:36.873" v="1561"/>
          <ac:spMkLst>
            <pc:docMk/>
            <pc:sldMk cId="3318283767" sldId="257"/>
            <ac:spMk id="56" creationId="{28034A44-6065-8D58-73FC-A63AE5032DAC}"/>
          </ac:spMkLst>
        </pc:spChg>
        <pc:spChg chg="mod">
          <ac:chgData name="土方雅之" userId="50c032e7-54fb-49da-b366-ca40689d108a" providerId="ADAL" clId="{12BC689A-915E-4C71-B62E-8EA117ADB6F7}" dt="2024-04-15T22:51:50.714" v="1666"/>
          <ac:spMkLst>
            <pc:docMk/>
            <pc:sldMk cId="3318283767" sldId="257"/>
            <ac:spMk id="58" creationId="{A613BD48-54FD-8D96-9040-F01676A88B04}"/>
          </ac:spMkLst>
        </pc:spChg>
        <pc:spChg chg="mod">
          <ac:chgData name="土方雅之" userId="50c032e7-54fb-49da-b366-ca40689d108a" providerId="ADAL" clId="{12BC689A-915E-4C71-B62E-8EA117ADB6F7}" dt="2024-04-15T22:51:50.714" v="1666"/>
          <ac:spMkLst>
            <pc:docMk/>
            <pc:sldMk cId="3318283767" sldId="257"/>
            <ac:spMk id="59" creationId="{848EA94C-96AA-E349-4970-283ED07E0F06}"/>
          </ac:spMkLst>
        </pc:spChg>
        <pc:spChg chg="add del mod">
          <ac:chgData name="土方雅之" userId="50c032e7-54fb-49da-b366-ca40689d108a" providerId="ADAL" clId="{12BC689A-915E-4C71-B62E-8EA117ADB6F7}" dt="2024-04-17T05:28:35.284" v="9006" actId="478"/>
          <ac:spMkLst>
            <pc:docMk/>
            <pc:sldMk cId="3318283767" sldId="257"/>
            <ac:spMk id="60" creationId="{D665DD72-8296-812E-AF23-8B8B67A3BD37}"/>
          </ac:spMkLst>
        </pc:spChg>
        <pc:spChg chg="add del mod">
          <ac:chgData name="土方雅之" userId="50c032e7-54fb-49da-b366-ca40689d108a" providerId="ADAL" clId="{12BC689A-915E-4C71-B62E-8EA117ADB6F7}" dt="2024-04-17T05:29:01.876" v="9009" actId="478"/>
          <ac:spMkLst>
            <pc:docMk/>
            <pc:sldMk cId="3318283767" sldId="257"/>
            <ac:spMk id="61" creationId="{9D36BE16-7185-B099-4EFC-A9F99B1B3828}"/>
          </ac:spMkLst>
        </pc:spChg>
        <pc:spChg chg="add mod">
          <ac:chgData name="土方雅之" userId="50c032e7-54fb-49da-b366-ca40689d108a" providerId="ADAL" clId="{12BC689A-915E-4C71-B62E-8EA117ADB6F7}" dt="2024-04-15T22:54:55.547" v="1837" actId="20577"/>
          <ac:spMkLst>
            <pc:docMk/>
            <pc:sldMk cId="3318283767" sldId="257"/>
            <ac:spMk id="62" creationId="{810CA70F-26FF-0F83-BCB7-F2A98D4AF1B8}"/>
          </ac:spMkLst>
        </pc:spChg>
        <pc:spChg chg="add mod">
          <ac:chgData name="土方雅之" userId="50c032e7-54fb-49da-b366-ca40689d108a" providerId="ADAL" clId="{12BC689A-915E-4C71-B62E-8EA117ADB6F7}" dt="2024-04-17T05:31:33.642" v="9156" actId="1076"/>
          <ac:spMkLst>
            <pc:docMk/>
            <pc:sldMk cId="3318283767" sldId="257"/>
            <ac:spMk id="64" creationId="{69FC6E27-26D2-C1BD-4FC5-1B5145432289}"/>
          </ac:spMkLst>
        </pc:spChg>
        <pc:spChg chg="add mod">
          <ac:chgData name="土方雅之" userId="50c032e7-54fb-49da-b366-ca40689d108a" providerId="ADAL" clId="{12BC689A-915E-4C71-B62E-8EA117ADB6F7}" dt="2024-04-17T05:29:28.361" v="9014" actId="1076"/>
          <ac:spMkLst>
            <pc:docMk/>
            <pc:sldMk cId="3318283767" sldId="257"/>
            <ac:spMk id="65" creationId="{BB2F27C5-88D1-D077-BC58-AA25B9B8F454}"/>
          </ac:spMkLst>
        </pc:spChg>
        <pc:spChg chg="add mod">
          <ac:chgData name="土方雅之" userId="50c032e7-54fb-49da-b366-ca40689d108a" providerId="ADAL" clId="{12BC689A-915E-4C71-B62E-8EA117ADB6F7}" dt="2024-04-17T05:31:38.668" v="9158" actId="1076"/>
          <ac:spMkLst>
            <pc:docMk/>
            <pc:sldMk cId="3318283767" sldId="257"/>
            <ac:spMk id="66" creationId="{06291379-0D3A-D72D-A34C-62C46CD9D949}"/>
          </ac:spMkLst>
        </pc:spChg>
        <pc:spChg chg="mod">
          <ac:chgData name="土方雅之" userId="50c032e7-54fb-49da-b366-ca40689d108a" providerId="ADAL" clId="{12BC689A-915E-4C71-B62E-8EA117ADB6F7}" dt="2024-04-17T05:23:53.494" v="8514"/>
          <ac:spMkLst>
            <pc:docMk/>
            <pc:sldMk cId="3318283767" sldId="257"/>
            <ac:spMk id="69" creationId="{7CA0D3F9-D708-9DC6-89DE-F991F59F054E}"/>
          </ac:spMkLst>
        </pc:spChg>
        <pc:spChg chg="mod">
          <ac:chgData name="土方雅之" userId="50c032e7-54fb-49da-b366-ca40689d108a" providerId="ADAL" clId="{12BC689A-915E-4C71-B62E-8EA117ADB6F7}" dt="2024-04-17T05:23:53.494" v="8514"/>
          <ac:spMkLst>
            <pc:docMk/>
            <pc:sldMk cId="3318283767" sldId="257"/>
            <ac:spMk id="70" creationId="{2A331BFE-502C-A49F-17B7-DD84271BD817}"/>
          </ac:spMkLst>
        </pc:spChg>
        <pc:spChg chg="mod">
          <ac:chgData name="土方雅之" userId="50c032e7-54fb-49da-b366-ca40689d108a" providerId="ADAL" clId="{12BC689A-915E-4C71-B62E-8EA117ADB6F7}" dt="2024-04-17T05:23:55.758" v="8516"/>
          <ac:spMkLst>
            <pc:docMk/>
            <pc:sldMk cId="3318283767" sldId="257"/>
            <ac:spMk id="72" creationId="{B6F6B7FD-4AFF-E854-82A0-45A627682D9A}"/>
          </ac:spMkLst>
        </pc:spChg>
        <pc:spChg chg="add mod">
          <ac:chgData name="土方雅之" userId="50c032e7-54fb-49da-b366-ca40689d108a" providerId="ADAL" clId="{12BC689A-915E-4C71-B62E-8EA117ADB6F7}" dt="2024-04-15T22:55:17.430" v="1874" actId="20577"/>
          <ac:spMkLst>
            <pc:docMk/>
            <pc:sldMk cId="3318283767" sldId="257"/>
            <ac:spMk id="73" creationId="{7A081718-7154-5312-9447-6458BF3CCD5E}"/>
          </ac:spMkLst>
        </pc:spChg>
        <pc:spChg chg="mod">
          <ac:chgData name="土方雅之" userId="50c032e7-54fb-49da-b366-ca40689d108a" providerId="ADAL" clId="{12BC689A-915E-4C71-B62E-8EA117ADB6F7}" dt="2024-04-17T05:23:55.758" v="8516"/>
          <ac:spMkLst>
            <pc:docMk/>
            <pc:sldMk cId="3318283767" sldId="257"/>
            <ac:spMk id="75" creationId="{E951F37A-00B7-D21C-87EA-FE72C2BE06C4}"/>
          </ac:spMkLst>
        </pc:spChg>
        <pc:spChg chg="mod">
          <ac:chgData name="土方雅之" userId="50c032e7-54fb-49da-b366-ca40689d108a" providerId="ADAL" clId="{12BC689A-915E-4C71-B62E-8EA117ADB6F7}" dt="2024-04-15T22:55:32.946" v="1878"/>
          <ac:spMkLst>
            <pc:docMk/>
            <pc:sldMk cId="3318283767" sldId="257"/>
            <ac:spMk id="78" creationId="{8D1A1942-D0A9-C597-B5EF-00BEC168456A}"/>
          </ac:spMkLst>
        </pc:spChg>
        <pc:spChg chg="mod">
          <ac:chgData name="土方雅之" userId="50c032e7-54fb-49da-b366-ca40689d108a" providerId="ADAL" clId="{12BC689A-915E-4C71-B62E-8EA117ADB6F7}" dt="2024-04-15T22:55:32.946" v="1878"/>
          <ac:spMkLst>
            <pc:docMk/>
            <pc:sldMk cId="3318283767" sldId="257"/>
            <ac:spMk id="79" creationId="{6BABFD6B-CC66-2886-9277-449713DDB252}"/>
          </ac:spMkLst>
        </pc:spChg>
        <pc:spChg chg="mod">
          <ac:chgData name="土方雅之" userId="50c032e7-54fb-49da-b366-ca40689d108a" providerId="ADAL" clId="{12BC689A-915E-4C71-B62E-8EA117ADB6F7}" dt="2024-04-17T05:24:11.862" v="8543"/>
          <ac:spMkLst>
            <pc:docMk/>
            <pc:sldMk cId="3318283767" sldId="257"/>
            <ac:spMk id="80" creationId="{85C49AEA-300E-3DB1-6A81-6FD633C70C01}"/>
          </ac:spMkLst>
        </pc:spChg>
        <pc:spChg chg="mod">
          <ac:chgData name="土方雅之" userId="50c032e7-54fb-49da-b366-ca40689d108a" providerId="ADAL" clId="{12BC689A-915E-4C71-B62E-8EA117ADB6F7}" dt="2024-04-17T05:24:11.862" v="8543"/>
          <ac:spMkLst>
            <pc:docMk/>
            <pc:sldMk cId="3318283767" sldId="257"/>
            <ac:spMk id="81" creationId="{11BCE846-A042-E6C2-4BBE-87E3F47EF7EC}"/>
          </ac:spMkLst>
        </pc:spChg>
        <pc:spChg chg="add mod">
          <ac:chgData name="土方雅之" userId="50c032e7-54fb-49da-b366-ca40689d108a" providerId="ADAL" clId="{12BC689A-915E-4C71-B62E-8EA117ADB6F7}" dt="2024-04-17T05:28:23.224" v="9003" actId="20577"/>
          <ac:spMkLst>
            <pc:docMk/>
            <pc:sldMk cId="3318283767" sldId="257"/>
            <ac:spMk id="82" creationId="{E77CCF13-DE1F-A74E-1F31-B91A8E57FECA}"/>
          </ac:spMkLst>
        </pc:spChg>
        <pc:spChg chg="add mod">
          <ac:chgData name="土方雅之" userId="50c032e7-54fb-49da-b366-ca40689d108a" providerId="ADAL" clId="{12BC689A-915E-4C71-B62E-8EA117ADB6F7}" dt="2024-04-17T05:32:24.774" v="9227" actId="20577"/>
          <ac:spMkLst>
            <pc:docMk/>
            <pc:sldMk cId="3318283767" sldId="257"/>
            <ac:spMk id="84" creationId="{F0352378-6E13-D422-7D90-B7F5B5FA52CF}"/>
          </ac:spMkLst>
        </pc:spChg>
        <pc:spChg chg="add mod">
          <ac:chgData name="土方雅之" userId="50c032e7-54fb-49da-b366-ca40689d108a" providerId="ADAL" clId="{12BC689A-915E-4C71-B62E-8EA117ADB6F7}" dt="2024-04-17T05:29:36.643" v="9018" actId="1076"/>
          <ac:spMkLst>
            <pc:docMk/>
            <pc:sldMk cId="3318283767" sldId="257"/>
            <ac:spMk id="85" creationId="{6B47AB13-1A40-57C1-9738-41DD5980221E}"/>
          </ac:spMkLst>
        </pc:spChg>
        <pc:spChg chg="add mod">
          <ac:chgData name="土方雅之" userId="50c032e7-54fb-49da-b366-ca40689d108a" providerId="ADAL" clId="{12BC689A-915E-4C71-B62E-8EA117ADB6F7}" dt="2024-04-17T05:29:39.016" v="9019"/>
          <ac:spMkLst>
            <pc:docMk/>
            <pc:sldMk cId="3318283767" sldId="257"/>
            <ac:spMk id="86" creationId="{11ADD40A-22EE-0C42-27F9-B7EB7B8F4351}"/>
          </ac:spMkLst>
        </pc:spChg>
        <pc:spChg chg="add mod">
          <ac:chgData name="土方雅之" userId="50c032e7-54fb-49da-b366-ca40689d108a" providerId="ADAL" clId="{12BC689A-915E-4C71-B62E-8EA117ADB6F7}" dt="2024-04-17T05:30:33.838" v="9048"/>
          <ac:spMkLst>
            <pc:docMk/>
            <pc:sldMk cId="3318283767" sldId="257"/>
            <ac:spMk id="92" creationId="{0F757847-D26E-D9AB-4A27-3D4AFD30ADD2}"/>
          </ac:spMkLst>
        </pc:spChg>
        <pc:spChg chg="add mod">
          <ac:chgData name="土方雅之" userId="50c032e7-54fb-49da-b366-ca40689d108a" providerId="ADAL" clId="{12BC689A-915E-4C71-B62E-8EA117ADB6F7}" dt="2024-04-17T05:30:48.604" v="9068" actId="1076"/>
          <ac:spMkLst>
            <pc:docMk/>
            <pc:sldMk cId="3318283767" sldId="257"/>
            <ac:spMk id="93" creationId="{07A558CF-C4AB-536E-8255-9447E23492FB}"/>
          </ac:spMkLst>
        </pc:spChg>
        <pc:spChg chg="add mod">
          <ac:chgData name="土方雅之" userId="50c032e7-54fb-49da-b366-ca40689d108a" providerId="ADAL" clId="{12BC689A-915E-4C71-B62E-8EA117ADB6F7}" dt="2024-04-17T05:31:25.534" v="9155" actId="20577"/>
          <ac:spMkLst>
            <pc:docMk/>
            <pc:sldMk cId="3318283767" sldId="257"/>
            <ac:spMk id="97" creationId="{06BDFE3F-8DA1-D37A-AF0A-3DEB133D4DC9}"/>
          </ac:spMkLst>
        </pc:spChg>
        <pc:spChg chg="add mod">
          <ac:chgData name="土方雅之" userId="50c032e7-54fb-49da-b366-ca40689d108a" providerId="ADAL" clId="{12BC689A-915E-4C71-B62E-8EA117ADB6F7}" dt="2024-04-17T05:32:00.838" v="9195" actId="20577"/>
          <ac:spMkLst>
            <pc:docMk/>
            <pc:sldMk cId="3318283767" sldId="257"/>
            <ac:spMk id="102" creationId="{BF8A78AC-7F79-438A-FB9E-DC9AE5C6EAB2}"/>
          </ac:spMkLst>
        </pc:spChg>
        <pc:spChg chg="mod">
          <ac:chgData name="土方雅之" userId="50c032e7-54fb-49da-b366-ca40689d108a" providerId="ADAL" clId="{12BC689A-915E-4C71-B62E-8EA117ADB6F7}" dt="2024-04-17T05:31:52.533" v="9163"/>
          <ac:spMkLst>
            <pc:docMk/>
            <pc:sldMk cId="3318283767" sldId="257"/>
            <ac:spMk id="104" creationId="{686C7404-C472-442F-DC0D-9866D79A9E5F}"/>
          </ac:spMkLst>
        </pc:spChg>
        <pc:spChg chg="mod">
          <ac:chgData name="土方雅之" userId="50c032e7-54fb-49da-b366-ca40689d108a" providerId="ADAL" clId="{12BC689A-915E-4C71-B62E-8EA117ADB6F7}" dt="2024-04-17T05:31:52.533" v="9163"/>
          <ac:spMkLst>
            <pc:docMk/>
            <pc:sldMk cId="3318283767" sldId="257"/>
            <ac:spMk id="105" creationId="{317544CE-A05A-4989-C1DA-B04AD2F7D625}"/>
          </ac:spMkLst>
        </pc:spChg>
        <pc:spChg chg="mod">
          <ac:chgData name="土方雅之" userId="50c032e7-54fb-49da-b366-ca40689d108a" providerId="ADAL" clId="{12BC689A-915E-4C71-B62E-8EA117ADB6F7}" dt="2024-04-17T05:32:28.828" v="9228"/>
          <ac:spMkLst>
            <pc:docMk/>
            <pc:sldMk cId="3318283767" sldId="257"/>
            <ac:spMk id="110" creationId="{77E88B04-E8F6-6956-C8DB-36E0A4EFCEC8}"/>
          </ac:spMkLst>
        </pc:spChg>
        <pc:spChg chg="mod">
          <ac:chgData name="土方雅之" userId="50c032e7-54fb-49da-b366-ca40689d108a" providerId="ADAL" clId="{12BC689A-915E-4C71-B62E-8EA117ADB6F7}" dt="2024-04-17T05:32:28.828" v="9228"/>
          <ac:spMkLst>
            <pc:docMk/>
            <pc:sldMk cId="3318283767" sldId="257"/>
            <ac:spMk id="111" creationId="{B95EA9A9-D90B-9132-C8EA-FA26AF3E3F29}"/>
          </ac:spMkLst>
        </pc:spChg>
        <pc:spChg chg="add mod">
          <ac:chgData name="土方雅之" userId="50c032e7-54fb-49da-b366-ca40689d108a" providerId="ADAL" clId="{12BC689A-915E-4C71-B62E-8EA117ADB6F7}" dt="2024-04-17T05:32:56.006" v="9281" actId="20577"/>
          <ac:spMkLst>
            <pc:docMk/>
            <pc:sldMk cId="3318283767" sldId="257"/>
            <ac:spMk id="112" creationId="{158E386D-0167-7428-E849-8FBE5D3CCE7F}"/>
          </ac:spMkLst>
        </pc:spChg>
        <pc:spChg chg="mod">
          <ac:chgData name="土方雅之" userId="50c032e7-54fb-49da-b366-ca40689d108a" providerId="ADAL" clId="{12BC689A-915E-4C71-B62E-8EA117ADB6F7}" dt="2024-04-17T05:33:01.317" v="9282"/>
          <ac:spMkLst>
            <pc:docMk/>
            <pc:sldMk cId="3318283767" sldId="257"/>
            <ac:spMk id="114" creationId="{C1DFB6F9-4F4F-E9AC-7348-89D788E5D1A3}"/>
          </ac:spMkLst>
        </pc:spChg>
        <pc:spChg chg="mod">
          <ac:chgData name="土方雅之" userId="50c032e7-54fb-49da-b366-ca40689d108a" providerId="ADAL" clId="{12BC689A-915E-4C71-B62E-8EA117ADB6F7}" dt="2024-04-17T05:33:01.317" v="9282"/>
          <ac:spMkLst>
            <pc:docMk/>
            <pc:sldMk cId="3318283767" sldId="257"/>
            <ac:spMk id="115" creationId="{4924BE58-EF6A-4898-8486-430248C2128F}"/>
          </ac:spMkLst>
        </pc:spChg>
        <pc:spChg chg="add mod">
          <ac:chgData name="土方雅之" userId="50c032e7-54fb-49da-b366-ca40689d108a" providerId="ADAL" clId="{12BC689A-915E-4C71-B62E-8EA117ADB6F7}" dt="2024-04-17T05:33:40.095" v="9390" actId="20577"/>
          <ac:spMkLst>
            <pc:docMk/>
            <pc:sldMk cId="3318283767" sldId="257"/>
            <ac:spMk id="116" creationId="{527F593A-65EB-FD53-2E29-A78A7D187218}"/>
          </ac:spMkLst>
        </pc:spChg>
        <pc:spChg chg="add mod">
          <ac:chgData name="土方雅之" userId="50c032e7-54fb-49da-b366-ca40689d108a" providerId="ADAL" clId="{12BC689A-915E-4C71-B62E-8EA117ADB6F7}" dt="2024-04-17T05:41:05.209" v="9703" actId="2711"/>
          <ac:spMkLst>
            <pc:docMk/>
            <pc:sldMk cId="3318283767" sldId="257"/>
            <ac:spMk id="123" creationId="{5882277A-5298-AEAC-F379-1715B5B1A468}"/>
          </ac:spMkLst>
        </pc:spChg>
        <pc:grpChg chg="add mod">
          <ac:chgData name="土方雅之" userId="50c032e7-54fb-49da-b366-ca40689d108a" providerId="ADAL" clId="{12BC689A-915E-4C71-B62E-8EA117ADB6F7}" dt="2024-04-15T22:51:48.338" v="1665" actId="1035"/>
          <ac:grpSpMkLst>
            <pc:docMk/>
            <pc:sldMk cId="3318283767" sldId="257"/>
            <ac:grpSpMk id="54" creationId="{7AF02544-5EC7-531F-D4A9-CED3BC4DF321}"/>
          </ac:grpSpMkLst>
        </pc:grpChg>
        <pc:grpChg chg="add mod">
          <ac:chgData name="土方雅之" userId="50c032e7-54fb-49da-b366-ca40689d108a" providerId="ADAL" clId="{12BC689A-915E-4C71-B62E-8EA117ADB6F7}" dt="2024-04-15T22:52:00.787" v="1775" actId="1035"/>
          <ac:grpSpMkLst>
            <pc:docMk/>
            <pc:sldMk cId="3318283767" sldId="257"/>
            <ac:grpSpMk id="57" creationId="{6AC7180F-62B8-CB89-1FFE-1A935CD170AA}"/>
          </ac:grpSpMkLst>
        </pc:grpChg>
        <pc:grpChg chg="add mod">
          <ac:chgData name="土方雅之" userId="50c032e7-54fb-49da-b366-ca40689d108a" providerId="ADAL" clId="{12BC689A-915E-4C71-B62E-8EA117ADB6F7}" dt="2024-04-17T05:31:33.642" v="9156" actId="1076"/>
          <ac:grpSpMkLst>
            <pc:docMk/>
            <pc:sldMk cId="3318283767" sldId="257"/>
            <ac:grpSpMk id="68" creationId="{9E7D0F06-73A7-7197-D93F-F9493B9473F3}"/>
          </ac:grpSpMkLst>
        </pc:grpChg>
        <pc:grpChg chg="add mod">
          <ac:chgData name="土方雅之" userId="50c032e7-54fb-49da-b366-ca40689d108a" providerId="ADAL" clId="{12BC689A-915E-4C71-B62E-8EA117ADB6F7}" dt="2024-04-17T05:29:28.361" v="9014" actId="1076"/>
          <ac:grpSpMkLst>
            <pc:docMk/>
            <pc:sldMk cId="3318283767" sldId="257"/>
            <ac:grpSpMk id="71" creationId="{D0CC7216-5C1B-8355-BE3A-24C1576D5EEB}"/>
          </ac:grpSpMkLst>
        </pc:grpChg>
        <pc:grpChg chg="add mod">
          <ac:chgData name="土方雅之" userId="50c032e7-54fb-49da-b366-ca40689d108a" providerId="ADAL" clId="{12BC689A-915E-4C71-B62E-8EA117ADB6F7}" dt="2024-04-17T05:31:36.844" v="9157" actId="1076"/>
          <ac:grpSpMkLst>
            <pc:docMk/>
            <pc:sldMk cId="3318283767" sldId="257"/>
            <ac:grpSpMk id="76" creationId="{44783C3E-5553-1B01-370A-3792706F812C}"/>
          </ac:grpSpMkLst>
        </pc:grpChg>
        <pc:grpChg chg="add mod">
          <ac:chgData name="土方雅之" userId="50c032e7-54fb-49da-b366-ca40689d108a" providerId="ADAL" clId="{12BC689A-915E-4C71-B62E-8EA117ADB6F7}" dt="2024-04-15T22:55:36.614" v="1879" actId="1076"/>
          <ac:grpSpMkLst>
            <pc:docMk/>
            <pc:sldMk cId="3318283767" sldId="257"/>
            <ac:grpSpMk id="77" creationId="{F2277C01-DE5E-A6B0-2A79-0152E31714B7}"/>
          </ac:grpSpMkLst>
        </pc:grpChg>
        <pc:grpChg chg="add mod">
          <ac:chgData name="土方雅之" userId="50c032e7-54fb-49da-b366-ca40689d108a" providerId="ADAL" clId="{12BC689A-915E-4C71-B62E-8EA117ADB6F7}" dt="2024-04-17T05:31:54.268" v="9164" actId="1076"/>
          <ac:grpSpMkLst>
            <pc:docMk/>
            <pc:sldMk cId="3318283767" sldId="257"/>
            <ac:grpSpMk id="103" creationId="{E7090A0D-BF6B-0077-3E7D-688BE1146FC8}"/>
          </ac:grpSpMkLst>
        </pc:grpChg>
        <pc:grpChg chg="add mod">
          <ac:chgData name="土方雅之" userId="50c032e7-54fb-49da-b366-ca40689d108a" providerId="ADAL" clId="{12BC689A-915E-4C71-B62E-8EA117ADB6F7}" dt="2024-04-17T05:32:33.063" v="9229" actId="1076"/>
          <ac:grpSpMkLst>
            <pc:docMk/>
            <pc:sldMk cId="3318283767" sldId="257"/>
            <ac:grpSpMk id="109" creationId="{34CF9D43-CBD0-7486-7B73-621B0FE73087}"/>
          </ac:grpSpMkLst>
        </pc:grpChg>
        <pc:grpChg chg="add mod">
          <ac:chgData name="土方雅之" userId="50c032e7-54fb-49da-b366-ca40689d108a" providerId="ADAL" clId="{12BC689A-915E-4C71-B62E-8EA117ADB6F7}" dt="2024-04-17T05:33:02.908" v="9283" actId="1076"/>
          <ac:grpSpMkLst>
            <pc:docMk/>
            <pc:sldMk cId="3318283767" sldId="257"/>
            <ac:grpSpMk id="113" creationId="{3E5567E7-05DE-FD3E-A1F3-C897F9C79804}"/>
          </ac:grpSpMkLst>
        </pc:grpChg>
        <pc:cxnChg chg="add mod">
          <ac:chgData name="土方雅之" userId="50c032e7-54fb-49da-b366-ca40689d108a" providerId="ADAL" clId="{12BC689A-915E-4C71-B62E-8EA117ADB6F7}" dt="2024-04-15T22:43:25.996" v="1111" actId="1038"/>
          <ac:cxnSpMkLst>
            <pc:docMk/>
            <pc:sldMk cId="3318283767" sldId="257"/>
            <ac:cxnSpMk id="12" creationId="{D236C406-ECCA-8A20-9591-F9C0C8163D53}"/>
          </ac:cxnSpMkLst>
        </pc:cxnChg>
        <pc:cxnChg chg="add mod">
          <ac:chgData name="土方雅之" userId="50c032e7-54fb-49da-b366-ca40689d108a" providerId="ADAL" clId="{12BC689A-915E-4C71-B62E-8EA117ADB6F7}" dt="2024-04-15T22:43:30.283" v="1126" actId="1037"/>
          <ac:cxnSpMkLst>
            <pc:docMk/>
            <pc:sldMk cId="3318283767" sldId="257"/>
            <ac:cxnSpMk id="13" creationId="{0951ED1E-7CE6-095E-B652-810FBEA9C777}"/>
          </ac:cxnSpMkLst>
        </pc:cxnChg>
        <pc:cxnChg chg="add mod">
          <ac:chgData name="土方雅之" userId="50c032e7-54fb-49da-b366-ca40689d108a" providerId="ADAL" clId="{12BC689A-915E-4C71-B62E-8EA117ADB6F7}" dt="2024-04-15T22:43:37.082" v="1154" actId="1037"/>
          <ac:cxnSpMkLst>
            <pc:docMk/>
            <pc:sldMk cId="3318283767" sldId="257"/>
            <ac:cxnSpMk id="16" creationId="{57E49A3A-7826-6321-F128-71331B095BB9}"/>
          </ac:cxnSpMkLst>
        </pc:cxnChg>
        <pc:cxnChg chg="add mod">
          <ac:chgData name="土方雅之" userId="50c032e7-54fb-49da-b366-ca40689d108a" providerId="ADAL" clId="{12BC689A-915E-4C71-B62E-8EA117ADB6F7}" dt="2024-04-15T22:43:45.099" v="1174" actId="1038"/>
          <ac:cxnSpMkLst>
            <pc:docMk/>
            <pc:sldMk cId="3318283767" sldId="257"/>
            <ac:cxnSpMk id="19" creationId="{DE2BF5FA-5644-0EC7-6DCD-0B8FA9AE336B}"/>
          </ac:cxnSpMkLst>
        </pc:cxnChg>
        <pc:cxnChg chg="add del mod">
          <ac:chgData name="土方雅之" userId="50c032e7-54fb-49da-b366-ca40689d108a" providerId="ADAL" clId="{12BC689A-915E-4C71-B62E-8EA117ADB6F7}" dt="2024-04-17T05:05:08.053" v="6579" actId="478"/>
          <ac:cxnSpMkLst>
            <pc:docMk/>
            <pc:sldMk cId="3318283767" sldId="257"/>
            <ac:cxnSpMk id="20" creationId="{11DBBE99-0A90-15AA-9F1D-9CAD035A7AD5}"/>
          </ac:cxnSpMkLst>
        </pc:cxnChg>
        <pc:cxnChg chg="add mod">
          <ac:chgData name="土方雅之" userId="50c032e7-54fb-49da-b366-ca40689d108a" providerId="ADAL" clId="{12BC689A-915E-4C71-B62E-8EA117ADB6F7}" dt="2024-04-15T22:54:19.032" v="1813" actId="554"/>
          <ac:cxnSpMkLst>
            <pc:docMk/>
            <pc:sldMk cId="3318283767" sldId="257"/>
            <ac:cxnSpMk id="22" creationId="{F07FE938-BF1D-7B27-173D-30870D9AFE0A}"/>
          </ac:cxnSpMkLst>
        </pc:cxnChg>
        <pc:cxnChg chg="add del mod">
          <ac:chgData name="土方雅之" userId="50c032e7-54fb-49da-b366-ca40689d108a" providerId="ADAL" clId="{12BC689A-915E-4C71-B62E-8EA117ADB6F7}" dt="2024-04-17T05:35:00.909" v="9391" actId="478"/>
          <ac:cxnSpMkLst>
            <pc:docMk/>
            <pc:sldMk cId="3318283767" sldId="257"/>
            <ac:cxnSpMk id="25" creationId="{AB23CEF0-7A18-0162-3690-15F7D13EA1D5}"/>
          </ac:cxnSpMkLst>
        </pc:cxnChg>
        <pc:cxnChg chg="add mod">
          <ac:chgData name="土方雅之" userId="50c032e7-54fb-49da-b366-ca40689d108a" providerId="ADAL" clId="{12BC689A-915E-4C71-B62E-8EA117ADB6F7}" dt="2024-04-17T05:35:10.978" v="9392" actId="1076"/>
          <ac:cxnSpMkLst>
            <pc:docMk/>
            <pc:sldMk cId="3318283767" sldId="257"/>
            <ac:cxnSpMk id="28" creationId="{C1939E58-1722-6240-A0FA-E29BD53D18A1}"/>
          </ac:cxnSpMkLst>
        </pc:cxnChg>
        <pc:cxnChg chg="add mod">
          <ac:chgData name="土方雅之" userId="50c032e7-54fb-49da-b366-ca40689d108a" providerId="ADAL" clId="{12BC689A-915E-4C71-B62E-8EA117ADB6F7}" dt="2024-04-17T05:06:44.207" v="6584" actId="208"/>
          <ac:cxnSpMkLst>
            <pc:docMk/>
            <pc:sldMk cId="3318283767" sldId="257"/>
            <ac:cxnSpMk id="30" creationId="{0B39C656-EEF6-CE52-BA78-7BD3195C82F2}"/>
          </ac:cxnSpMkLst>
        </pc:cxnChg>
        <pc:cxnChg chg="add mod">
          <ac:chgData name="土方雅之" userId="50c032e7-54fb-49da-b366-ca40689d108a" providerId="ADAL" clId="{12BC689A-915E-4C71-B62E-8EA117ADB6F7}" dt="2024-04-17T05:35:10.978" v="9392" actId="1076"/>
          <ac:cxnSpMkLst>
            <pc:docMk/>
            <pc:sldMk cId="3318283767" sldId="257"/>
            <ac:cxnSpMk id="31" creationId="{0C6D79AC-675B-097E-9625-608A8D4E771F}"/>
          </ac:cxnSpMkLst>
        </pc:cxnChg>
        <pc:cxnChg chg="add mod">
          <ac:chgData name="土方雅之" userId="50c032e7-54fb-49da-b366-ca40689d108a" providerId="ADAL" clId="{12BC689A-915E-4C71-B62E-8EA117ADB6F7}" dt="2024-04-17T05:06:51.105" v="6586" actId="208"/>
          <ac:cxnSpMkLst>
            <pc:docMk/>
            <pc:sldMk cId="3318283767" sldId="257"/>
            <ac:cxnSpMk id="33" creationId="{EB0C4A95-3DFC-29CA-9A48-E7652FCEB398}"/>
          </ac:cxnSpMkLst>
        </pc:cxnChg>
        <pc:cxnChg chg="add mod">
          <ac:chgData name="土方雅之" userId="50c032e7-54fb-49da-b366-ca40689d108a" providerId="ADAL" clId="{12BC689A-915E-4C71-B62E-8EA117ADB6F7}" dt="2024-04-17T05:35:10.978" v="9392" actId="1076"/>
          <ac:cxnSpMkLst>
            <pc:docMk/>
            <pc:sldMk cId="3318283767" sldId="257"/>
            <ac:cxnSpMk id="37" creationId="{EA0C88F6-6E2B-B9DC-762C-88867DEAD758}"/>
          </ac:cxnSpMkLst>
        </pc:cxnChg>
        <pc:cxnChg chg="add mod">
          <ac:chgData name="土方雅之" userId="50c032e7-54fb-49da-b366-ca40689d108a" providerId="ADAL" clId="{12BC689A-915E-4C71-B62E-8EA117ADB6F7}" dt="2024-04-15T22:43:50.083" v="1194" actId="1037"/>
          <ac:cxnSpMkLst>
            <pc:docMk/>
            <pc:sldMk cId="3318283767" sldId="257"/>
            <ac:cxnSpMk id="40" creationId="{C9701F4A-B40A-BAA6-ED85-9012BC668D4D}"/>
          </ac:cxnSpMkLst>
        </pc:cxnChg>
        <pc:cxnChg chg="add mod">
          <ac:chgData name="土方雅之" userId="50c032e7-54fb-49da-b366-ca40689d108a" providerId="ADAL" clId="{12BC689A-915E-4C71-B62E-8EA117ADB6F7}" dt="2024-04-17T05:12:32.768" v="6889" actId="208"/>
          <ac:cxnSpMkLst>
            <pc:docMk/>
            <pc:sldMk cId="3318283767" sldId="257"/>
            <ac:cxnSpMk id="41" creationId="{520204E8-6798-3152-38B4-8020922B8605}"/>
          </ac:cxnSpMkLst>
        </pc:cxnChg>
        <pc:cxnChg chg="add mod">
          <ac:chgData name="土方雅之" userId="50c032e7-54fb-49da-b366-ca40689d108a" providerId="ADAL" clId="{12BC689A-915E-4C71-B62E-8EA117ADB6F7}" dt="2024-04-17T05:12:32.768" v="6889" actId="208"/>
          <ac:cxnSpMkLst>
            <pc:docMk/>
            <pc:sldMk cId="3318283767" sldId="257"/>
            <ac:cxnSpMk id="42" creationId="{EA93320B-4B49-253A-4878-52F622EDE4B0}"/>
          </ac:cxnSpMkLst>
        </pc:cxnChg>
        <pc:cxnChg chg="add mod">
          <ac:chgData name="土方雅之" userId="50c032e7-54fb-49da-b366-ca40689d108a" providerId="ADAL" clId="{12BC689A-915E-4C71-B62E-8EA117ADB6F7}" dt="2024-04-17T05:35:10.978" v="9392" actId="1076"/>
          <ac:cxnSpMkLst>
            <pc:docMk/>
            <pc:sldMk cId="3318283767" sldId="257"/>
            <ac:cxnSpMk id="46" creationId="{55346941-AC69-9F91-FC7F-4CDA2A6EA278}"/>
          </ac:cxnSpMkLst>
        </pc:cxnChg>
        <pc:cxnChg chg="add mod">
          <ac:chgData name="土方雅之" userId="50c032e7-54fb-49da-b366-ca40689d108a" providerId="ADAL" clId="{12BC689A-915E-4C71-B62E-8EA117ADB6F7}" dt="2024-04-15T22:54:19.032" v="1813" actId="554"/>
          <ac:cxnSpMkLst>
            <pc:docMk/>
            <pc:sldMk cId="3318283767" sldId="257"/>
            <ac:cxnSpMk id="63" creationId="{BE55A954-EA46-77E9-557A-FBB99D17F58A}"/>
          </ac:cxnSpMkLst>
        </pc:cxnChg>
        <pc:cxnChg chg="add del mod">
          <ac:chgData name="土方雅之" userId="50c032e7-54fb-49da-b366-ca40689d108a" providerId="ADAL" clId="{12BC689A-915E-4C71-B62E-8EA117ADB6F7}" dt="2024-04-17T05:28:34.757" v="9005" actId="478"/>
          <ac:cxnSpMkLst>
            <pc:docMk/>
            <pc:sldMk cId="3318283767" sldId="257"/>
            <ac:cxnSpMk id="67" creationId="{C5FA2F1B-69E7-4A2A-8FC0-1E6466752D6E}"/>
          </ac:cxnSpMkLst>
        </pc:cxnChg>
        <pc:cxnChg chg="add mod">
          <ac:chgData name="土方雅之" userId="50c032e7-54fb-49da-b366-ca40689d108a" providerId="ADAL" clId="{12BC689A-915E-4C71-B62E-8EA117ADB6F7}" dt="2024-04-17T05:28:39.233" v="9007" actId="14100"/>
          <ac:cxnSpMkLst>
            <pc:docMk/>
            <pc:sldMk cId="3318283767" sldId="257"/>
            <ac:cxnSpMk id="74" creationId="{A85CD1B6-1A7D-510C-B4DC-405D70D68799}"/>
          </ac:cxnSpMkLst>
        </pc:cxnChg>
        <pc:cxnChg chg="add mod">
          <ac:chgData name="土方雅之" userId="50c032e7-54fb-49da-b366-ca40689d108a" providerId="ADAL" clId="{12BC689A-915E-4C71-B62E-8EA117ADB6F7}" dt="2024-04-17T05:29:58.111" v="9044" actId="208"/>
          <ac:cxnSpMkLst>
            <pc:docMk/>
            <pc:sldMk cId="3318283767" sldId="257"/>
            <ac:cxnSpMk id="88" creationId="{295785EF-100C-D489-7D08-1401B53AB7F2}"/>
          </ac:cxnSpMkLst>
        </pc:cxnChg>
        <pc:cxnChg chg="add mod">
          <ac:chgData name="土方雅之" userId="50c032e7-54fb-49da-b366-ca40689d108a" providerId="ADAL" clId="{12BC689A-915E-4C71-B62E-8EA117ADB6F7}" dt="2024-04-17T05:31:07.454" v="9071" actId="14100"/>
          <ac:cxnSpMkLst>
            <pc:docMk/>
            <pc:sldMk cId="3318283767" sldId="257"/>
            <ac:cxnSpMk id="89" creationId="{C866C08C-21AC-DAF0-FBE9-FD155683A9DE}"/>
          </ac:cxnSpMkLst>
        </pc:cxnChg>
        <pc:cxnChg chg="add mod">
          <ac:chgData name="土方雅之" userId="50c032e7-54fb-49da-b366-ca40689d108a" providerId="ADAL" clId="{12BC689A-915E-4C71-B62E-8EA117ADB6F7}" dt="2024-04-17T05:30:53.656" v="9070" actId="208"/>
          <ac:cxnSpMkLst>
            <pc:docMk/>
            <pc:sldMk cId="3318283767" sldId="257"/>
            <ac:cxnSpMk id="95" creationId="{55B7637F-B6FB-E48F-EB4A-E2A8F3C92C51}"/>
          </ac:cxnSpMkLst>
        </pc:cxnChg>
        <pc:cxnChg chg="add mod">
          <ac:chgData name="土方雅之" userId="50c032e7-54fb-49da-b366-ca40689d108a" providerId="ADAL" clId="{12BC689A-915E-4C71-B62E-8EA117ADB6F7}" dt="2024-04-17T05:31:48.417" v="9162" actId="14100"/>
          <ac:cxnSpMkLst>
            <pc:docMk/>
            <pc:sldMk cId="3318283767" sldId="257"/>
            <ac:cxnSpMk id="98" creationId="{9BEE1E9E-8978-5E2B-F126-49BC1B88C163}"/>
          </ac:cxnSpMkLst>
        </pc:cxnChg>
        <pc:cxnChg chg="add mod">
          <ac:chgData name="土方雅之" userId="50c032e7-54fb-49da-b366-ca40689d108a" providerId="ADAL" clId="{12BC689A-915E-4C71-B62E-8EA117ADB6F7}" dt="2024-04-17T05:32:12.669" v="9198" actId="14100"/>
          <ac:cxnSpMkLst>
            <pc:docMk/>
            <pc:sldMk cId="3318283767" sldId="257"/>
            <ac:cxnSpMk id="106" creationId="{7C5CC9DE-D3ED-5522-DF6A-CBAE247B5D2C}"/>
          </ac:cxnSpMkLst>
        </pc:cxnChg>
        <pc:cxnChg chg="add mod">
          <ac:chgData name="土方雅之" userId="50c032e7-54fb-49da-b366-ca40689d108a" providerId="ADAL" clId="{12BC689A-915E-4C71-B62E-8EA117ADB6F7}" dt="2024-04-17T05:35:14.978" v="9394" actId="1076"/>
          <ac:cxnSpMkLst>
            <pc:docMk/>
            <pc:sldMk cId="3318283767" sldId="257"/>
            <ac:cxnSpMk id="117" creationId="{7FA8889B-60D9-3DA4-1880-DB53596D4939}"/>
          </ac:cxnSpMkLst>
        </pc:cxnChg>
        <pc:cxnChg chg="add mod">
          <ac:chgData name="土方雅之" userId="50c032e7-54fb-49da-b366-ca40689d108a" providerId="ADAL" clId="{12BC689A-915E-4C71-B62E-8EA117ADB6F7}" dt="2024-04-17T05:35:22.269" v="9397" actId="14100"/>
          <ac:cxnSpMkLst>
            <pc:docMk/>
            <pc:sldMk cId="3318283767" sldId="257"/>
            <ac:cxnSpMk id="118" creationId="{CC7BF91C-B970-BFD1-01EF-4FD303549DC1}"/>
          </ac:cxnSpMkLst>
        </pc:cxnChg>
        <pc:cxnChg chg="add mod">
          <ac:chgData name="土方雅之" userId="50c032e7-54fb-49da-b366-ca40689d108a" providerId="ADAL" clId="{12BC689A-915E-4C71-B62E-8EA117ADB6F7}" dt="2024-04-17T05:40:45.780" v="9678" actId="208"/>
          <ac:cxnSpMkLst>
            <pc:docMk/>
            <pc:sldMk cId="3318283767" sldId="257"/>
            <ac:cxnSpMk id="122" creationId="{1EFF61B5-CC36-8FCF-19CE-6147D53FAE76}"/>
          </ac:cxnSpMkLst>
        </pc:cxnChg>
      </pc:sldChg>
      <pc:sldChg chg="add del ord">
        <pc:chgData name="土方雅之" userId="50c032e7-54fb-49da-b366-ca40689d108a" providerId="ADAL" clId="{12BC689A-915E-4C71-B62E-8EA117ADB6F7}" dt="2024-04-16T10:01:40.455" v="3438" actId="47"/>
        <pc:sldMkLst>
          <pc:docMk/>
          <pc:sldMk cId="160521828" sldId="284"/>
        </pc:sldMkLst>
      </pc:sldChg>
      <pc:sldChg chg="addSp delSp modSp new mod ord">
        <pc:chgData name="土方雅之" userId="50c032e7-54fb-49da-b366-ca40689d108a" providerId="ADAL" clId="{12BC689A-915E-4C71-B62E-8EA117ADB6F7}" dt="2024-04-17T03:40:39.030" v="5708" actId="20577"/>
        <pc:sldMkLst>
          <pc:docMk/>
          <pc:sldMk cId="897343761" sldId="285"/>
        </pc:sldMkLst>
        <pc:spChg chg="mod">
          <ac:chgData name="土方雅之" userId="50c032e7-54fb-49da-b366-ca40689d108a" providerId="ADAL" clId="{12BC689A-915E-4C71-B62E-8EA117ADB6F7}" dt="2024-04-17T03:40:39.030" v="5708" actId="20577"/>
          <ac:spMkLst>
            <pc:docMk/>
            <pc:sldMk cId="897343761" sldId="285"/>
            <ac:spMk id="2" creationId="{10E62484-D9A5-9D14-132E-57886A523252}"/>
          </ac:spMkLst>
        </pc:spChg>
        <pc:spChg chg="del mod">
          <ac:chgData name="土方雅之" userId="50c032e7-54fb-49da-b366-ca40689d108a" providerId="ADAL" clId="{12BC689A-915E-4C71-B62E-8EA117ADB6F7}" dt="2024-04-16T10:13:15.550" v="4005" actId="478"/>
          <ac:spMkLst>
            <pc:docMk/>
            <pc:sldMk cId="897343761" sldId="285"/>
            <ac:spMk id="3" creationId="{6BFF9A68-6F37-1D46-263B-4551ABEF4EE4}"/>
          </ac:spMkLst>
        </pc:spChg>
        <pc:spChg chg="add mod">
          <ac:chgData name="土方雅之" userId="50c032e7-54fb-49da-b366-ca40689d108a" providerId="ADAL" clId="{12BC689A-915E-4C71-B62E-8EA117ADB6F7}" dt="2024-04-16T10:13:09.396" v="4003" actId="20577"/>
          <ac:spMkLst>
            <pc:docMk/>
            <pc:sldMk cId="897343761" sldId="285"/>
            <ac:spMk id="4" creationId="{0F3D081D-DB32-4B9C-BFE8-95760F46C560}"/>
          </ac:spMkLst>
        </pc:spChg>
        <pc:spChg chg="add del mod">
          <ac:chgData name="土方雅之" userId="50c032e7-54fb-49da-b366-ca40689d108a" providerId="ADAL" clId="{12BC689A-915E-4C71-B62E-8EA117ADB6F7}" dt="2024-04-16T10:13:44.220" v="4021" actId="478"/>
          <ac:spMkLst>
            <pc:docMk/>
            <pc:sldMk cId="897343761" sldId="285"/>
            <ac:spMk id="5" creationId="{2B60BEA2-68E6-7F73-4FB5-BDB79B5E890D}"/>
          </ac:spMkLst>
        </pc:spChg>
        <pc:spChg chg="add del mod">
          <ac:chgData name="土方雅之" userId="50c032e7-54fb-49da-b366-ca40689d108a" providerId="ADAL" clId="{12BC689A-915E-4C71-B62E-8EA117ADB6F7}" dt="2024-04-16T10:13:22.995" v="4007" actId="478"/>
          <ac:spMkLst>
            <pc:docMk/>
            <pc:sldMk cId="897343761" sldId="285"/>
            <ac:spMk id="7" creationId="{6C66D404-376E-34A4-BEDC-68EC5E435E36}"/>
          </ac:spMkLst>
        </pc:spChg>
      </pc:sldChg>
      <pc:sldChg chg="addSp delSp modSp add mod">
        <pc:chgData name="土方雅之" userId="50c032e7-54fb-49da-b366-ca40689d108a" providerId="ADAL" clId="{12BC689A-915E-4C71-B62E-8EA117ADB6F7}" dt="2024-04-17T06:03:54.798" v="11443" actId="20577"/>
        <pc:sldMkLst>
          <pc:docMk/>
          <pc:sldMk cId="177609494" sldId="286"/>
        </pc:sldMkLst>
        <pc:spChg chg="del">
          <ac:chgData name="土方雅之" userId="50c032e7-54fb-49da-b366-ca40689d108a" providerId="ADAL" clId="{12BC689A-915E-4C71-B62E-8EA117ADB6F7}" dt="2024-04-15T22:46:35.738" v="1302" actId="478"/>
          <ac:spMkLst>
            <pc:docMk/>
            <pc:sldMk cId="177609494" sldId="286"/>
            <ac:spMk id="2" creationId="{A7052C8B-AEDB-A6E5-AF4E-41A007FEB00A}"/>
          </ac:spMkLst>
        </pc:spChg>
        <pc:spChg chg="del">
          <ac:chgData name="土方雅之" userId="50c032e7-54fb-49da-b366-ca40689d108a" providerId="ADAL" clId="{12BC689A-915E-4C71-B62E-8EA117ADB6F7}" dt="2024-04-15T22:46:35.738" v="1302" actId="478"/>
          <ac:spMkLst>
            <pc:docMk/>
            <pc:sldMk cId="177609494" sldId="286"/>
            <ac:spMk id="3" creationId="{D91456EA-9BAF-D48E-0275-76BE36486EC8}"/>
          </ac:spMkLst>
        </pc:spChg>
        <pc:spChg chg="mod">
          <ac:chgData name="土方雅之" userId="50c032e7-54fb-49da-b366-ca40689d108a" providerId="ADAL" clId="{12BC689A-915E-4C71-B62E-8EA117ADB6F7}" dt="2024-04-15T22:56:19.678" v="1904" actId="1038"/>
          <ac:spMkLst>
            <pc:docMk/>
            <pc:sldMk cId="177609494" sldId="286"/>
            <ac:spMk id="4" creationId="{70D35F30-485A-D8E9-4CE8-CE201B0B8781}"/>
          </ac:spMkLst>
        </pc:spChg>
        <pc:spChg chg="mod">
          <ac:chgData name="土方雅之" userId="50c032e7-54fb-49da-b366-ca40689d108a" providerId="ADAL" clId="{12BC689A-915E-4C71-B62E-8EA117ADB6F7}" dt="2024-04-15T22:56:19.678" v="1904" actId="1038"/>
          <ac:spMkLst>
            <pc:docMk/>
            <pc:sldMk cId="177609494" sldId="286"/>
            <ac:spMk id="5" creationId="{B4BDAA07-7DA5-9E60-3463-0D9D8580FCE1}"/>
          </ac:spMkLst>
        </pc:spChg>
        <pc:spChg chg="mod">
          <ac:chgData name="土方雅之" userId="50c032e7-54fb-49da-b366-ca40689d108a" providerId="ADAL" clId="{12BC689A-915E-4C71-B62E-8EA117ADB6F7}" dt="2024-04-15T22:56:19.678" v="1904" actId="1038"/>
          <ac:spMkLst>
            <pc:docMk/>
            <pc:sldMk cId="177609494" sldId="286"/>
            <ac:spMk id="6" creationId="{5EEA72B0-1C82-094A-5408-81154545BBBE}"/>
          </ac:spMkLst>
        </pc:spChg>
        <pc:spChg chg="mod">
          <ac:chgData name="土方雅之" userId="50c032e7-54fb-49da-b366-ca40689d108a" providerId="ADAL" clId="{12BC689A-915E-4C71-B62E-8EA117ADB6F7}" dt="2024-04-15T22:56:19.678" v="1904" actId="1038"/>
          <ac:spMkLst>
            <pc:docMk/>
            <pc:sldMk cId="177609494" sldId="286"/>
            <ac:spMk id="7" creationId="{F17F60CF-E33E-F452-835B-A16EE35C6C85}"/>
          </ac:spMkLst>
        </pc:spChg>
        <pc:spChg chg="add mod">
          <ac:chgData name="土方雅之" userId="50c032e7-54fb-49da-b366-ca40689d108a" providerId="ADAL" clId="{12BC689A-915E-4C71-B62E-8EA117ADB6F7}" dt="2024-04-17T06:03:54.798" v="11443" actId="20577"/>
          <ac:spMkLst>
            <pc:docMk/>
            <pc:sldMk cId="177609494" sldId="286"/>
            <ac:spMk id="8" creationId="{53FF43F4-E9C7-10B1-5414-9251CEC12B25}"/>
          </ac:spMkLst>
        </pc:spChg>
        <pc:spChg chg="del">
          <ac:chgData name="土方雅之" userId="50c032e7-54fb-49da-b366-ca40689d108a" providerId="ADAL" clId="{12BC689A-915E-4C71-B62E-8EA117ADB6F7}" dt="2024-04-15T22:51:20.250" v="1560" actId="478"/>
          <ac:spMkLst>
            <pc:docMk/>
            <pc:sldMk cId="177609494" sldId="286"/>
            <ac:spMk id="8" creationId="{C1D69900-35BD-9C64-F932-7149CF7F50AF}"/>
          </ac:spMkLst>
        </pc:spChg>
        <pc:spChg chg="del">
          <ac:chgData name="土方雅之" userId="50c032e7-54fb-49da-b366-ca40689d108a" providerId="ADAL" clId="{12BC689A-915E-4C71-B62E-8EA117ADB6F7}" dt="2024-04-15T22:46:35.738" v="1302" actId="478"/>
          <ac:spMkLst>
            <pc:docMk/>
            <pc:sldMk cId="177609494" sldId="286"/>
            <ac:spMk id="9" creationId="{ECC5C048-DD82-53A1-4F2F-DF1D3B1683A7}"/>
          </ac:spMkLst>
        </pc:spChg>
        <pc:spChg chg="del">
          <ac:chgData name="土方雅之" userId="50c032e7-54fb-49da-b366-ca40689d108a" providerId="ADAL" clId="{12BC689A-915E-4C71-B62E-8EA117ADB6F7}" dt="2024-04-15T22:51:20.250" v="1560" actId="478"/>
          <ac:spMkLst>
            <pc:docMk/>
            <pc:sldMk cId="177609494" sldId="286"/>
            <ac:spMk id="10" creationId="{6126C577-3D55-AD01-112F-6BE4214A96FE}"/>
          </ac:spMkLst>
        </pc:spChg>
        <pc:spChg chg="mod">
          <ac:chgData name="土方雅之" userId="50c032e7-54fb-49da-b366-ca40689d108a" providerId="ADAL" clId="{12BC689A-915E-4C71-B62E-8EA117ADB6F7}" dt="2024-04-15T22:48:07.182" v="1412" actId="3064"/>
          <ac:spMkLst>
            <pc:docMk/>
            <pc:sldMk cId="177609494" sldId="286"/>
            <ac:spMk id="24" creationId="{E405EC4D-B978-8791-E995-8DE113A945FF}"/>
          </ac:spMkLst>
        </pc:spChg>
        <pc:spChg chg="mod">
          <ac:chgData name="土方雅之" userId="50c032e7-54fb-49da-b366-ca40689d108a" providerId="ADAL" clId="{12BC689A-915E-4C71-B62E-8EA117ADB6F7}" dt="2024-04-15T22:48:07.182" v="1412" actId="3064"/>
          <ac:spMkLst>
            <pc:docMk/>
            <pc:sldMk cId="177609494" sldId="286"/>
            <ac:spMk id="26" creationId="{5072545A-B4B6-FFCB-6AD4-8297142C16D1}"/>
          </ac:spMkLst>
        </pc:spChg>
        <pc:spChg chg="mod">
          <ac:chgData name="土方雅之" userId="50c032e7-54fb-49da-b366-ca40689d108a" providerId="ADAL" clId="{12BC689A-915E-4C71-B62E-8EA117ADB6F7}" dt="2024-04-15T22:48:29.961" v="1415"/>
          <ac:spMkLst>
            <pc:docMk/>
            <pc:sldMk cId="177609494" sldId="286"/>
            <ac:spMk id="29" creationId="{BB917273-587F-0EE6-4771-B8ECD9B65CA2}"/>
          </ac:spMkLst>
        </pc:spChg>
        <pc:spChg chg="mod">
          <ac:chgData name="土方雅之" userId="50c032e7-54fb-49da-b366-ca40689d108a" providerId="ADAL" clId="{12BC689A-915E-4C71-B62E-8EA117ADB6F7}" dt="2024-04-15T22:48:29.961" v="1415"/>
          <ac:spMkLst>
            <pc:docMk/>
            <pc:sldMk cId="177609494" sldId="286"/>
            <ac:spMk id="30" creationId="{55D556E8-9A93-DA01-F8FB-6D5B51D528E5}"/>
          </ac:spMkLst>
        </pc:spChg>
        <pc:spChg chg="mod">
          <ac:chgData name="土方雅之" userId="50c032e7-54fb-49da-b366-ca40689d108a" providerId="ADAL" clId="{12BC689A-915E-4C71-B62E-8EA117ADB6F7}" dt="2024-04-15T22:48:54.402" v="1420"/>
          <ac:spMkLst>
            <pc:docMk/>
            <pc:sldMk cId="177609494" sldId="286"/>
            <ac:spMk id="33" creationId="{ED37D90F-AEBD-3319-4290-00D6E59E370E}"/>
          </ac:spMkLst>
        </pc:spChg>
        <pc:spChg chg="mod">
          <ac:chgData name="土方雅之" userId="50c032e7-54fb-49da-b366-ca40689d108a" providerId="ADAL" clId="{12BC689A-915E-4C71-B62E-8EA117ADB6F7}" dt="2024-04-15T22:48:54.402" v="1420"/>
          <ac:spMkLst>
            <pc:docMk/>
            <pc:sldMk cId="177609494" sldId="286"/>
            <ac:spMk id="34" creationId="{3A841C8A-D8CC-4EF4-DBDE-4C79E9AC57F2}"/>
          </ac:spMkLst>
        </pc:spChg>
        <pc:spChg chg="del">
          <ac:chgData name="土方雅之" userId="50c032e7-54fb-49da-b366-ca40689d108a" providerId="ADAL" clId="{12BC689A-915E-4C71-B62E-8EA117ADB6F7}" dt="2024-04-15T22:51:20.250" v="1560" actId="478"/>
          <ac:spMkLst>
            <pc:docMk/>
            <pc:sldMk cId="177609494" sldId="286"/>
            <ac:spMk id="35" creationId="{E3E0FFC4-AD6D-3358-B451-EE88A1B6B776}"/>
          </ac:spMkLst>
        </pc:spChg>
        <pc:spChg chg="add mod">
          <ac:chgData name="土方雅之" userId="50c032e7-54fb-49da-b366-ca40689d108a" providerId="ADAL" clId="{12BC689A-915E-4C71-B62E-8EA117ADB6F7}" dt="2024-04-15T22:56:19.678" v="1904" actId="1038"/>
          <ac:spMkLst>
            <pc:docMk/>
            <pc:sldMk cId="177609494" sldId="286"/>
            <ac:spMk id="36" creationId="{689688A3-B88D-E46D-B73B-E54425CBD6E4}"/>
          </ac:spMkLst>
        </pc:spChg>
        <pc:spChg chg="mod">
          <ac:chgData name="土方雅之" userId="50c032e7-54fb-49da-b366-ca40689d108a" providerId="ADAL" clId="{12BC689A-915E-4C71-B62E-8EA117ADB6F7}" dt="2024-04-15T22:45:19.019" v="1261" actId="20577"/>
          <ac:spMkLst>
            <pc:docMk/>
            <pc:sldMk cId="177609494" sldId="286"/>
            <ac:spMk id="38" creationId="{7CD13538-CC21-9862-75E8-518E7C6E89DB}"/>
          </ac:spMkLst>
        </pc:spChg>
        <pc:spChg chg="mod">
          <ac:chgData name="土方雅之" userId="50c032e7-54fb-49da-b366-ca40689d108a" providerId="ADAL" clId="{12BC689A-915E-4C71-B62E-8EA117ADB6F7}" dt="2024-04-15T22:56:19.678" v="1904" actId="1038"/>
          <ac:spMkLst>
            <pc:docMk/>
            <pc:sldMk cId="177609494" sldId="286"/>
            <ac:spMk id="39" creationId="{45E57031-694C-34FA-AE47-B946E09FEE75}"/>
          </ac:spMkLst>
        </pc:spChg>
        <pc:spChg chg="add mod">
          <ac:chgData name="土方雅之" userId="50c032e7-54fb-49da-b366-ca40689d108a" providerId="ADAL" clId="{12BC689A-915E-4C71-B62E-8EA117ADB6F7}" dt="2024-04-15T22:56:19.678" v="1904" actId="1038"/>
          <ac:spMkLst>
            <pc:docMk/>
            <pc:sldMk cId="177609494" sldId="286"/>
            <ac:spMk id="41" creationId="{914C5B2E-F2FC-CC72-A794-236CA29FBCD8}"/>
          </ac:spMkLst>
        </pc:spChg>
        <pc:spChg chg="mod">
          <ac:chgData name="土方雅之" userId="50c032e7-54fb-49da-b366-ca40689d108a" providerId="ADAL" clId="{12BC689A-915E-4C71-B62E-8EA117ADB6F7}" dt="2024-04-15T22:50:26.547" v="1526"/>
          <ac:spMkLst>
            <pc:docMk/>
            <pc:sldMk cId="177609494" sldId="286"/>
            <ac:spMk id="43" creationId="{8139F3BC-F463-9120-DA4F-0A68E5F69174}"/>
          </ac:spMkLst>
        </pc:spChg>
        <pc:spChg chg="mod">
          <ac:chgData name="土方雅之" userId="50c032e7-54fb-49da-b366-ca40689d108a" providerId="ADAL" clId="{12BC689A-915E-4C71-B62E-8EA117ADB6F7}" dt="2024-04-15T22:50:26.547" v="1526"/>
          <ac:spMkLst>
            <pc:docMk/>
            <pc:sldMk cId="177609494" sldId="286"/>
            <ac:spMk id="44" creationId="{70377B67-4834-8A00-6FDA-ACDA90BB4B00}"/>
          </ac:spMkLst>
        </pc:spChg>
        <pc:spChg chg="del">
          <ac:chgData name="土方雅之" userId="50c032e7-54fb-49da-b366-ca40689d108a" providerId="ADAL" clId="{12BC689A-915E-4C71-B62E-8EA117ADB6F7}" dt="2024-04-15T22:51:20.250" v="1560" actId="478"/>
          <ac:spMkLst>
            <pc:docMk/>
            <pc:sldMk cId="177609494" sldId="286"/>
            <ac:spMk id="45" creationId="{37A31235-F4BB-356B-72A6-291166F4182A}"/>
          </ac:spMkLst>
        </pc:spChg>
        <pc:spChg chg="add mod">
          <ac:chgData name="土方雅之" userId="50c032e7-54fb-49da-b366-ca40689d108a" providerId="ADAL" clId="{12BC689A-915E-4C71-B62E-8EA117ADB6F7}" dt="2024-04-15T22:56:19.678" v="1904" actId="1038"/>
          <ac:spMkLst>
            <pc:docMk/>
            <pc:sldMk cId="177609494" sldId="286"/>
            <ac:spMk id="48" creationId="{C625FA9E-A897-6955-0885-DA125019DC9E}"/>
          </ac:spMkLst>
        </pc:spChg>
        <pc:spChg chg="add mod">
          <ac:chgData name="土方雅之" userId="50c032e7-54fb-49da-b366-ca40689d108a" providerId="ADAL" clId="{12BC689A-915E-4C71-B62E-8EA117ADB6F7}" dt="2024-04-15T22:57:01.456" v="1920" actId="207"/>
          <ac:spMkLst>
            <pc:docMk/>
            <pc:sldMk cId="177609494" sldId="286"/>
            <ac:spMk id="49" creationId="{4B656EF3-21B5-69EB-5A83-CA85D64D62D0}"/>
          </ac:spMkLst>
        </pc:spChg>
        <pc:spChg chg="del">
          <ac:chgData name="土方雅之" userId="50c032e7-54fb-49da-b366-ca40689d108a" providerId="ADAL" clId="{12BC689A-915E-4C71-B62E-8EA117ADB6F7}" dt="2024-04-15T22:51:20.250" v="1560" actId="478"/>
          <ac:spMkLst>
            <pc:docMk/>
            <pc:sldMk cId="177609494" sldId="286"/>
            <ac:spMk id="50" creationId="{828F5CE2-C8A8-0831-5686-F1A49FBC4A53}"/>
          </ac:spMkLst>
        </pc:spChg>
        <pc:spChg chg="add mod">
          <ac:chgData name="土方雅之" userId="50c032e7-54fb-49da-b366-ca40689d108a" providerId="ADAL" clId="{12BC689A-915E-4C71-B62E-8EA117ADB6F7}" dt="2024-04-15T22:58:06.491" v="1927" actId="1076"/>
          <ac:spMkLst>
            <pc:docMk/>
            <pc:sldMk cId="177609494" sldId="286"/>
            <ac:spMk id="51" creationId="{F9BDAA17-BECD-1927-5E18-C0C5C08361D2}"/>
          </ac:spMkLst>
        </pc:spChg>
        <pc:spChg chg="add mod">
          <ac:chgData name="土方雅之" userId="50c032e7-54fb-49da-b366-ca40689d108a" providerId="ADAL" clId="{12BC689A-915E-4C71-B62E-8EA117ADB6F7}" dt="2024-04-15T22:59:23.458" v="1965" actId="20577"/>
          <ac:spMkLst>
            <pc:docMk/>
            <pc:sldMk cId="177609494" sldId="286"/>
            <ac:spMk id="55" creationId="{412ED9C4-1FAC-9BEC-A214-69BE8A416DCB}"/>
          </ac:spMkLst>
        </pc:spChg>
        <pc:spChg chg="mod">
          <ac:chgData name="土方雅之" userId="50c032e7-54fb-49da-b366-ca40689d108a" providerId="ADAL" clId="{12BC689A-915E-4C71-B62E-8EA117ADB6F7}" dt="2024-04-15T22:57:57.680" v="1925" actId="3064"/>
          <ac:spMkLst>
            <pc:docMk/>
            <pc:sldMk cId="177609494" sldId="286"/>
            <ac:spMk id="57" creationId="{C9B0CC10-D9E1-994E-6CBA-159F63287C57}"/>
          </ac:spMkLst>
        </pc:spChg>
        <pc:spChg chg="mod ord">
          <ac:chgData name="土方雅之" userId="50c032e7-54fb-49da-b366-ca40689d108a" providerId="ADAL" clId="{12BC689A-915E-4C71-B62E-8EA117ADB6F7}" dt="2024-04-15T22:58:57.516" v="1937" actId="166"/>
          <ac:spMkLst>
            <pc:docMk/>
            <pc:sldMk cId="177609494" sldId="286"/>
            <ac:spMk id="58" creationId="{4CF92A1E-3DAE-47CD-4844-5A5C1F0E9907}"/>
          </ac:spMkLst>
        </pc:spChg>
        <pc:spChg chg="mod">
          <ac:chgData name="土方雅之" userId="50c032e7-54fb-49da-b366-ca40689d108a" providerId="ADAL" clId="{12BC689A-915E-4C71-B62E-8EA117ADB6F7}" dt="2024-04-15T22:58:19.738" v="1929"/>
          <ac:spMkLst>
            <pc:docMk/>
            <pc:sldMk cId="177609494" sldId="286"/>
            <ac:spMk id="60" creationId="{8F12D2BB-390D-CB28-6507-83B14A0DF743}"/>
          </ac:spMkLst>
        </pc:spChg>
        <pc:spChg chg="mod">
          <ac:chgData name="土方雅之" userId="50c032e7-54fb-49da-b366-ca40689d108a" providerId="ADAL" clId="{12BC689A-915E-4C71-B62E-8EA117ADB6F7}" dt="2024-04-15T22:58:19.738" v="1929"/>
          <ac:spMkLst>
            <pc:docMk/>
            <pc:sldMk cId="177609494" sldId="286"/>
            <ac:spMk id="61" creationId="{B2C476DF-2967-5763-6D69-98E30DE8BC28}"/>
          </ac:spMkLst>
        </pc:spChg>
        <pc:spChg chg="add mod">
          <ac:chgData name="土方雅之" userId="50c032e7-54fb-49da-b366-ca40689d108a" providerId="ADAL" clId="{12BC689A-915E-4C71-B62E-8EA117ADB6F7}" dt="2024-04-15T23:02:24.459" v="2147" actId="1037"/>
          <ac:spMkLst>
            <pc:docMk/>
            <pc:sldMk cId="177609494" sldId="286"/>
            <ac:spMk id="70" creationId="{84793199-961B-CD3E-BC5F-6AC946D88C8C}"/>
          </ac:spMkLst>
        </pc:spChg>
        <pc:spChg chg="add mod">
          <ac:chgData name="土方雅之" userId="50c032e7-54fb-49da-b366-ca40689d108a" providerId="ADAL" clId="{12BC689A-915E-4C71-B62E-8EA117ADB6F7}" dt="2024-04-15T23:02:05.838" v="2126" actId="1038"/>
          <ac:spMkLst>
            <pc:docMk/>
            <pc:sldMk cId="177609494" sldId="286"/>
            <ac:spMk id="74" creationId="{0966692B-D037-A900-82AD-897F3598D285}"/>
          </ac:spMkLst>
        </pc:spChg>
        <pc:spChg chg="mod">
          <ac:chgData name="土方雅之" userId="50c032e7-54fb-49da-b366-ca40689d108a" providerId="ADAL" clId="{12BC689A-915E-4C71-B62E-8EA117ADB6F7}" dt="2024-04-15T23:00:59.834" v="1993"/>
          <ac:spMkLst>
            <pc:docMk/>
            <pc:sldMk cId="177609494" sldId="286"/>
            <ac:spMk id="76" creationId="{FCF7E770-54F5-B5EE-74BE-9FFF6B292DD3}"/>
          </ac:spMkLst>
        </pc:spChg>
        <pc:spChg chg="mod">
          <ac:chgData name="土方雅之" userId="50c032e7-54fb-49da-b366-ca40689d108a" providerId="ADAL" clId="{12BC689A-915E-4C71-B62E-8EA117ADB6F7}" dt="2024-04-15T23:00:59.834" v="1993"/>
          <ac:spMkLst>
            <pc:docMk/>
            <pc:sldMk cId="177609494" sldId="286"/>
            <ac:spMk id="77" creationId="{7FD9BC6C-449F-9BBB-A76A-88B02D91D8F3}"/>
          </ac:spMkLst>
        </pc:spChg>
        <pc:spChg chg="mod">
          <ac:chgData name="土方雅之" userId="50c032e7-54fb-49da-b366-ca40689d108a" providerId="ADAL" clId="{12BC689A-915E-4C71-B62E-8EA117ADB6F7}" dt="2024-04-15T23:01:42.777" v="2073"/>
          <ac:spMkLst>
            <pc:docMk/>
            <pc:sldMk cId="177609494" sldId="286"/>
            <ac:spMk id="82" creationId="{B9D3E762-C657-F7C8-F814-F00C82AB8FE6}"/>
          </ac:spMkLst>
        </pc:spChg>
        <pc:spChg chg="mod">
          <ac:chgData name="土方雅之" userId="50c032e7-54fb-49da-b366-ca40689d108a" providerId="ADAL" clId="{12BC689A-915E-4C71-B62E-8EA117ADB6F7}" dt="2024-04-15T23:01:42.777" v="2073"/>
          <ac:spMkLst>
            <pc:docMk/>
            <pc:sldMk cId="177609494" sldId="286"/>
            <ac:spMk id="83" creationId="{4A47C5EB-53C0-6FFA-C0B4-E18CCF57C32E}"/>
          </ac:spMkLst>
        </pc:spChg>
        <pc:grpChg chg="add mod">
          <ac:chgData name="土方雅之" userId="50c032e7-54fb-49da-b366-ca40689d108a" providerId="ADAL" clId="{12BC689A-915E-4C71-B62E-8EA117ADB6F7}" dt="2024-04-15T22:56:19.678" v="1904" actId="1038"/>
          <ac:grpSpMkLst>
            <pc:docMk/>
            <pc:sldMk cId="177609494" sldId="286"/>
            <ac:grpSpMk id="23" creationId="{63374442-4DD8-BC37-33F9-A5E9D38DBEA3}"/>
          </ac:grpSpMkLst>
        </pc:grpChg>
        <pc:grpChg chg="add mod">
          <ac:chgData name="土方雅之" userId="50c032e7-54fb-49da-b366-ca40689d108a" providerId="ADAL" clId="{12BC689A-915E-4C71-B62E-8EA117ADB6F7}" dt="2024-04-15T22:56:19.678" v="1904" actId="1038"/>
          <ac:grpSpMkLst>
            <pc:docMk/>
            <pc:sldMk cId="177609494" sldId="286"/>
            <ac:grpSpMk id="27" creationId="{71D35E31-DF91-0E52-C26E-C0BC7B23746A}"/>
          </ac:grpSpMkLst>
        </pc:grpChg>
        <pc:grpChg chg="add mod">
          <ac:chgData name="土方雅之" userId="50c032e7-54fb-49da-b366-ca40689d108a" providerId="ADAL" clId="{12BC689A-915E-4C71-B62E-8EA117ADB6F7}" dt="2024-04-15T22:56:19.678" v="1904" actId="1038"/>
          <ac:grpSpMkLst>
            <pc:docMk/>
            <pc:sldMk cId="177609494" sldId="286"/>
            <ac:grpSpMk id="32" creationId="{2DA88109-16B8-307F-BF5F-1FBFD182792E}"/>
          </ac:grpSpMkLst>
        </pc:grpChg>
        <pc:grpChg chg="add mod">
          <ac:chgData name="土方雅之" userId="50c032e7-54fb-49da-b366-ca40689d108a" providerId="ADAL" clId="{12BC689A-915E-4C71-B62E-8EA117ADB6F7}" dt="2024-04-15T22:56:19.678" v="1904" actId="1038"/>
          <ac:grpSpMkLst>
            <pc:docMk/>
            <pc:sldMk cId="177609494" sldId="286"/>
            <ac:grpSpMk id="42" creationId="{DB5D51DA-7967-2A49-5CBB-AE845CBE5034}"/>
          </ac:grpSpMkLst>
        </pc:grpChg>
        <pc:grpChg chg="add mod ord">
          <ac:chgData name="土方雅之" userId="50c032e7-54fb-49da-b366-ca40689d108a" providerId="ADAL" clId="{12BC689A-915E-4C71-B62E-8EA117ADB6F7}" dt="2024-04-15T22:59:01.655" v="1938" actId="166"/>
          <ac:grpSpMkLst>
            <pc:docMk/>
            <pc:sldMk cId="177609494" sldId="286"/>
            <ac:grpSpMk id="56" creationId="{A472FC34-5F3A-5135-EDEF-401EBF6CD726}"/>
          </ac:grpSpMkLst>
        </pc:grpChg>
        <pc:grpChg chg="add mod">
          <ac:chgData name="土方雅之" userId="50c032e7-54fb-49da-b366-ca40689d108a" providerId="ADAL" clId="{12BC689A-915E-4C71-B62E-8EA117ADB6F7}" dt="2024-04-15T22:58:23.588" v="1930" actId="1076"/>
          <ac:grpSpMkLst>
            <pc:docMk/>
            <pc:sldMk cId="177609494" sldId="286"/>
            <ac:grpSpMk id="59" creationId="{56DA058E-5D5C-0411-6372-2664F7CD7F50}"/>
          </ac:grpSpMkLst>
        </pc:grpChg>
        <pc:grpChg chg="add mod">
          <ac:chgData name="土方雅之" userId="50c032e7-54fb-49da-b366-ca40689d108a" providerId="ADAL" clId="{12BC689A-915E-4C71-B62E-8EA117ADB6F7}" dt="2024-04-15T23:02:05.838" v="2126" actId="1038"/>
          <ac:grpSpMkLst>
            <pc:docMk/>
            <pc:sldMk cId="177609494" sldId="286"/>
            <ac:grpSpMk id="75" creationId="{6E9014D6-256E-CB15-81BC-D66DE0B3DBF7}"/>
          </ac:grpSpMkLst>
        </pc:grpChg>
        <pc:grpChg chg="add mod">
          <ac:chgData name="土方雅之" userId="50c032e7-54fb-49da-b366-ca40689d108a" providerId="ADAL" clId="{12BC689A-915E-4C71-B62E-8EA117ADB6F7}" dt="2024-04-15T23:02:24.459" v="2147" actId="1037"/>
          <ac:grpSpMkLst>
            <pc:docMk/>
            <pc:sldMk cId="177609494" sldId="286"/>
            <ac:grpSpMk id="81" creationId="{96AC3184-25E8-A6FD-EA29-10E2038D707E}"/>
          </ac:grpSpMkLst>
        </pc:grpChg>
        <pc:cxnChg chg="add mod">
          <ac:chgData name="土方雅之" userId="50c032e7-54fb-49da-b366-ca40689d108a" providerId="ADAL" clId="{12BC689A-915E-4C71-B62E-8EA117ADB6F7}" dt="2024-04-17T05:36:23.858" v="9399" actId="208"/>
          <ac:cxnSpMkLst>
            <pc:docMk/>
            <pc:sldMk cId="177609494" sldId="286"/>
            <ac:cxnSpMk id="3" creationId="{4B7244BF-9CBA-CE17-30D2-40A419752244}"/>
          </ac:cxnSpMkLst>
        </pc:cxnChg>
        <pc:cxnChg chg="del mod">
          <ac:chgData name="土方雅之" userId="50c032e7-54fb-49da-b366-ca40689d108a" providerId="ADAL" clId="{12BC689A-915E-4C71-B62E-8EA117ADB6F7}" dt="2024-04-15T22:46:35.738" v="1302" actId="478"/>
          <ac:cxnSpMkLst>
            <pc:docMk/>
            <pc:sldMk cId="177609494" sldId="286"/>
            <ac:cxnSpMk id="12" creationId="{D236C406-ECCA-8A20-9591-F9C0C8163D53}"/>
          </ac:cxnSpMkLst>
        </pc:cxnChg>
        <pc:cxnChg chg="del mod">
          <ac:chgData name="土方雅之" userId="50c032e7-54fb-49da-b366-ca40689d108a" providerId="ADAL" clId="{12BC689A-915E-4C71-B62E-8EA117ADB6F7}" dt="2024-04-15T22:46:35.738" v="1302" actId="478"/>
          <ac:cxnSpMkLst>
            <pc:docMk/>
            <pc:sldMk cId="177609494" sldId="286"/>
            <ac:cxnSpMk id="13" creationId="{0951ED1E-7CE6-095E-B652-810FBEA9C777}"/>
          </ac:cxnSpMkLst>
        </pc:cxnChg>
        <pc:cxnChg chg="add mod">
          <ac:chgData name="土方雅之" userId="50c032e7-54fb-49da-b366-ca40689d108a" providerId="ADAL" clId="{12BC689A-915E-4C71-B62E-8EA117ADB6F7}" dt="2024-04-15T22:56:19.678" v="1904" actId="1038"/>
          <ac:cxnSpMkLst>
            <pc:docMk/>
            <pc:sldMk cId="177609494" sldId="286"/>
            <ac:cxnSpMk id="15" creationId="{03BD1FBF-B573-7F37-8A1D-8D8D25B5AFC2}"/>
          </ac:cxnSpMkLst>
        </pc:cxnChg>
        <pc:cxnChg chg="del mod">
          <ac:chgData name="土方雅之" userId="50c032e7-54fb-49da-b366-ca40689d108a" providerId="ADAL" clId="{12BC689A-915E-4C71-B62E-8EA117ADB6F7}" dt="2024-04-15T22:46:36.866" v="1303" actId="478"/>
          <ac:cxnSpMkLst>
            <pc:docMk/>
            <pc:sldMk cId="177609494" sldId="286"/>
            <ac:cxnSpMk id="16" creationId="{57E49A3A-7826-6321-F128-71331B095BB9}"/>
          </ac:cxnSpMkLst>
        </pc:cxnChg>
        <pc:cxnChg chg="mod">
          <ac:chgData name="土方雅之" userId="50c032e7-54fb-49da-b366-ca40689d108a" providerId="ADAL" clId="{12BC689A-915E-4C71-B62E-8EA117ADB6F7}" dt="2024-04-15T22:56:19.678" v="1904" actId="1038"/>
          <ac:cxnSpMkLst>
            <pc:docMk/>
            <pc:sldMk cId="177609494" sldId="286"/>
            <ac:cxnSpMk id="19" creationId="{DE2BF5FA-5644-0EC7-6DCD-0B8FA9AE336B}"/>
          </ac:cxnSpMkLst>
        </pc:cxnChg>
        <pc:cxnChg chg="mod">
          <ac:chgData name="土方雅之" userId="50c032e7-54fb-49da-b366-ca40689d108a" providerId="ADAL" clId="{12BC689A-915E-4C71-B62E-8EA117ADB6F7}" dt="2024-04-15T22:56:19.678" v="1904" actId="1038"/>
          <ac:cxnSpMkLst>
            <pc:docMk/>
            <pc:sldMk cId="177609494" sldId="286"/>
            <ac:cxnSpMk id="22" creationId="{F07FE938-BF1D-7B27-173D-30870D9AFE0A}"/>
          </ac:cxnSpMkLst>
        </pc:cxnChg>
        <pc:cxnChg chg="mod">
          <ac:chgData name="土方雅之" userId="50c032e7-54fb-49da-b366-ca40689d108a" providerId="ADAL" clId="{12BC689A-915E-4C71-B62E-8EA117ADB6F7}" dt="2024-04-15T22:56:19.678" v="1904" actId="1038"/>
          <ac:cxnSpMkLst>
            <pc:docMk/>
            <pc:sldMk cId="177609494" sldId="286"/>
            <ac:cxnSpMk id="25" creationId="{AB23CEF0-7A18-0162-3690-15F7D13EA1D5}"/>
          </ac:cxnSpMkLst>
        </pc:cxnChg>
        <pc:cxnChg chg="del mod">
          <ac:chgData name="土方雅之" userId="50c032e7-54fb-49da-b366-ca40689d108a" providerId="ADAL" clId="{12BC689A-915E-4C71-B62E-8EA117ADB6F7}" dt="2024-04-15T22:51:20.250" v="1560" actId="478"/>
          <ac:cxnSpMkLst>
            <pc:docMk/>
            <pc:sldMk cId="177609494" sldId="286"/>
            <ac:cxnSpMk id="28" creationId="{C1939E58-1722-6240-A0FA-E29BD53D18A1}"/>
          </ac:cxnSpMkLst>
        </pc:cxnChg>
        <pc:cxnChg chg="del mod">
          <ac:chgData name="土方雅之" userId="50c032e7-54fb-49da-b366-ca40689d108a" providerId="ADAL" clId="{12BC689A-915E-4C71-B62E-8EA117ADB6F7}" dt="2024-04-15T22:51:20.250" v="1560" actId="478"/>
          <ac:cxnSpMkLst>
            <pc:docMk/>
            <pc:sldMk cId="177609494" sldId="286"/>
            <ac:cxnSpMk id="31" creationId="{0C6D79AC-675B-097E-9625-608A8D4E771F}"/>
          </ac:cxnSpMkLst>
        </pc:cxnChg>
        <pc:cxnChg chg="del mod">
          <ac:chgData name="土方雅之" userId="50c032e7-54fb-49da-b366-ca40689d108a" providerId="ADAL" clId="{12BC689A-915E-4C71-B62E-8EA117ADB6F7}" dt="2024-04-15T22:51:20.250" v="1560" actId="478"/>
          <ac:cxnSpMkLst>
            <pc:docMk/>
            <pc:sldMk cId="177609494" sldId="286"/>
            <ac:cxnSpMk id="37" creationId="{EA0C88F6-6E2B-B9DC-762C-88867DEAD758}"/>
          </ac:cxnSpMkLst>
        </pc:cxnChg>
        <pc:cxnChg chg="del mod">
          <ac:chgData name="土方雅之" userId="50c032e7-54fb-49da-b366-ca40689d108a" providerId="ADAL" clId="{12BC689A-915E-4C71-B62E-8EA117ADB6F7}" dt="2024-04-15T22:47:09.882" v="1343" actId="478"/>
          <ac:cxnSpMkLst>
            <pc:docMk/>
            <pc:sldMk cId="177609494" sldId="286"/>
            <ac:cxnSpMk id="40" creationId="{C9701F4A-B40A-BAA6-ED85-9012BC668D4D}"/>
          </ac:cxnSpMkLst>
        </pc:cxnChg>
        <pc:cxnChg chg="del mod">
          <ac:chgData name="土方雅之" userId="50c032e7-54fb-49da-b366-ca40689d108a" providerId="ADAL" clId="{12BC689A-915E-4C71-B62E-8EA117ADB6F7}" dt="2024-04-15T22:51:20.250" v="1560" actId="478"/>
          <ac:cxnSpMkLst>
            <pc:docMk/>
            <pc:sldMk cId="177609494" sldId="286"/>
            <ac:cxnSpMk id="46" creationId="{55346941-AC69-9F91-FC7F-4CDA2A6EA278}"/>
          </ac:cxnSpMkLst>
        </pc:cxnChg>
        <pc:cxnChg chg="add mod">
          <ac:chgData name="土方雅之" userId="50c032e7-54fb-49da-b366-ca40689d108a" providerId="ADAL" clId="{12BC689A-915E-4C71-B62E-8EA117ADB6F7}" dt="2024-04-15T22:56:58.923" v="1919" actId="14100"/>
          <ac:cxnSpMkLst>
            <pc:docMk/>
            <pc:sldMk cId="177609494" sldId="286"/>
            <ac:cxnSpMk id="52" creationId="{AABC1EC3-CBF0-3010-122B-91E02417D2DF}"/>
          </ac:cxnSpMkLst>
        </pc:cxnChg>
        <pc:cxnChg chg="add mod">
          <ac:chgData name="土方雅之" userId="50c032e7-54fb-49da-b366-ca40689d108a" providerId="ADAL" clId="{12BC689A-915E-4C71-B62E-8EA117ADB6F7}" dt="2024-04-15T22:58:39.707" v="1935" actId="14100"/>
          <ac:cxnSpMkLst>
            <pc:docMk/>
            <pc:sldMk cId="177609494" sldId="286"/>
            <ac:cxnSpMk id="62" creationId="{E1C2C626-FEDF-CE70-BAE2-ECB1706368E9}"/>
          </ac:cxnSpMkLst>
        </pc:cxnChg>
        <pc:cxnChg chg="add mod">
          <ac:chgData name="土方雅之" userId="50c032e7-54fb-49da-b366-ca40689d108a" providerId="ADAL" clId="{12BC689A-915E-4C71-B62E-8EA117ADB6F7}" dt="2024-04-15T22:59:48.539" v="1968" actId="14100"/>
          <ac:cxnSpMkLst>
            <pc:docMk/>
            <pc:sldMk cId="177609494" sldId="286"/>
            <ac:cxnSpMk id="67" creationId="{C4FF80E6-55BB-B00F-769E-00B58CD666D0}"/>
          </ac:cxnSpMkLst>
        </pc:cxnChg>
        <pc:cxnChg chg="add del mod">
          <ac:chgData name="土方雅之" userId="50c032e7-54fb-49da-b366-ca40689d108a" providerId="ADAL" clId="{12BC689A-915E-4C71-B62E-8EA117ADB6F7}" dt="2024-04-15T23:01:40.129" v="2072" actId="478"/>
          <ac:cxnSpMkLst>
            <pc:docMk/>
            <pc:sldMk cId="177609494" sldId="286"/>
            <ac:cxnSpMk id="71" creationId="{A921ABDC-AEC1-8F34-DF0E-252F35B87A27}"/>
          </ac:cxnSpMkLst>
        </pc:cxnChg>
        <pc:cxnChg chg="add mod">
          <ac:chgData name="土方雅之" userId="50c032e7-54fb-49da-b366-ca40689d108a" providerId="ADAL" clId="{12BC689A-915E-4C71-B62E-8EA117ADB6F7}" dt="2024-04-15T23:02:05.838" v="2126" actId="1038"/>
          <ac:cxnSpMkLst>
            <pc:docMk/>
            <pc:sldMk cId="177609494" sldId="286"/>
            <ac:cxnSpMk id="78" creationId="{9510BB29-5039-F9EC-4D65-9620038A6E00}"/>
          </ac:cxnSpMkLst>
        </pc:cxnChg>
        <pc:cxnChg chg="add mod">
          <ac:chgData name="土方雅之" userId="50c032e7-54fb-49da-b366-ca40689d108a" providerId="ADAL" clId="{12BC689A-915E-4C71-B62E-8EA117ADB6F7}" dt="2024-04-15T23:02:24.459" v="2147" actId="1037"/>
          <ac:cxnSpMkLst>
            <pc:docMk/>
            <pc:sldMk cId="177609494" sldId="286"/>
            <ac:cxnSpMk id="84" creationId="{7A977839-A12A-5C84-C33F-17C425AEA8B9}"/>
          </ac:cxnSpMkLst>
        </pc:cxnChg>
      </pc:sldChg>
      <pc:sldChg chg="addSp delSp modSp add mod">
        <pc:chgData name="土方雅之" userId="50c032e7-54fb-49da-b366-ca40689d108a" providerId="ADAL" clId="{12BC689A-915E-4C71-B62E-8EA117ADB6F7}" dt="2024-04-17T06:03:19.470" v="11295" actId="20577"/>
        <pc:sldMkLst>
          <pc:docMk/>
          <pc:sldMk cId="3114943316" sldId="287"/>
        </pc:sldMkLst>
        <pc:spChg chg="add mod">
          <ac:chgData name="土方雅之" userId="50c032e7-54fb-49da-b366-ca40689d108a" providerId="ADAL" clId="{12BC689A-915E-4C71-B62E-8EA117ADB6F7}" dt="2024-04-15T23:03:50.121" v="2224" actId="1038"/>
          <ac:spMkLst>
            <pc:docMk/>
            <pc:sldMk cId="3114943316" sldId="287"/>
            <ac:spMk id="2" creationId="{36D67B4C-2BE1-E66B-41DA-38FA635C82D0}"/>
          </ac:spMkLst>
        </pc:spChg>
        <pc:spChg chg="add mod">
          <ac:chgData name="土方雅之" userId="50c032e7-54fb-49da-b366-ca40689d108a" providerId="ADAL" clId="{12BC689A-915E-4C71-B62E-8EA117ADB6F7}" dt="2024-04-15T23:12:35.575" v="2670" actId="554"/>
          <ac:spMkLst>
            <pc:docMk/>
            <pc:sldMk cId="3114943316" sldId="287"/>
            <ac:spMk id="3" creationId="{36F6376D-BB03-9E93-2946-7C4930BCD5BC}"/>
          </ac:spMkLst>
        </pc:spChg>
        <pc:spChg chg="del">
          <ac:chgData name="土方雅之" userId="50c032e7-54fb-49da-b366-ca40689d108a" providerId="ADAL" clId="{12BC689A-915E-4C71-B62E-8EA117ADB6F7}" dt="2024-04-15T23:03:38.827" v="2162" actId="478"/>
          <ac:spMkLst>
            <pc:docMk/>
            <pc:sldMk cId="3114943316" sldId="287"/>
            <ac:spMk id="4" creationId="{70D35F30-485A-D8E9-4CE8-CE201B0B8781}"/>
          </ac:spMkLst>
        </pc:spChg>
        <pc:spChg chg="add mod">
          <ac:chgData name="土方雅之" userId="50c032e7-54fb-49da-b366-ca40689d108a" providerId="ADAL" clId="{12BC689A-915E-4C71-B62E-8EA117ADB6F7}" dt="2024-04-17T05:38:53.223" v="9482" actId="14100"/>
          <ac:spMkLst>
            <pc:docMk/>
            <pc:sldMk cId="3114943316" sldId="287"/>
            <ac:spMk id="4" creationId="{91B496FA-28AE-F8C0-96AE-144B7B6042DD}"/>
          </ac:spMkLst>
        </pc:spChg>
        <pc:spChg chg="del">
          <ac:chgData name="土方雅之" userId="50c032e7-54fb-49da-b366-ca40689d108a" providerId="ADAL" clId="{12BC689A-915E-4C71-B62E-8EA117ADB6F7}" dt="2024-04-15T23:03:38.827" v="2162" actId="478"/>
          <ac:spMkLst>
            <pc:docMk/>
            <pc:sldMk cId="3114943316" sldId="287"/>
            <ac:spMk id="5" creationId="{B4BDAA07-7DA5-9E60-3463-0D9D8580FCE1}"/>
          </ac:spMkLst>
        </pc:spChg>
        <pc:spChg chg="del">
          <ac:chgData name="土方雅之" userId="50c032e7-54fb-49da-b366-ca40689d108a" providerId="ADAL" clId="{12BC689A-915E-4C71-B62E-8EA117ADB6F7}" dt="2024-04-15T23:03:38.827" v="2162" actId="478"/>
          <ac:spMkLst>
            <pc:docMk/>
            <pc:sldMk cId="3114943316" sldId="287"/>
            <ac:spMk id="6" creationId="{5EEA72B0-1C82-094A-5408-81154545BBBE}"/>
          </ac:spMkLst>
        </pc:spChg>
        <pc:spChg chg="del">
          <ac:chgData name="土方雅之" userId="50c032e7-54fb-49da-b366-ca40689d108a" providerId="ADAL" clId="{12BC689A-915E-4C71-B62E-8EA117ADB6F7}" dt="2024-04-15T23:03:38.827" v="2162" actId="478"/>
          <ac:spMkLst>
            <pc:docMk/>
            <pc:sldMk cId="3114943316" sldId="287"/>
            <ac:spMk id="7" creationId="{F17F60CF-E33E-F452-835B-A16EE35C6C85}"/>
          </ac:spMkLst>
        </pc:spChg>
        <pc:spChg chg="add mod">
          <ac:chgData name="土方雅之" userId="50c032e7-54fb-49da-b366-ca40689d108a" providerId="ADAL" clId="{12BC689A-915E-4C71-B62E-8EA117ADB6F7}" dt="2024-04-17T05:38:16.118" v="9480" actId="20577"/>
          <ac:spMkLst>
            <pc:docMk/>
            <pc:sldMk cId="3114943316" sldId="287"/>
            <ac:spMk id="9" creationId="{FEC88D03-902C-C8E8-EF32-A86C7433AC87}"/>
          </ac:spMkLst>
        </pc:spChg>
        <pc:spChg chg="add mod">
          <ac:chgData name="土方雅之" userId="50c032e7-54fb-49da-b366-ca40689d108a" providerId="ADAL" clId="{12BC689A-915E-4C71-B62E-8EA117ADB6F7}" dt="2024-04-17T05:40:27.388" v="9666" actId="20577"/>
          <ac:spMkLst>
            <pc:docMk/>
            <pc:sldMk cId="3114943316" sldId="287"/>
            <ac:spMk id="10" creationId="{CC774872-E3AB-2023-9B37-66AEEC341C94}"/>
          </ac:spMkLst>
        </pc:spChg>
        <pc:spChg chg="add del mod">
          <ac:chgData name="土方雅之" userId="50c032e7-54fb-49da-b366-ca40689d108a" providerId="ADAL" clId="{12BC689A-915E-4C71-B62E-8EA117ADB6F7}" dt="2024-04-15T23:11:19.729" v="2616" actId="478"/>
          <ac:spMkLst>
            <pc:docMk/>
            <pc:sldMk cId="3114943316" sldId="287"/>
            <ac:spMk id="11" creationId="{1D2EB8C5-11FA-2089-A6F9-59981F5CA521}"/>
          </ac:spMkLst>
        </pc:spChg>
        <pc:spChg chg="add mod">
          <ac:chgData name="土方雅之" userId="50c032e7-54fb-49da-b366-ca40689d108a" providerId="ADAL" clId="{12BC689A-915E-4C71-B62E-8EA117ADB6F7}" dt="2024-04-17T06:03:19.470" v="11295" actId="20577"/>
          <ac:spMkLst>
            <pc:docMk/>
            <pc:sldMk cId="3114943316" sldId="287"/>
            <ac:spMk id="11" creationId="{F1B9EFE1-1D8A-8DFD-9F9C-B7D6856CF655}"/>
          </ac:spMkLst>
        </pc:spChg>
        <pc:spChg chg="add mod">
          <ac:chgData name="土方雅之" userId="50c032e7-54fb-49da-b366-ca40689d108a" providerId="ADAL" clId="{12BC689A-915E-4C71-B62E-8EA117ADB6F7}" dt="2024-04-17T05:38:01.968" v="9472" actId="1076"/>
          <ac:spMkLst>
            <pc:docMk/>
            <pc:sldMk cId="3114943316" sldId="287"/>
            <ac:spMk id="12" creationId="{53A92DAA-7DD4-417E-9664-3593E04A1B5F}"/>
          </ac:spMkLst>
        </pc:spChg>
        <pc:spChg chg="add mod">
          <ac:chgData name="土方雅之" userId="50c032e7-54fb-49da-b366-ca40689d108a" providerId="ADAL" clId="{12BC689A-915E-4C71-B62E-8EA117ADB6F7}" dt="2024-04-17T05:38:01.968" v="9472" actId="1076"/>
          <ac:spMkLst>
            <pc:docMk/>
            <pc:sldMk cId="3114943316" sldId="287"/>
            <ac:spMk id="17" creationId="{C0436705-70C4-A639-4C34-034015FC1ADD}"/>
          </ac:spMkLst>
        </pc:spChg>
        <pc:spChg chg="add mod">
          <ac:chgData name="土方雅之" userId="50c032e7-54fb-49da-b366-ca40689d108a" providerId="ADAL" clId="{12BC689A-915E-4C71-B62E-8EA117ADB6F7}" dt="2024-04-15T23:08:07.881" v="2504" actId="1036"/>
          <ac:spMkLst>
            <pc:docMk/>
            <pc:sldMk cId="3114943316" sldId="287"/>
            <ac:spMk id="21" creationId="{58C0DC7C-4D20-AAED-CE12-1FE942AE08F0}"/>
          </ac:spMkLst>
        </pc:spChg>
        <pc:spChg chg="del">
          <ac:chgData name="土方雅之" userId="50c032e7-54fb-49da-b366-ca40689d108a" providerId="ADAL" clId="{12BC689A-915E-4C71-B62E-8EA117ADB6F7}" dt="2024-04-15T23:03:38.827" v="2162" actId="478"/>
          <ac:spMkLst>
            <pc:docMk/>
            <pc:sldMk cId="3114943316" sldId="287"/>
            <ac:spMk id="36" creationId="{689688A3-B88D-E46D-B73B-E54425CBD6E4}"/>
          </ac:spMkLst>
        </pc:spChg>
        <pc:spChg chg="add mod">
          <ac:chgData name="土方雅之" userId="50c032e7-54fb-49da-b366-ca40689d108a" providerId="ADAL" clId="{12BC689A-915E-4C71-B62E-8EA117ADB6F7}" dt="2024-04-15T23:08:31.970" v="2521" actId="20577"/>
          <ac:spMkLst>
            <pc:docMk/>
            <pc:sldMk cId="3114943316" sldId="287"/>
            <ac:spMk id="37" creationId="{E5FFF9CF-AAE6-03DC-D2D9-6BDD2346A0AD}"/>
          </ac:spMkLst>
        </pc:spChg>
        <pc:spChg chg="mod">
          <ac:chgData name="土方雅之" userId="50c032e7-54fb-49da-b366-ca40689d108a" providerId="ADAL" clId="{12BC689A-915E-4C71-B62E-8EA117ADB6F7}" dt="2024-04-15T23:07:53.930" v="2480" actId="20577"/>
          <ac:spMkLst>
            <pc:docMk/>
            <pc:sldMk cId="3114943316" sldId="287"/>
            <ac:spMk id="38" creationId="{7CD13538-CC21-9862-75E8-518E7C6E89DB}"/>
          </ac:spMkLst>
        </pc:spChg>
        <pc:spChg chg="del">
          <ac:chgData name="土方雅之" userId="50c032e7-54fb-49da-b366-ca40689d108a" providerId="ADAL" clId="{12BC689A-915E-4C71-B62E-8EA117ADB6F7}" dt="2024-04-15T23:03:38.827" v="2162" actId="478"/>
          <ac:spMkLst>
            <pc:docMk/>
            <pc:sldMk cId="3114943316" sldId="287"/>
            <ac:spMk id="39" creationId="{45E57031-694C-34FA-AE47-B946E09FEE75}"/>
          </ac:spMkLst>
        </pc:spChg>
        <pc:spChg chg="del">
          <ac:chgData name="土方雅之" userId="50c032e7-54fb-49da-b366-ca40689d108a" providerId="ADAL" clId="{12BC689A-915E-4C71-B62E-8EA117ADB6F7}" dt="2024-04-15T23:03:38.827" v="2162" actId="478"/>
          <ac:spMkLst>
            <pc:docMk/>
            <pc:sldMk cId="3114943316" sldId="287"/>
            <ac:spMk id="41" creationId="{914C5B2E-F2FC-CC72-A794-236CA29FBCD8}"/>
          </ac:spMkLst>
        </pc:spChg>
        <pc:spChg chg="add mod">
          <ac:chgData name="土方雅之" userId="50c032e7-54fb-49da-b366-ca40689d108a" providerId="ADAL" clId="{12BC689A-915E-4C71-B62E-8EA117ADB6F7}" dt="2024-04-15T23:12:39.490" v="2685" actId="1037"/>
          <ac:spMkLst>
            <pc:docMk/>
            <pc:sldMk cId="3114943316" sldId="287"/>
            <ac:spMk id="47" creationId="{A60E60FE-0538-D43B-26E1-9212DDD07305}"/>
          </ac:spMkLst>
        </pc:spChg>
        <pc:spChg chg="del">
          <ac:chgData name="土方雅之" userId="50c032e7-54fb-49da-b366-ca40689d108a" providerId="ADAL" clId="{12BC689A-915E-4C71-B62E-8EA117ADB6F7}" dt="2024-04-15T23:03:38.827" v="2162" actId="478"/>
          <ac:spMkLst>
            <pc:docMk/>
            <pc:sldMk cId="3114943316" sldId="287"/>
            <ac:spMk id="48" creationId="{C625FA9E-A897-6955-0885-DA125019DC9E}"/>
          </ac:spMkLst>
        </pc:spChg>
        <pc:spChg chg="del">
          <ac:chgData name="土方雅之" userId="50c032e7-54fb-49da-b366-ca40689d108a" providerId="ADAL" clId="{12BC689A-915E-4C71-B62E-8EA117ADB6F7}" dt="2024-04-15T23:03:38.827" v="2162" actId="478"/>
          <ac:spMkLst>
            <pc:docMk/>
            <pc:sldMk cId="3114943316" sldId="287"/>
            <ac:spMk id="49" creationId="{4B656EF3-21B5-69EB-5A83-CA85D64D62D0}"/>
          </ac:spMkLst>
        </pc:spChg>
        <pc:spChg chg="add mod">
          <ac:chgData name="土方雅之" userId="50c032e7-54fb-49da-b366-ca40689d108a" providerId="ADAL" clId="{12BC689A-915E-4C71-B62E-8EA117ADB6F7}" dt="2024-04-15T23:12:46.630" v="2687" actId="1076"/>
          <ac:spMkLst>
            <pc:docMk/>
            <pc:sldMk cId="3114943316" sldId="287"/>
            <ac:spMk id="50" creationId="{890B64CB-03A8-31D4-07D5-03C3806818F9}"/>
          </ac:spMkLst>
        </pc:spChg>
        <pc:spChg chg="del">
          <ac:chgData name="土方雅之" userId="50c032e7-54fb-49da-b366-ca40689d108a" providerId="ADAL" clId="{12BC689A-915E-4C71-B62E-8EA117ADB6F7}" dt="2024-04-15T23:03:38.827" v="2162" actId="478"/>
          <ac:spMkLst>
            <pc:docMk/>
            <pc:sldMk cId="3114943316" sldId="287"/>
            <ac:spMk id="51" creationId="{F9BDAA17-BECD-1927-5E18-C0C5C08361D2}"/>
          </ac:spMkLst>
        </pc:spChg>
        <pc:spChg chg="del">
          <ac:chgData name="土方雅之" userId="50c032e7-54fb-49da-b366-ca40689d108a" providerId="ADAL" clId="{12BC689A-915E-4C71-B62E-8EA117ADB6F7}" dt="2024-04-15T23:03:38.827" v="2162" actId="478"/>
          <ac:spMkLst>
            <pc:docMk/>
            <pc:sldMk cId="3114943316" sldId="287"/>
            <ac:spMk id="55" creationId="{412ED9C4-1FAC-9BEC-A214-69BE8A416DCB}"/>
          </ac:spMkLst>
        </pc:spChg>
        <pc:spChg chg="add mod">
          <ac:chgData name="土方雅之" userId="50c032e7-54fb-49da-b366-ca40689d108a" providerId="ADAL" clId="{12BC689A-915E-4C71-B62E-8EA117ADB6F7}" dt="2024-04-15T23:10:00.448" v="2570"/>
          <ac:spMkLst>
            <pc:docMk/>
            <pc:sldMk cId="3114943316" sldId="287"/>
            <ac:spMk id="64" creationId="{2FDC3741-04D7-3339-4727-6FCE30FDE7F7}"/>
          </ac:spMkLst>
        </pc:spChg>
        <pc:spChg chg="mod topLvl">
          <ac:chgData name="土方雅之" userId="50c032e7-54fb-49da-b366-ca40689d108a" providerId="ADAL" clId="{12BC689A-915E-4C71-B62E-8EA117ADB6F7}" dt="2024-04-15T23:10:46.668" v="2599" actId="164"/>
          <ac:spMkLst>
            <pc:docMk/>
            <pc:sldMk cId="3114943316" sldId="287"/>
            <ac:spMk id="66" creationId="{D697F291-2D4A-C26F-9BB0-BBCD197C56E7}"/>
          </ac:spMkLst>
        </pc:spChg>
        <pc:spChg chg="mod topLvl">
          <ac:chgData name="土方雅之" userId="50c032e7-54fb-49da-b366-ca40689d108a" providerId="ADAL" clId="{12BC689A-915E-4C71-B62E-8EA117ADB6F7}" dt="2024-04-15T23:10:46.668" v="2599" actId="164"/>
          <ac:spMkLst>
            <pc:docMk/>
            <pc:sldMk cId="3114943316" sldId="287"/>
            <ac:spMk id="68" creationId="{B5C5507B-90E6-1A1A-64B7-EBCA5BFDB081}"/>
          </ac:spMkLst>
        </pc:spChg>
        <pc:spChg chg="del">
          <ac:chgData name="土方雅之" userId="50c032e7-54fb-49da-b366-ca40689d108a" providerId="ADAL" clId="{12BC689A-915E-4C71-B62E-8EA117ADB6F7}" dt="2024-04-15T23:03:38.827" v="2162" actId="478"/>
          <ac:spMkLst>
            <pc:docMk/>
            <pc:sldMk cId="3114943316" sldId="287"/>
            <ac:spMk id="70" creationId="{84793199-961B-CD3E-BC5F-6AC946D88C8C}"/>
          </ac:spMkLst>
        </pc:spChg>
        <pc:spChg chg="add mod">
          <ac:chgData name="土方雅之" userId="50c032e7-54fb-49da-b366-ca40689d108a" providerId="ADAL" clId="{12BC689A-915E-4C71-B62E-8EA117ADB6F7}" dt="2024-04-15T23:12:35.575" v="2670" actId="554"/>
          <ac:spMkLst>
            <pc:docMk/>
            <pc:sldMk cId="3114943316" sldId="287"/>
            <ac:spMk id="71" creationId="{96086453-3FD8-5365-76C2-34828BDF0A22}"/>
          </ac:spMkLst>
        </pc:spChg>
        <pc:spChg chg="del">
          <ac:chgData name="土方雅之" userId="50c032e7-54fb-49da-b366-ca40689d108a" providerId="ADAL" clId="{12BC689A-915E-4C71-B62E-8EA117ADB6F7}" dt="2024-04-15T23:03:38.827" v="2162" actId="478"/>
          <ac:spMkLst>
            <pc:docMk/>
            <pc:sldMk cId="3114943316" sldId="287"/>
            <ac:spMk id="74" creationId="{0966692B-D037-A900-82AD-897F3598D285}"/>
          </ac:spMkLst>
        </pc:spChg>
        <pc:grpChg chg="del">
          <ac:chgData name="土方雅之" userId="50c032e7-54fb-49da-b366-ca40689d108a" providerId="ADAL" clId="{12BC689A-915E-4C71-B62E-8EA117ADB6F7}" dt="2024-04-15T23:03:38.827" v="2162" actId="478"/>
          <ac:grpSpMkLst>
            <pc:docMk/>
            <pc:sldMk cId="3114943316" sldId="287"/>
            <ac:grpSpMk id="23" creationId="{63374442-4DD8-BC37-33F9-A5E9D38DBEA3}"/>
          </ac:grpSpMkLst>
        </pc:grpChg>
        <pc:grpChg chg="del">
          <ac:chgData name="土方雅之" userId="50c032e7-54fb-49da-b366-ca40689d108a" providerId="ADAL" clId="{12BC689A-915E-4C71-B62E-8EA117ADB6F7}" dt="2024-04-15T23:03:38.827" v="2162" actId="478"/>
          <ac:grpSpMkLst>
            <pc:docMk/>
            <pc:sldMk cId="3114943316" sldId="287"/>
            <ac:grpSpMk id="27" creationId="{71D35E31-DF91-0E52-C26E-C0BC7B23746A}"/>
          </ac:grpSpMkLst>
        </pc:grpChg>
        <pc:grpChg chg="del">
          <ac:chgData name="土方雅之" userId="50c032e7-54fb-49da-b366-ca40689d108a" providerId="ADAL" clId="{12BC689A-915E-4C71-B62E-8EA117ADB6F7}" dt="2024-04-15T23:03:38.827" v="2162" actId="478"/>
          <ac:grpSpMkLst>
            <pc:docMk/>
            <pc:sldMk cId="3114943316" sldId="287"/>
            <ac:grpSpMk id="32" creationId="{2DA88109-16B8-307F-BF5F-1FBFD182792E}"/>
          </ac:grpSpMkLst>
        </pc:grpChg>
        <pc:grpChg chg="del">
          <ac:chgData name="土方雅之" userId="50c032e7-54fb-49da-b366-ca40689d108a" providerId="ADAL" clId="{12BC689A-915E-4C71-B62E-8EA117ADB6F7}" dt="2024-04-15T23:03:38.827" v="2162" actId="478"/>
          <ac:grpSpMkLst>
            <pc:docMk/>
            <pc:sldMk cId="3114943316" sldId="287"/>
            <ac:grpSpMk id="42" creationId="{DB5D51DA-7967-2A49-5CBB-AE845CBE5034}"/>
          </ac:grpSpMkLst>
        </pc:grpChg>
        <pc:grpChg chg="del">
          <ac:chgData name="土方雅之" userId="50c032e7-54fb-49da-b366-ca40689d108a" providerId="ADAL" clId="{12BC689A-915E-4C71-B62E-8EA117ADB6F7}" dt="2024-04-15T23:03:38.827" v="2162" actId="478"/>
          <ac:grpSpMkLst>
            <pc:docMk/>
            <pc:sldMk cId="3114943316" sldId="287"/>
            <ac:grpSpMk id="56" creationId="{A472FC34-5F3A-5135-EDEF-401EBF6CD726}"/>
          </ac:grpSpMkLst>
        </pc:grpChg>
        <pc:grpChg chg="del">
          <ac:chgData name="土方雅之" userId="50c032e7-54fb-49da-b366-ca40689d108a" providerId="ADAL" clId="{12BC689A-915E-4C71-B62E-8EA117ADB6F7}" dt="2024-04-15T23:03:38.827" v="2162" actId="478"/>
          <ac:grpSpMkLst>
            <pc:docMk/>
            <pc:sldMk cId="3114943316" sldId="287"/>
            <ac:grpSpMk id="59" creationId="{56DA058E-5D5C-0411-6372-2664F7CD7F50}"/>
          </ac:grpSpMkLst>
        </pc:grpChg>
        <pc:grpChg chg="add del mod">
          <ac:chgData name="土方雅之" userId="50c032e7-54fb-49da-b366-ca40689d108a" providerId="ADAL" clId="{12BC689A-915E-4C71-B62E-8EA117ADB6F7}" dt="2024-04-15T23:10:19.958" v="2580" actId="165"/>
          <ac:grpSpMkLst>
            <pc:docMk/>
            <pc:sldMk cId="3114943316" sldId="287"/>
            <ac:grpSpMk id="65" creationId="{811F4903-A362-0927-F6D2-5BA162F8D4ED}"/>
          </ac:grpSpMkLst>
        </pc:grpChg>
        <pc:grpChg chg="add mod">
          <ac:chgData name="土方雅之" userId="50c032e7-54fb-49da-b366-ca40689d108a" providerId="ADAL" clId="{12BC689A-915E-4C71-B62E-8EA117ADB6F7}" dt="2024-04-15T23:12:39.490" v="2685" actId="1037"/>
          <ac:grpSpMkLst>
            <pc:docMk/>
            <pc:sldMk cId="3114943316" sldId="287"/>
            <ac:grpSpMk id="69" creationId="{386CCAB6-0173-972B-16BE-F4D2B13EACB1}"/>
          </ac:grpSpMkLst>
        </pc:grpChg>
        <pc:grpChg chg="del">
          <ac:chgData name="土方雅之" userId="50c032e7-54fb-49da-b366-ca40689d108a" providerId="ADAL" clId="{12BC689A-915E-4C71-B62E-8EA117ADB6F7}" dt="2024-04-15T23:03:38.827" v="2162" actId="478"/>
          <ac:grpSpMkLst>
            <pc:docMk/>
            <pc:sldMk cId="3114943316" sldId="287"/>
            <ac:grpSpMk id="75" creationId="{6E9014D6-256E-CB15-81BC-D66DE0B3DBF7}"/>
          </ac:grpSpMkLst>
        </pc:grpChg>
        <pc:grpChg chg="del">
          <ac:chgData name="土方雅之" userId="50c032e7-54fb-49da-b366-ca40689d108a" providerId="ADAL" clId="{12BC689A-915E-4C71-B62E-8EA117ADB6F7}" dt="2024-04-15T23:03:38.827" v="2162" actId="478"/>
          <ac:grpSpMkLst>
            <pc:docMk/>
            <pc:sldMk cId="3114943316" sldId="287"/>
            <ac:grpSpMk id="81" creationId="{96AC3184-25E8-A6FD-EA29-10E2038D707E}"/>
          </ac:grpSpMkLst>
        </pc:grpChg>
        <pc:cxnChg chg="add mod">
          <ac:chgData name="土方雅之" userId="50c032e7-54fb-49da-b366-ca40689d108a" providerId="ADAL" clId="{12BC689A-915E-4C71-B62E-8EA117ADB6F7}" dt="2024-04-15T23:12:35.575" v="2670" actId="554"/>
          <ac:cxnSpMkLst>
            <pc:docMk/>
            <pc:sldMk cId="3114943316" sldId="287"/>
            <ac:cxnSpMk id="8" creationId="{B36525C9-8D6E-9A90-D904-79065CB13CA6}"/>
          </ac:cxnSpMkLst>
        </pc:cxnChg>
        <pc:cxnChg chg="add mod">
          <ac:chgData name="土方雅之" userId="50c032e7-54fb-49da-b366-ca40689d108a" providerId="ADAL" clId="{12BC689A-915E-4C71-B62E-8EA117ADB6F7}" dt="2024-04-17T05:38:01.968" v="9472" actId="1076"/>
          <ac:cxnSpMkLst>
            <pc:docMk/>
            <pc:sldMk cId="3114943316" sldId="287"/>
            <ac:cxnSpMk id="13" creationId="{1DD571F7-73C0-1E23-9791-A9B31809F316}"/>
          </ac:cxnSpMkLst>
        </pc:cxnChg>
        <pc:cxnChg chg="del mod">
          <ac:chgData name="土方雅之" userId="50c032e7-54fb-49da-b366-ca40689d108a" providerId="ADAL" clId="{12BC689A-915E-4C71-B62E-8EA117ADB6F7}" dt="2024-04-15T23:03:38.827" v="2162" actId="478"/>
          <ac:cxnSpMkLst>
            <pc:docMk/>
            <pc:sldMk cId="3114943316" sldId="287"/>
            <ac:cxnSpMk id="15" creationId="{03BD1FBF-B573-7F37-8A1D-8D8D25B5AFC2}"/>
          </ac:cxnSpMkLst>
        </pc:cxnChg>
        <pc:cxnChg chg="del mod">
          <ac:chgData name="土方雅之" userId="50c032e7-54fb-49da-b366-ca40689d108a" providerId="ADAL" clId="{12BC689A-915E-4C71-B62E-8EA117ADB6F7}" dt="2024-04-15T23:03:38.827" v="2162" actId="478"/>
          <ac:cxnSpMkLst>
            <pc:docMk/>
            <pc:sldMk cId="3114943316" sldId="287"/>
            <ac:cxnSpMk id="19" creationId="{DE2BF5FA-5644-0EC7-6DCD-0B8FA9AE336B}"/>
          </ac:cxnSpMkLst>
        </pc:cxnChg>
        <pc:cxnChg chg="add mod">
          <ac:chgData name="土方雅之" userId="50c032e7-54fb-49da-b366-ca40689d108a" providerId="ADAL" clId="{12BC689A-915E-4C71-B62E-8EA117ADB6F7}" dt="2024-04-17T05:38:01.968" v="9472" actId="1076"/>
          <ac:cxnSpMkLst>
            <pc:docMk/>
            <pc:sldMk cId="3114943316" sldId="287"/>
            <ac:cxnSpMk id="20" creationId="{251BB5F0-5B27-6FDD-F0D6-8C7A3B7970A1}"/>
          </ac:cxnSpMkLst>
        </pc:cxnChg>
        <pc:cxnChg chg="del mod">
          <ac:chgData name="土方雅之" userId="50c032e7-54fb-49da-b366-ca40689d108a" providerId="ADAL" clId="{12BC689A-915E-4C71-B62E-8EA117ADB6F7}" dt="2024-04-15T23:03:38.827" v="2162" actId="478"/>
          <ac:cxnSpMkLst>
            <pc:docMk/>
            <pc:sldMk cId="3114943316" sldId="287"/>
            <ac:cxnSpMk id="22" creationId="{F07FE938-BF1D-7B27-173D-30870D9AFE0A}"/>
          </ac:cxnSpMkLst>
        </pc:cxnChg>
        <pc:cxnChg chg="del mod">
          <ac:chgData name="土方雅之" userId="50c032e7-54fb-49da-b366-ca40689d108a" providerId="ADAL" clId="{12BC689A-915E-4C71-B62E-8EA117ADB6F7}" dt="2024-04-15T23:03:38.827" v="2162" actId="478"/>
          <ac:cxnSpMkLst>
            <pc:docMk/>
            <pc:sldMk cId="3114943316" sldId="287"/>
            <ac:cxnSpMk id="25" creationId="{AB23CEF0-7A18-0162-3690-15F7D13EA1D5}"/>
          </ac:cxnSpMkLst>
        </pc:cxnChg>
        <pc:cxnChg chg="add mod">
          <ac:chgData name="土方雅之" userId="50c032e7-54fb-49da-b366-ca40689d108a" providerId="ADAL" clId="{12BC689A-915E-4C71-B62E-8EA117ADB6F7}" dt="2024-04-17T05:38:01.968" v="9472" actId="1076"/>
          <ac:cxnSpMkLst>
            <pc:docMk/>
            <pc:sldMk cId="3114943316" sldId="287"/>
            <ac:cxnSpMk id="28" creationId="{C3649012-3F8B-E46F-6273-EDB291E43D48}"/>
          </ac:cxnSpMkLst>
        </pc:cxnChg>
        <pc:cxnChg chg="add mod">
          <ac:chgData name="土方雅之" userId="50c032e7-54fb-49da-b366-ca40689d108a" providerId="ADAL" clId="{12BC689A-915E-4C71-B62E-8EA117ADB6F7}" dt="2024-04-15T23:08:16.728" v="2507" actId="14100"/>
          <ac:cxnSpMkLst>
            <pc:docMk/>
            <pc:sldMk cId="3114943316" sldId="287"/>
            <ac:cxnSpMk id="40" creationId="{5DC8A970-54C3-898F-65E2-C62D95315A9A}"/>
          </ac:cxnSpMkLst>
        </pc:cxnChg>
        <pc:cxnChg chg="del mod">
          <ac:chgData name="土方雅之" userId="50c032e7-54fb-49da-b366-ca40689d108a" providerId="ADAL" clId="{12BC689A-915E-4C71-B62E-8EA117ADB6F7}" dt="2024-04-15T23:03:38.827" v="2162" actId="478"/>
          <ac:cxnSpMkLst>
            <pc:docMk/>
            <pc:sldMk cId="3114943316" sldId="287"/>
            <ac:cxnSpMk id="52" creationId="{AABC1EC3-CBF0-3010-122B-91E02417D2DF}"/>
          </ac:cxnSpMkLst>
        </pc:cxnChg>
        <pc:cxnChg chg="add mod">
          <ac:chgData name="土方雅之" userId="50c032e7-54fb-49da-b366-ca40689d108a" providerId="ADAL" clId="{12BC689A-915E-4C71-B62E-8EA117ADB6F7}" dt="2024-04-15T23:12:35.575" v="2670" actId="554"/>
          <ac:cxnSpMkLst>
            <pc:docMk/>
            <pc:sldMk cId="3114943316" sldId="287"/>
            <ac:cxnSpMk id="53" creationId="{E6B3914F-52BA-B6F7-F36E-80A4EC3A87E6}"/>
          </ac:cxnSpMkLst>
        </pc:cxnChg>
        <pc:cxnChg chg="del mod">
          <ac:chgData name="土方雅之" userId="50c032e7-54fb-49da-b366-ca40689d108a" providerId="ADAL" clId="{12BC689A-915E-4C71-B62E-8EA117ADB6F7}" dt="2024-04-15T23:03:38.827" v="2162" actId="478"/>
          <ac:cxnSpMkLst>
            <pc:docMk/>
            <pc:sldMk cId="3114943316" sldId="287"/>
            <ac:cxnSpMk id="62" creationId="{E1C2C626-FEDF-CE70-BAE2-ECB1706368E9}"/>
          </ac:cxnSpMkLst>
        </pc:cxnChg>
        <pc:cxnChg chg="del mod">
          <ac:chgData name="土方雅之" userId="50c032e7-54fb-49da-b366-ca40689d108a" providerId="ADAL" clId="{12BC689A-915E-4C71-B62E-8EA117ADB6F7}" dt="2024-04-15T23:03:38.827" v="2162" actId="478"/>
          <ac:cxnSpMkLst>
            <pc:docMk/>
            <pc:sldMk cId="3114943316" sldId="287"/>
            <ac:cxnSpMk id="67" creationId="{C4FF80E6-55BB-B00F-769E-00B58CD666D0}"/>
          </ac:cxnSpMkLst>
        </pc:cxnChg>
        <pc:cxnChg chg="del mod">
          <ac:chgData name="土方雅之" userId="50c032e7-54fb-49da-b366-ca40689d108a" providerId="ADAL" clId="{12BC689A-915E-4C71-B62E-8EA117ADB6F7}" dt="2024-04-15T23:03:38.827" v="2162" actId="478"/>
          <ac:cxnSpMkLst>
            <pc:docMk/>
            <pc:sldMk cId="3114943316" sldId="287"/>
            <ac:cxnSpMk id="78" creationId="{9510BB29-5039-F9EC-4D65-9620038A6E00}"/>
          </ac:cxnSpMkLst>
        </pc:cxnChg>
        <pc:cxnChg chg="add mod">
          <ac:chgData name="土方雅之" userId="50c032e7-54fb-49da-b366-ca40689d108a" providerId="ADAL" clId="{12BC689A-915E-4C71-B62E-8EA117ADB6F7}" dt="2024-04-15T23:12:39.490" v="2685" actId="1037"/>
          <ac:cxnSpMkLst>
            <pc:docMk/>
            <pc:sldMk cId="3114943316" sldId="287"/>
            <ac:cxnSpMk id="79" creationId="{F7EC5624-7461-DF90-B72D-781A0328D6C1}"/>
          </ac:cxnSpMkLst>
        </pc:cxnChg>
        <pc:cxnChg chg="del mod">
          <ac:chgData name="土方雅之" userId="50c032e7-54fb-49da-b366-ca40689d108a" providerId="ADAL" clId="{12BC689A-915E-4C71-B62E-8EA117ADB6F7}" dt="2024-04-15T23:03:38.827" v="2162" actId="478"/>
          <ac:cxnSpMkLst>
            <pc:docMk/>
            <pc:sldMk cId="3114943316" sldId="287"/>
            <ac:cxnSpMk id="84" creationId="{7A977839-A12A-5C84-C33F-17C425AEA8B9}"/>
          </ac:cxnSpMkLst>
        </pc:cxnChg>
      </pc:sldChg>
      <pc:sldChg chg="addSp delSp modSp add mod">
        <pc:chgData name="土方雅之" userId="50c032e7-54fb-49da-b366-ca40689d108a" providerId="ADAL" clId="{12BC689A-915E-4C71-B62E-8EA117ADB6F7}" dt="2024-04-17T06:04:08.567" v="11444" actId="207"/>
        <pc:sldMkLst>
          <pc:docMk/>
          <pc:sldMk cId="2892449570" sldId="288"/>
        </pc:sldMkLst>
        <pc:spChg chg="add mod">
          <ac:chgData name="土方雅之" userId="50c032e7-54fb-49da-b366-ca40689d108a" providerId="ADAL" clId="{12BC689A-915E-4C71-B62E-8EA117ADB6F7}" dt="2024-04-17T05:43:26.919" v="9735" actId="1076"/>
          <ac:spMkLst>
            <pc:docMk/>
            <pc:sldMk cId="2892449570" sldId="288"/>
            <ac:spMk id="2" creationId="{35A0512A-26C9-75EE-A1EA-B8DBE4452E0F}"/>
          </ac:spMkLst>
        </pc:spChg>
        <pc:spChg chg="del">
          <ac:chgData name="土方雅之" userId="50c032e7-54fb-49da-b366-ca40689d108a" providerId="ADAL" clId="{12BC689A-915E-4C71-B62E-8EA117ADB6F7}" dt="2024-04-15T23:13:09.922" v="2700" actId="478"/>
          <ac:spMkLst>
            <pc:docMk/>
            <pc:sldMk cId="2892449570" sldId="288"/>
            <ac:spMk id="2" creationId="{36D67B4C-2BE1-E66B-41DA-38FA635C82D0}"/>
          </ac:spMkLst>
        </pc:spChg>
        <pc:spChg chg="add del mod">
          <ac:chgData name="土方雅之" userId="50c032e7-54fb-49da-b366-ca40689d108a" providerId="ADAL" clId="{12BC689A-915E-4C71-B62E-8EA117ADB6F7}" dt="2024-04-16T10:35:26.509" v="4888" actId="478"/>
          <ac:spMkLst>
            <pc:docMk/>
            <pc:sldMk cId="2892449570" sldId="288"/>
            <ac:spMk id="2" creationId="{7F62BE6C-FA8D-575D-FF18-38413EAAF777}"/>
          </ac:spMkLst>
        </pc:spChg>
        <pc:spChg chg="add mod">
          <ac:chgData name="土方雅之" userId="50c032e7-54fb-49da-b366-ca40689d108a" providerId="ADAL" clId="{12BC689A-915E-4C71-B62E-8EA117ADB6F7}" dt="2024-04-16T10:36:16.776" v="4927" actId="1036"/>
          <ac:spMkLst>
            <pc:docMk/>
            <pc:sldMk cId="2892449570" sldId="288"/>
            <ac:spMk id="3" creationId="{210709F6-E589-13A6-A20D-115A7C1BE226}"/>
          </ac:spMkLst>
        </pc:spChg>
        <pc:spChg chg="del">
          <ac:chgData name="土方雅之" userId="50c032e7-54fb-49da-b366-ca40689d108a" providerId="ADAL" clId="{12BC689A-915E-4C71-B62E-8EA117ADB6F7}" dt="2024-04-15T23:13:09.922" v="2700" actId="478"/>
          <ac:spMkLst>
            <pc:docMk/>
            <pc:sldMk cId="2892449570" sldId="288"/>
            <ac:spMk id="3" creationId="{36F6376D-BB03-9E93-2946-7C4930BCD5BC}"/>
          </ac:spMkLst>
        </pc:spChg>
        <pc:spChg chg="add del mod">
          <ac:chgData name="土方雅之" userId="50c032e7-54fb-49da-b366-ca40689d108a" providerId="ADAL" clId="{12BC689A-915E-4C71-B62E-8EA117ADB6F7}" dt="2024-04-17T03:36:45.009" v="5627" actId="21"/>
          <ac:spMkLst>
            <pc:docMk/>
            <pc:sldMk cId="2892449570" sldId="288"/>
            <ac:spMk id="4" creationId="{A928392C-D180-C766-14C9-73DACEFDB8C4}"/>
          </ac:spMkLst>
        </pc:spChg>
        <pc:spChg chg="add mod">
          <ac:chgData name="土方雅之" userId="50c032e7-54fb-49da-b366-ca40689d108a" providerId="ADAL" clId="{12BC689A-915E-4C71-B62E-8EA117ADB6F7}" dt="2024-04-17T05:43:06.157" v="9732" actId="20577"/>
          <ac:spMkLst>
            <pc:docMk/>
            <pc:sldMk cId="2892449570" sldId="288"/>
            <ac:spMk id="4" creationId="{D538F90F-1A3B-AE82-7D90-0D9060D9949D}"/>
          </ac:spMkLst>
        </pc:spChg>
        <pc:spChg chg="add del mod">
          <ac:chgData name="土方雅之" userId="50c032e7-54fb-49da-b366-ca40689d108a" providerId="ADAL" clId="{12BC689A-915E-4C71-B62E-8EA117ADB6F7}" dt="2024-04-16T10:33:07.828" v="4772" actId="478"/>
          <ac:spMkLst>
            <pc:docMk/>
            <pc:sldMk cId="2892449570" sldId="288"/>
            <ac:spMk id="6" creationId="{4BB154BE-0540-218D-9546-6CE64657D6E2}"/>
          </ac:spMkLst>
        </pc:spChg>
        <pc:spChg chg="add mod">
          <ac:chgData name="土方雅之" userId="50c032e7-54fb-49da-b366-ca40689d108a" providerId="ADAL" clId="{12BC689A-915E-4C71-B62E-8EA117ADB6F7}" dt="2024-04-16T12:02:23.486" v="5051" actId="1036"/>
          <ac:spMkLst>
            <pc:docMk/>
            <pc:sldMk cId="2892449570" sldId="288"/>
            <ac:spMk id="6" creationId="{73F51B4E-C389-1EC2-342A-7F078C1C3F7F}"/>
          </ac:spMkLst>
        </pc:spChg>
        <pc:spChg chg="add mod">
          <ac:chgData name="土方雅之" userId="50c032e7-54fb-49da-b366-ca40689d108a" providerId="ADAL" clId="{12BC689A-915E-4C71-B62E-8EA117ADB6F7}" dt="2024-04-17T01:49:50.898" v="5625" actId="1076"/>
          <ac:spMkLst>
            <pc:docMk/>
            <pc:sldMk cId="2892449570" sldId="288"/>
            <ac:spMk id="8" creationId="{E38E3D00-7CD9-65BA-6C50-299981385534}"/>
          </ac:spMkLst>
        </pc:spChg>
        <pc:spChg chg="add mod">
          <ac:chgData name="土方雅之" userId="50c032e7-54fb-49da-b366-ca40689d108a" providerId="ADAL" clId="{12BC689A-915E-4C71-B62E-8EA117ADB6F7}" dt="2024-04-17T05:51:07.446" v="10576" actId="20577"/>
          <ac:spMkLst>
            <pc:docMk/>
            <pc:sldMk cId="2892449570" sldId="288"/>
            <ac:spMk id="9" creationId="{8D7AFF9C-D363-B3AF-38A3-1769E9014ACC}"/>
          </ac:spMkLst>
        </pc:spChg>
        <pc:spChg chg="add mod">
          <ac:chgData name="土方雅之" userId="50c032e7-54fb-49da-b366-ca40689d108a" providerId="ADAL" clId="{12BC689A-915E-4C71-B62E-8EA117ADB6F7}" dt="2024-04-16T10:36:16.776" v="4927" actId="1036"/>
          <ac:spMkLst>
            <pc:docMk/>
            <pc:sldMk cId="2892449570" sldId="288"/>
            <ac:spMk id="11" creationId="{06706E48-2753-A79D-B806-361021CD0749}"/>
          </ac:spMkLst>
        </pc:spChg>
        <pc:spChg chg="del">
          <ac:chgData name="土方雅之" userId="50c032e7-54fb-49da-b366-ca40689d108a" providerId="ADAL" clId="{12BC689A-915E-4C71-B62E-8EA117ADB6F7}" dt="2024-04-15T23:13:09.922" v="2700" actId="478"/>
          <ac:spMkLst>
            <pc:docMk/>
            <pc:sldMk cId="2892449570" sldId="288"/>
            <ac:spMk id="12" creationId="{53A92DAA-7DD4-417E-9664-3593E04A1B5F}"/>
          </ac:spMkLst>
        </pc:spChg>
        <pc:spChg chg="add mod">
          <ac:chgData name="土方雅之" userId="50c032e7-54fb-49da-b366-ca40689d108a" providerId="ADAL" clId="{12BC689A-915E-4C71-B62E-8EA117ADB6F7}" dt="2024-04-16T10:34:07.249" v="4776" actId="1076"/>
          <ac:spMkLst>
            <pc:docMk/>
            <pc:sldMk cId="2892449570" sldId="288"/>
            <ac:spMk id="12" creationId="{C1E40F37-89B7-5BF1-E802-71ADDECA4433}"/>
          </ac:spMkLst>
        </pc:spChg>
        <pc:spChg chg="add mod ord">
          <ac:chgData name="土方雅之" userId="50c032e7-54fb-49da-b366-ca40689d108a" providerId="ADAL" clId="{12BC689A-915E-4C71-B62E-8EA117ADB6F7}" dt="2024-04-17T05:43:17.427" v="9734" actId="166"/>
          <ac:spMkLst>
            <pc:docMk/>
            <pc:sldMk cId="2892449570" sldId="288"/>
            <ac:spMk id="13" creationId="{6D298492-992B-E616-A5BA-C19C1192CC33}"/>
          </ac:spMkLst>
        </pc:spChg>
        <pc:spChg chg="add mod">
          <ac:chgData name="土方雅之" userId="50c032e7-54fb-49da-b366-ca40689d108a" providerId="ADAL" clId="{12BC689A-915E-4C71-B62E-8EA117ADB6F7}" dt="2024-04-16T10:34:32.108" v="4780" actId="1076"/>
          <ac:spMkLst>
            <pc:docMk/>
            <pc:sldMk cId="2892449570" sldId="288"/>
            <ac:spMk id="14" creationId="{7FDB7AB7-EC96-72B2-3824-F6AD5347F432}"/>
          </ac:spMkLst>
        </pc:spChg>
        <pc:spChg chg="mod">
          <ac:chgData name="土方雅之" userId="50c032e7-54fb-49da-b366-ca40689d108a" providerId="ADAL" clId="{12BC689A-915E-4C71-B62E-8EA117ADB6F7}" dt="2024-04-15T23:14:08.640" v="2779"/>
          <ac:spMkLst>
            <pc:docMk/>
            <pc:sldMk cId="2892449570" sldId="288"/>
            <ac:spMk id="14" creationId="{A1B404C5-EDA3-C9E3-04A0-2C8D590B0AB0}"/>
          </ac:spMkLst>
        </pc:spChg>
        <pc:spChg chg="add mod">
          <ac:chgData name="土方雅之" userId="50c032e7-54fb-49da-b366-ca40689d108a" providerId="ADAL" clId="{12BC689A-915E-4C71-B62E-8EA117ADB6F7}" dt="2024-04-16T12:01:39.049" v="5021" actId="1038"/>
          <ac:spMkLst>
            <pc:docMk/>
            <pc:sldMk cId="2892449570" sldId="288"/>
            <ac:spMk id="15" creationId="{AD6E4ED5-7338-6737-6BEF-A9B243867B6F}"/>
          </ac:spMkLst>
        </pc:spChg>
        <pc:spChg chg="mod">
          <ac:chgData name="土方雅之" userId="50c032e7-54fb-49da-b366-ca40689d108a" providerId="ADAL" clId="{12BC689A-915E-4C71-B62E-8EA117ADB6F7}" dt="2024-04-15T23:14:08.640" v="2779"/>
          <ac:spMkLst>
            <pc:docMk/>
            <pc:sldMk cId="2892449570" sldId="288"/>
            <ac:spMk id="15" creationId="{CAABED45-B209-43C9-CDCD-A70B66558459}"/>
          </ac:spMkLst>
        </pc:spChg>
        <pc:spChg chg="del">
          <ac:chgData name="土方雅之" userId="50c032e7-54fb-49da-b366-ca40689d108a" providerId="ADAL" clId="{12BC689A-915E-4C71-B62E-8EA117ADB6F7}" dt="2024-04-15T23:13:09.922" v="2700" actId="478"/>
          <ac:spMkLst>
            <pc:docMk/>
            <pc:sldMk cId="2892449570" sldId="288"/>
            <ac:spMk id="17" creationId="{C0436705-70C4-A639-4C34-034015FC1ADD}"/>
          </ac:spMkLst>
        </pc:spChg>
        <pc:spChg chg="mod">
          <ac:chgData name="土方雅之" userId="50c032e7-54fb-49da-b366-ca40689d108a" providerId="ADAL" clId="{12BC689A-915E-4C71-B62E-8EA117ADB6F7}" dt="2024-04-15T23:14:32.089" v="2780"/>
          <ac:spMkLst>
            <pc:docMk/>
            <pc:sldMk cId="2892449570" sldId="288"/>
            <ac:spMk id="18" creationId="{EAB44704-3C8A-4733-C6EE-40A296698563}"/>
          </ac:spMkLst>
        </pc:spChg>
        <pc:spChg chg="mod ord">
          <ac:chgData name="土方雅之" userId="50c032e7-54fb-49da-b366-ca40689d108a" providerId="ADAL" clId="{12BC689A-915E-4C71-B62E-8EA117ADB6F7}" dt="2024-04-17T05:41:46.969" v="9706" actId="166"/>
          <ac:spMkLst>
            <pc:docMk/>
            <pc:sldMk cId="2892449570" sldId="288"/>
            <ac:spMk id="19" creationId="{7006749A-1504-9497-1C1D-975C83D751A0}"/>
          </ac:spMkLst>
        </pc:spChg>
        <pc:spChg chg="mod">
          <ac:chgData name="土方雅之" userId="50c032e7-54fb-49da-b366-ca40689d108a" providerId="ADAL" clId="{12BC689A-915E-4C71-B62E-8EA117ADB6F7}" dt="2024-04-16T10:34:55.698" v="4783"/>
          <ac:spMkLst>
            <pc:docMk/>
            <pc:sldMk cId="2892449570" sldId="288"/>
            <ac:spMk id="20" creationId="{A8663DD1-1D1A-0317-FA28-F14FA37B94E2}"/>
          </ac:spMkLst>
        </pc:spChg>
        <pc:spChg chg="mod">
          <ac:chgData name="土方雅之" userId="50c032e7-54fb-49da-b366-ca40689d108a" providerId="ADAL" clId="{12BC689A-915E-4C71-B62E-8EA117ADB6F7}" dt="2024-04-16T10:34:55.698" v="4783"/>
          <ac:spMkLst>
            <pc:docMk/>
            <pc:sldMk cId="2892449570" sldId="288"/>
            <ac:spMk id="21" creationId="{25C345B7-43E7-F89A-6D18-1A75B618E201}"/>
          </ac:spMkLst>
        </pc:spChg>
        <pc:spChg chg="del">
          <ac:chgData name="土方雅之" userId="50c032e7-54fb-49da-b366-ca40689d108a" providerId="ADAL" clId="{12BC689A-915E-4C71-B62E-8EA117ADB6F7}" dt="2024-04-15T23:13:09.922" v="2700" actId="478"/>
          <ac:spMkLst>
            <pc:docMk/>
            <pc:sldMk cId="2892449570" sldId="288"/>
            <ac:spMk id="21" creationId="{58C0DC7C-4D20-AAED-CE12-1FE942AE08F0}"/>
          </ac:spMkLst>
        </pc:spChg>
        <pc:spChg chg="add mod">
          <ac:chgData name="土方雅之" userId="50c032e7-54fb-49da-b366-ca40689d108a" providerId="ADAL" clId="{12BC689A-915E-4C71-B62E-8EA117ADB6F7}" dt="2024-04-16T12:02:23.486" v="5051" actId="1036"/>
          <ac:spMkLst>
            <pc:docMk/>
            <pc:sldMk cId="2892449570" sldId="288"/>
            <ac:spMk id="22" creationId="{984F1779-9169-EE95-403A-EECA31253CEE}"/>
          </ac:spMkLst>
        </pc:spChg>
        <pc:spChg chg="add mod">
          <ac:chgData name="土方雅之" userId="50c032e7-54fb-49da-b366-ca40689d108a" providerId="ADAL" clId="{12BC689A-915E-4C71-B62E-8EA117ADB6F7}" dt="2024-04-15T23:33:44.425" v="3432" actId="14100"/>
          <ac:spMkLst>
            <pc:docMk/>
            <pc:sldMk cId="2892449570" sldId="288"/>
            <ac:spMk id="23" creationId="{B625A086-5B92-F344-DD80-BE1AC7765C45}"/>
          </ac:spMkLst>
        </pc:spChg>
        <pc:spChg chg="add mod">
          <ac:chgData name="土方雅之" userId="50c032e7-54fb-49da-b366-ca40689d108a" providerId="ADAL" clId="{12BC689A-915E-4C71-B62E-8EA117ADB6F7}" dt="2024-04-16T12:01:39.049" v="5021" actId="1038"/>
          <ac:spMkLst>
            <pc:docMk/>
            <pc:sldMk cId="2892449570" sldId="288"/>
            <ac:spMk id="24" creationId="{3754A2BA-B43C-F523-5B79-270620378F43}"/>
          </ac:spMkLst>
        </pc:spChg>
        <pc:spChg chg="mod">
          <ac:chgData name="土方雅之" userId="50c032e7-54fb-49da-b366-ca40689d108a" providerId="ADAL" clId="{12BC689A-915E-4C71-B62E-8EA117ADB6F7}" dt="2024-04-15T23:15:42.202" v="2790"/>
          <ac:spMkLst>
            <pc:docMk/>
            <pc:sldMk cId="2892449570" sldId="288"/>
            <ac:spMk id="26" creationId="{883900CE-0D27-B1ED-AB15-D6925E8D99D1}"/>
          </ac:spMkLst>
        </pc:spChg>
        <pc:spChg chg="mod">
          <ac:chgData name="土方雅之" userId="50c032e7-54fb-49da-b366-ca40689d108a" providerId="ADAL" clId="{12BC689A-915E-4C71-B62E-8EA117ADB6F7}" dt="2024-04-15T23:15:42.202" v="2790"/>
          <ac:spMkLst>
            <pc:docMk/>
            <pc:sldMk cId="2892449570" sldId="288"/>
            <ac:spMk id="27" creationId="{CBDD5E5A-C473-FC20-E800-24344D55BEE3}"/>
          </ac:spMkLst>
        </pc:spChg>
        <pc:spChg chg="add mod">
          <ac:chgData name="土方雅之" userId="50c032e7-54fb-49da-b366-ca40689d108a" providerId="ADAL" clId="{12BC689A-915E-4C71-B62E-8EA117ADB6F7}" dt="2024-04-17T06:04:08.567" v="11444" actId="207"/>
          <ac:spMkLst>
            <pc:docMk/>
            <pc:sldMk cId="2892449570" sldId="288"/>
            <ac:spMk id="28" creationId="{153E40CB-56D4-8656-025A-0B7A17BB58AF}"/>
          </ac:spMkLst>
        </pc:spChg>
        <pc:spChg chg="add mod">
          <ac:chgData name="土方雅之" userId="50c032e7-54fb-49da-b366-ca40689d108a" providerId="ADAL" clId="{12BC689A-915E-4C71-B62E-8EA117ADB6F7}" dt="2024-04-16T12:02:23.486" v="5051" actId="1036"/>
          <ac:spMkLst>
            <pc:docMk/>
            <pc:sldMk cId="2892449570" sldId="288"/>
            <ac:spMk id="29" creationId="{4C09FCC5-9644-6CF0-60AB-156AED34E16F}"/>
          </ac:spMkLst>
        </pc:spChg>
        <pc:spChg chg="add mod">
          <ac:chgData name="土方雅之" userId="50c032e7-54fb-49da-b366-ca40689d108a" providerId="ADAL" clId="{12BC689A-915E-4C71-B62E-8EA117ADB6F7}" dt="2024-04-16T12:01:39.049" v="5021" actId="1038"/>
          <ac:spMkLst>
            <pc:docMk/>
            <pc:sldMk cId="2892449570" sldId="288"/>
            <ac:spMk id="30" creationId="{4EB816CB-A2D6-E2EB-03E6-3450FE2282F0}"/>
          </ac:spMkLst>
        </pc:spChg>
        <pc:spChg chg="add mod">
          <ac:chgData name="土方雅之" userId="50c032e7-54fb-49da-b366-ca40689d108a" providerId="ADAL" clId="{12BC689A-915E-4C71-B62E-8EA117ADB6F7}" dt="2024-04-16T12:01:39.049" v="5021" actId="1038"/>
          <ac:spMkLst>
            <pc:docMk/>
            <pc:sldMk cId="2892449570" sldId="288"/>
            <ac:spMk id="31" creationId="{43B1CF49-C320-0194-FAB3-C47F24B0B6D5}"/>
          </ac:spMkLst>
        </pc:spChg>
        <pc:spChg chg="add mod">
          <ac:chgData name="土方雅之" userId="50c032e7-54fb-49da-b366-ca40689d108a" providerId="ADAL" clId="{12BC689A-915E-4C71-B62E-8EA117ADB6F7}" dt="2024-04-16T12:01:39.049" v="5021" actId="1038"/>
          <ac:spMkLst>
            <pc:docMk/>
            <pc:sldMk cId="2892449570" sldId="288"/>
            <ac:spMk id="32" creationId="{3F8DC5BF-CCB2-05A8-1881-8053F0341EB1}"/>
          </ac:spMkLst>
        </pc:spChg>
        <pc:spChg chg="add del mod">
          <ac:chgData name="土方雅之" userId="50c032e7-54fb-49da-b366-ca40689d108a" providerId="ADAL" clId="{12BC689A-915E-4C71-B62E-8EA117ADB6F7}" dt="2024-04-16T10:35:47.573" v="4893" actId="478"/>
          <ac:spMkLst>
            <pc:docMk/>
            <pc:sldMk cId="2892449570" sldId="288"/>
            <ac:spMk id="33" creationId="{5B030A95-AB48-AEAD-F210-BAFC08EF7225}"/>
          </ac:spMkLst>
        </pc:spChg>
        <pc:spChg chg="add mod">
          <ac:chgData name="土方雅之" userId="50c032e7-54fb-49da-b366-ca40689d108a" providerId="ADAL" clId="{12BC689A-915E-4C71-B62E-8EA117ADB6F7}" dt="2024-04-17T05:53:06.165" v="10587" actId="1076"/>
          <ac:spMkLst>
            <pc:docMk/>
            <pc:sldMk cId="2892449570" sldId="288"/>
            <ac:spMk id="33" creationId="{80EEC59B-6E7A-21B5-B9D2-A7C08B31D8AF}"/>
          </ac:spMkLst>
        </pc:spChg>
        <pc:spChg chg="add mod">
          <ac:chgData name="土方雅之" userId="50c032e7-54fb-49da-b366-ca40689d108a" providerId="ADAL" clId="{12BC689A-915E-4C71-B62E-8EA117ADB6F7}" dt="2024-04-16T10:36:16.776" v="4927" actId="1036"/>
          <ac:spMkLst>
            <pc:docMk/>
            <pc:sldMk cId="2892449570" sldId="288"/>
            <ac:spMk id="35" creationId="{E41C6033-8F33-5FD8-F75A-EF513D8E45FD}"/>
          </ac:spMkLst>
        </pc:spChg>
        <pc:spChg chg="del">
          <ac:chgData name="土方雅之" userId="50c032e7-54fb-49da-b366-ca40689d108a" providerId="ADAL" clId="{12BC689A-915E-4C71-B62E-8EA117ADB6F7}" dt="2024-04-15T23:13:09.922" v="2700" actId="478"/>
          <ac:spMkLst>
            <pc:docMk/>
            <pc:sldMk cId="2892449570" sldId="288"/>
            <ac:spMk id="37" creationId="{E5FFF9CF-AAE6-03DC-D2D9-6BDD2346A0AD}"/>
          </ac:spMkLst>
        </pc:spChg>
        <pc:spChg chg="mod">
          <ac:chgData name="土方雅之" userId="50c032e7-54fb-49da-b366-ca40689d108a" providerId="ADAL" clId="{12BC689A-915E-4C71-B62E-8EA117ADB6F7}" dt="2024-04-16T12:02:40.202" v="5052"/>
          <ac:spMkLst>
            <pc:docMk/>
            <pc:sldMk cId="2892449570" sldId="288"/>
            <ac:spMk id="37" creationId="{E72E2453-06D5-8714-0541-9DBD96CE880A}"/>
          </ac:spMkLst>
        </pc:spChg>
        <pc:spChg chg="mod">
          <ac:chgData name="土方雅之" userId="50c032e7-54fb-49da-b366-ca40689d108a" providerId="ADAL" clId="{12BC689A-915E-4C71-B62E-8EA117ADB6F7}" dt="2024-04-15T23:12:55.570" v="2699" actId="20577"/>
          <ac:spMkLst>
            <pc:docMk/>
            <pc:sldMk cId="2892449570" sldId="288"/>
            <ac:spMk id="38" creationId="{7CD13538-CC21-9862-75E8-518E7C6E89DB}"/>
          </ac:spMkLst>
        </pc:spChg>
        <pc:spChg chg="mod">
          <ac:chgData name="土方雅之" userId="50c032e7-54fb-49da-b366-ca40689d108a" providerId="ADAL" clId="{12BC689A-915E-4C71-B62E-8EA117ADB6F7}" dt="2024-04-16T12:02:40.202" v="5052"/>
          <ac:spMkLst>
            <pc:docMk/>
            <pc:sldMk cId="2892449570" sldId="288"/>
            <ac:spMk id="40" creationId="{EB817B18-FF46-D1DE-988B-DBFABCF5D64F}"/>
          </ac:spMkLst>
        </pc:spChg>
        <pc:spChg chg="add mod">
          <ac:chgData name="土方雅之" userId="50c032e7-54fb-49da-b366-ca40689d108a" providerId="ADAL" clId="{12BC689A-915E-4C71-B62E-8EA117ADB6F7}" dt="2024-04-17T05:54:01.895" v="10678" actId="20577"/>
          <ac:spMkLst>
            <pc:docMk/>
            <pc:sldMk cId="2892449570" sldId="288"/>
            <ac:spMk id="41" creationId="{709C6B62-A64F-3B7B-5263-1C37FF810C5E}"/>
          </ac:spMkLst>
        </pc:spChg>
        <pc:spChg chg="add mod">
          <ac:chgData name="土方雅之" userId="50c032e7-54fb-49da-b366-ca40689d108a" providerId="ADAL" clId="{12BC689A-915E-4C71-B62E-8EA117ADB6F7}" dt="2024-04-17T05:54:17.541" v="10679" actId="1076"/>
          <ac:spMkLst>
            <pc:docMk/>
            <pc:sldMk cId="2892449570" sldId="288"/>
            <ac:spMk id="42" creationId="{CB057C91-B6D9-4D72-38CC-64E504EB6C85}"/>
          </ac:spMkLst>
        </pc:spChg>
        <pc:spChg chg="add mod">
          <ac:chgData name="土方雅之" userId="50c032e7-54fb-49da-b366-ca40689d108a" providerId="ADAL" clId="{12BC689A-915E-4C71-B62E-8EA117ADB6F7}" dt="2024-04-17T05:54:59.694" v="10767" actId="20577"/>
          <ac:spMkLst>
            <pc:docMk/>
            <pc:sldMk cId="2892449570" sldId="288"/>
            <ac:spMk id="43" creationId="{BDDCB639-37C0-68EE-A82E-0CBE39C09320}"/>
          </ac:spMkLst>
        </pc:spChg>
        <pc:spChg chg="add mod">
          <ac:chgData name="土方雅之" userId="50c032e7-54fb-49da-b366-ca40689d108a" providerId="ADAL" clId="{12BC689A-915E-4C71-B62E-8EA117ADB6F7}" dt="2024-04-17T05:56:26.450" v="10860" actId="1076"/>
          <ac:spMkLst>
            <pc:docMk/>
            <pc:sldMk cId="2892449570" sldId="288"/>
            <ac:spMk id="44" creationId="{0DB92E91-EF1D-1B24-405B-56B476F955D7}"/>
          </ac:spMkLst>
        </pc:spChg>
        <pc:spChg chg="add mod">
          <ac:chgData name="土方雅之" userId="50c032e7-54fb-49da-b366-ca40689d108a" providerId="ADAL" clId="{12BC689A-915E-4C71-B62E-8EA117ADB6F7}" dt="2024-04-17T05:57:35.626" v="11103" actId="20577"/>
          <ac:spMkLst>
            <pc:docMk/>
            <pc:sldMk cId="2892449570" sldId="288"/>
            <ac:spMk id="45" creationId="{54D39496-4F82-CC77-BAFD-7C4966160FCD}"/>
          </ac:spMkLst>
        </pc:spChg>
        <pc:spChg chg="add mod">
          <ac:chgData name="土方雅之" userId="50c032e7-54fb-49da-b366-ca40689d108a" providerId="ADAL" clId="{12BC689A-915E-4C71-B62E-8EA117ADB6F7}" dt="2024-04-17T01:49:59.278" v="5626" actId="207"/>
          <ac:spMkLst>
            <pc:docMk/>
            <pc:sldMk cId="2892449570" sldId="288"/>
            <ac:spMk id="46" creationId="{CCA8171E-D076-25B0-8491-180EECE67B12}"/>
          </ac:spMkLst>
        </pc:spChg>
        <pc:spChg chg="mod">
          <ac:chgData name="土方雅之" userId="50c032e7-54fb-49da-b366-ca40689d108a" providerId="ADAL" clId="{12BC689A-915E-4C71-B62E-8EA117ADB6F7}" dt="2024-04-15T23:22:28.162" v="3066" actId="1036"/>
          <ac:spMkLst>
            <pc:docMk/>
            <pc:sldMk cId="2892449570" sldId="288"/>
            <ac:spMk id="47" creationId="{A60E60FE-0538-D43B-26E1-9212DDD07305}"/>
          </ac:spMkLst>
        </pc:spChg>
        <pc:spChg chg="add mod">
          <ac:chgData name="土方雅之" userId="50c032e7-54fb-49da-b366-ca40689d108a" providerId="ADAL" clId="{12BC689A-915E-4C71-B62E-8EA117ADB6F7}" dt="2024-04-17T01:49:59.278" v="5626" actId="207"/>
          <ac:spMkLst>
            <pc:docMk/>
            <pc:sldMk cId="2892449570" sldId="288"/>
            <ac:spMk id="48" creationId="{7CFE2728-A4FE-A52A-125F-6885A1BBB27B}"/>
          </ac:spMkLst>
        </pc:spChg>
        <pc:spChg chg="add mod">
          <ac:chgData name="土方雅之" userId="50c032e7-54fb-49da-b366-ca40689d108a" providerId="ADAL" clId="{12BC689A-915E-4C71-B62E-8EA117ADB6F7}" dt="2024-04-16T12:01:39.049" v="5021" actId="1038"/>
          <ac:spMkLst>
            <pc:docMk/>
            <pc:sldMk cId="2892449570" sldId="288"/>
            <ac:spMk id="49" creationId="{7EC2BB0F-9637-04E8-7B28-E56161510B24}"/>
          </ac:spMkLst>
        </pc:spChg>
        <pc:spChg chg="mod">
          <ac:chgData name="土方雅之" userId="50c032e7-54fb-49da-b366-ca40689d108a" providerId="ADAL" clId="{12BC689A-915E-4C71-B62E-8EA117ADB6F7}" dt="2024-04-15T23:21:35.596" v="3006" actId="1038"/>
          <ac:spMkLst>
            <pc:docMk/>
            <pc:sldMk cId="2892449570" sldId="288"/>
            <ac:spMk id="50" creationId="{890B64CB-03A8-31D4-07D5-03C3806818F9}"/>
          </ac:spMkLst>
        </pc:spChg>
        <pc:spChg chg="add mod">
          <ac:chgData name="土方雅之" userId="50c032e7-54fb-49da-b366-ca40689d108a" providerId="ADAL" clId="{12BC689A-915E-4C71-B62E-8EA117ADB6F7}" dt="2024-04-16T12:02:23.486" v="5051" actId="1036"/>
          <ac:spMkLst>
            <pc:docMk/>
            <pc:sldMk cId="2892449570" sldId="288"/>
            <ac:spMk id="70" creationId="{BC3990C0-5355-D75C-AB74-A240138730AB}"/>
          </ac:spMkLst>
        </pc:spChg>
        <pc:spChg chg="del">
          <ac:chgData name="土方雅之" userId="50c032e7-54fb-49da-b366-ca40689d108a" providerId="ADAL" clId="{12BC689A-915E-4C71-B62E-8EA117ADB6F7}" dt="2024-04-15T23:13:09.922" v="2700" actId="478"/>
          <ac:spMkLst>
            <pc:docMk/>
            <pc:sldMk cId="2892449570" sldId="288"/>
            <ac:spMk id="71" creationId="{96086453-3FD8-5365-76C2-34828BDF0A22}"/>
          </ac:spMkLst>
        </pc:spChg>
        <pc:spChg chg="mod">
          <ac:chgData name="土方雅之" userId="50c032e7-54fb-49da-b366-ca40689d108a" providerId="ADAL" clId="{12BC689A-915E-4C71-B62E-8EA117ADB6F7}" dt="2024-04-15T23:25:32.801" v="3151"/>
          <ac:spMkLst>
            <pc:docMk/>
            <pc:sldMk cId="2892449570" sldId="288"/>
            <ac:spMk id="76" creationId="{5766824C-5B7C-BEE7-08BC-A741CD35110E}"/>
          </ac:spMkLst>
        </pc:spChg>
        <pc:spChg chg="mod">
          <ac:chgData name="土方雅之" userId="50c032e7-54fb-49da-b366-ca40689d108a" providerId="ADAL" clId="{12BC689A-915E-4C71-B62E-8EA117ADB6F7}" dt="2024-04-15T23:25:32.801" v="3151"/>
          <ac:spMkLst>
            <pc:docMk/>
            <pc:sldMk cId="2892449570" sldId="288"/>
            <ac:spMk id="77" creationId="{A9B8D656-1C7F-1845-6B53-D377D8A55E83}"/>
          </ac:spMkLst>
        </pc:spChg>
        <pc:spChg chg="add mod">
          <ac:chgData name="土方雅之" userId="50c032e7-54fb-49da-b366-ca40689d108a" providerId="ADAL" clId="{12BC689A-915E-4C71-B62E-8EA117ADB6F7}" dt="2024-04-16T12:01:39.049" v="5021" actId="1038"/>
          <ac:spMkLst>
            <pc:docMk/>
            <pc:sldMk cId="2892449570" sldId="288"/>
            <ac:spMk id="78" creationId="{C452C958-36D0-081F-7607-2229C73A2C03}"/>
          </ac:spMkLst>
        </pc:spChg>
        <pc:spChg chg="mod">
          <ac:chgData name="土方雅之" userId="50c032e7-54fb-49da-b366-ca40689d108a" providerId="ADAL" clId="{12BC689A-915E-4C71-B62E-8EA117ADB6F7}" dt="2024-04-15T23:27:49.658" v="3207"/>
          <ac:spMkLst>
            <pc:docMk/>
            <pc:sldMk cId="2892449570" sldId="288"/>
            <ac:spMk id="84" creationId="{4DFE16BC-0E43-5222-9BE6-256BE01AF879}"/>
          </ac:spMkLst>
        </pc:spChg>
        <pc:spChg chg="mod">
          <ac:chgData name="土方雅之" userId="50c032e7-54fb-49da-b366-ca40689d108a" providerId="ADAL" clId="{12BC689A-915E-4C71-B62E-8EA117ADB6F7}" dt="2024-04-15T23:27:49.658" v="3207"/>
          <ac:spMkLst>
            <pc:docMk/>
            <pc:sldMk cId="2892449570" sldId="288"/>
            <ac:spMk id="85" creationId="{2437EAEF-B8E5-38EC-AD7A-5AFE2739A636}"/>
          </ac:spMkLst>
        </pc:spChg>
        <pc:spChg chg="add mod">
          <ac:chgData name="土方雅之" userId="50c032e7-54fb-49da-b366-ca40689d108a" providerId="ADAL" clId="{12BC689A-915E-4C71-B62E-8EA117ADB6F7}" dt="2024-04-16T12:01:39.049" v="5021" actId="1038"/>
          <ac:spMkLst>
            <pc:docMk/>
            <pc:sldMk cId="2892449570" sldId="288"/>
            <ac:spMk id="86" creationId="{B0A31FE1-575E-F15E-1B34-35E55926BC02}"/>
          </ac:spMkLst>
        </pc:spChg>
        <pc:spChg chg="add mod">
          <ac:chgData name="土方雅之" userId="50c032e7-54fb-49da-b366-ca40689d108a" providerId="ADAL" clId="{12BC689A-915E-4C71-B62E-8EA117ADB6F7}" dt="2024-04-16T12:01:39.049" v="5021" actId="1038"/>
          <ac:spMkLst>
            <pc:docMk/>
            <pc:sldMk cId="2892449570" sldId="288"/>
            <ac:spMk id="92" creationId="{47C0E135-9416-EAF2-0E1A-D3E7E391C7CF}"/>
          </ac:spMkLst>
        </pc:spChg>
        <pc:spChg chg="add mod">
          <ac:chgData name="土方雅之" userId="50c032e7-54fb-49da-b366-ca40689d108a" providerId="ADAL" clId="{12BC689A-915E-4C71-B62E-8EA117ADB6F7}" dt="2024-04-16T12:01:39.049" v="5021" actId="1038"/>
          <ac:spMkLst>
            <pc:docMk/>
            <pc:sldMk cId="2892449570" sldId="288"/>
            <ac:spMk id="96" creationId="{A60F0B3B-D12E-D540-9DFA-383C91CBFB24}"/>
          </ac:spMkLst>
        </pc:spChg>
        <pc:grpChg chg="add mod">
          <ac:chgData name="土方雅之" userId="50c032e7-54fb-49da-b366-ca40689d108a" providerId="ADAL" clId="{12BC689A-915E-4C71-B62E-8EA117ADB6F7}" dt="2024-04-15T23:14:08.640" v="2779"/>
          <ac:grpSpMkLst>
            <pc:docMk/>
            <pc:sldMk cId="2892449570" sldId="288"/>
            <ac:grpSpMk id="11" creationId="{3AEA7AAB-B98D-4CF6-5352-292E73A2B91F}"/>
          </ac:grpSpMkLst>
        </pc:grpChg>
        <pc:grpChg chg="add mod ord">
          <ac:chgData name="土方雅之" userId="50c032e7-54fb-49da-b366-ca40689d108a" providerId="ADAL" clId="{12BC689A-915E-4C71-B62E-8EA117ADB6F7}" dt="2024-04-17T05:43:13.526" v="9733" actId="166"/>
          <ac:grpSpMkLst>
            <pc:docMk/>
            <pc:sldMk cId="2892449570" sldId="288"/>
            <ac:grpSpMk id="16" creationId="{4EBE17D1-DFA1-25C9-E927-8327BCFBCE7A}"/>
          </ac:grpSpMkLst>
        </pc:grpChg>
        <pc:grpChg chg="add mod">
          <ac:chgData name="土方雅之" userId="50c032e7-54fb-49da-b366-ca40689d108a" providerId="ADAL" clId="{12BC689A-915E-4C71-B62E-8EA117ADB6F7}" dt="2024-04-16T12:01:39.049" v="5021" actId="1038"/>
          <ac:grpSpMkLst>
            <pc:docMk/>
            <pc:sldMk cId="2892449570" sldId="288"/>
            <ac:grpSpMk id="17" creationId="{0098D647-BCD7-0342-4C44-10ABD784F8B2}"/>
          </ac:grpSpMkLst>
        </pc:grpChg>
        <pc:grpChg chg="add mod">
          <ac:chgData name="土方雅之" userId="50c032e7-54fb-49da-b366-ca40689d108a" providerId="ADAL" clId="{12BC689A-915E-4C71-B62E-8EA117ADB6F7}" dt="2024-04-15T23:21:35.596" v="3006" actId="1038"/>
          <ac:grpSpMkLst>
            <pc:docMk/>
            <pc:sldMk cId="2892449570" sldId="288"/>
            <ac:grpSpMk id="25" creationId="{BBB2E931-70F5-23A7-6D89-1A9297D447DE}"/>
          </ac:grpSpMkLst>
        </pc:grpChg>
        <pc:grpChg chg="add mod">
          <ac:chgData name="土方雅之" userId="50c032e7-54fb-49da-b366-ca40689d108a" providerId="ADAL" clId="{12BC689A-915E-4C71-B62E-8EA117ADB6F7}" dt="2024-04-16T12:02:44.005" v="5081" actId="1035"/>
          <ac:grpSpMkLst>
            <pc:docMk/>
            <pc:sldMk cId="2892449570" sldId="288"/>
            <ac:grpSpMk id="36" creationId="{FBC6067A-C55A-1DEB-1A51-6562B0E331E3}"/>
          </ac:grpSpMkLst>
        </pc:grpChg>
        <pc:grpChg chg="mod ord">
          <ac:chgData name="土方雅之" userId="50c032e7-54fb-49da-b366-ca40689d108a" providerId="ADAL" clId="{12BC689A-915E-4C71-B62E-8EA117ADB6F7}" dt="2024-04-15T23:21:35.596" v="3006" actId="1038"/>
          <ac:grpSpMkLst>
            <pc:docMk/>
            <pc:sldMk cId="2892449570" sldId="288"/>
            <ac:grpSpMk id="69" creationId="{386CCAB6-0173-972B-16BE-F4D2B13EACB1}"/>
          </ac:grpSpMkLst>
        </pc:grpChg>
        <pc:grpChg chg="add mod">
          <ac:chgData name="土方雅之" userId="50c032e7-54fb-49da-b366-ca40689d108a" providerId="ADAL" clId="{12BC689A-915E-4C71-B62E-8EA117ADB6F7}" dt="2024-04-16T12:01:39.049" v="5021" actId="1038"/>
          <ac:grpSpMkLst>
            <pc:docMk/>
            <pc:sldMk cId="2892449570" sldId="288"/>
            <ac:grpSpMk id="75" creationId="{B8E6A744-62B9-6CFC-5116-7AB0D1928316}"/>
          </ac:grpSpMkLst>
        </pc:grpChg>
        <pc:grpChg chg="add mod">
          <ac:chgData name="土方雅之" userId="50c032e7-54fb-49da-b366-ca40689d108a" providerId="ADAL" clId="{12BC689A-915E-4C71-B62E-8EA117ADB6F7}" dt="2024-04-16T12:01:39.049" v="5021" actId="1038"/>
          <ac:grpSpMkLst>
            <pc:docMk/>
            <pc:sldMk cId="2892449570" sldId="288"/>
            <ac:grpSpMk id="83" creationId="{1F9D3364-4273-802F-C31D-5BC872F2A88C}"/>
          </ac:grpSpMkLst>
        </pc:grpChg>
        <pc:cxnChg chg="add mod">
          <ac:chgData name="土方雅之" userId="50c032e7-54fb-49da-b366-ca40689d108a" providerId="ADAL" clId="{12BC689A-915E-4C71-B62E-8EA117ADB6F7}" dt="2024-04-17T03:36:45.009" v="5627" actId="21"/>
          <ac:cxnSpMkLst>
            <pc:docMk/>
            <pc:sldMk cId="2892449570" sldId="288"/>
            <ac:cxnSpMk id="5" creationId="{8C6B8A3B-0DA5-C32F-7D58-4FA273B1F704}"/>
          </ac:cxnSpMkLst>
        </pc:cxnChg>
        <pc:cxnChg chg="add mod">
          <ac:chgData name="土方雅之" userId="50c032e7-54fb-49da-b366-ca40689d108a" providerId="ADAL" clId="{12BC689A-915E-4C71-B62E-8EA117ADB6F7}" dt="2024-04-16T12:02:23.486" v="5051" actId="1036"/>
          <ac:cxnSpMkLst>
            <pc:docMk/>
            <pc:sldMk cId="2892449570" sldId="288"/>
            <ac:cxnSpMk id="7" creationId="{82A69B7B-7D85-EAAF-81E4-19A28718C046}"/>
          </ac:cxnSpMkLst>
        </pc:cxnChg>
        <pc:cxnChg chg="add del mod">
          <ac:chgData name="土方雅之" userId="50c032e7-54fb-49da-b366-ca40689d108a" providerId="ADAL" clId="{12BC689A-915E-4C71-B62E-8EA117ADB6F7}" dt="2024-04-16T10:33:06.636" v="4771" actId="478"/>
          <ac:cxnSpMkLst>
            <pc:docMk/>
            <pc:sldMk cId="2892449570" sldId="288"/>
            <ac:cxnSpMk id="7" creationId="{CF76EF1F-BF50-026F-90BD-5BED304F53E2}"/>
          </ac:cxnSpMkLst>
        </pc:cxnChg>
        <pc:cxnChg chg="del mod">
          <ac:chgData name="土方雅之" userId="50c032e7-54fb-49da-b366-ca40689d108a" providerId="ADAL" clId="{12BC689A-915E-4C71-B62E-8EA117ADB6F7}" dt="2024-04-15T23:13:09.922" v="2700" actId="478"/>
          <ac:cxnSpMkLst>
            <pc:docMk/>
            <pc:sldMk cId="2892449570" sldId="288"/>
            <ac:cxnSpMk id="8" creationId="{B36525C9-8D6E-9A90-D904-79065CB13CA6}"/>
          </ac:cxnSpMkLst>
        </pc:cxnChg>
        <pc:cxnChg chg="add mod">
          <ac:chgData name="土方雅之" userId="50c032e7-54fb-49da-b366-ca40689d108a" providerId="ADAL" clId="{12BC689A-915E-4C71-B62E-8EA117ADB6F7}" dt="2024-04-16T12:02:23.486" v="5051" actId="1036"/>
          <ac:cxnSpMkLst>
            <pc:docMk/>
            <pc:sldMk cId="2892449570" sldId="288"/>
            <ac:cxnSpMk id="10" creationId="{E0D5AF19-F749-CD99-C97A-66D0A6ECECD3}"/>
          </ac:cxnSpMkLst>
        </pc:cxnChg>
        <pc:cxnChg chg="del mod">
          <ac:chgData name="土方雅之" userId="50c032e7-54fb-49da-b366-ca40689d108a" providerId="ADAL" clId="{12BC689A-915E-4C71-B62E-8EA117ADB6F7}" dt="2024-04-15T23:13:09.922" v="2700" actId="478"/>
          <ac:cxnSpMkLst>
            <pc:docMk/>
            <pc:sldMk cId="2892449570" sldId="288"/>
            <ac:cxnSpMk id="13" creationId="{1DD571F7-73C0-1E23-9791-A9B31809F316}"/>
          </ac:cxnSpMkLst>
        </pc:cxnChg>
        <pc:cxnChg chg="del mod">
          <ac:chgData name="土方雅之" userId="50c032e7-54fb-49da-b366-ca40689d108a" providerId="ADAL" clId="{12BC689A-915E-4C71-B62E-8EA117ADB6F7}" dt="2024-04-15T23:13:09.922" v="2700" actId="478"/>
          <ac:cxnSpMkLst>
            <pc:docMk/>
            <pc:sldMk cId="2892449570" sldId="288"/>
            <ac:cxnSpMk id="20" creationId="{251BB5F0-5B27-6FDD-F0D6-8C7A3B7970A1}"/>
          </ac:cxnSpMkLst>
        </pc:cxnChg>
        <pc:cxnChg chg="del mod">
          <ac:chgData name="土方雅之" userId="50c032e7-54fb-49da-b366-ca40689d108a" providerId="ADAL" clId="{12BC689A-915E-4C71-B62E-8EA117ADB6F7}" dt="2024-04-15T23:13:09.922" v="2700" actId="478"/>
          <ac:cxnSpMkLst>
            <pc:docMk/>
            <pc:sldMk cId="2892449570" sldId="288"/>
            <ac:cxnSpMk id="28" creationId="{C3649012-3F8B-E46F-6273-EDB291E43D48}"/>
          </ac:cxnSpMkLst>
        </pc:cxnChg>
        <pc:cxnChg chg="add mod">
          <ac:chgData name="土方雅之" userId="50c032e7-54fb-49da-b366-ca40689d108a" providerId="ADAL" clId="{12BC689A-915E-4C71-B62E-8EA117ADB6F7}" dt="2024-04-17T03:36:45.009" v="5627" actId="21"/>
          <ac:cxnSpMkLst>
            <pc:docMk/>
            <pc:sldMk cId="2892449570" sldId="288"/>
            <ac:cxnSpMk id="34" creationId="{3B55B3D6-19F1-A0B8-1316-52536266F68D}"/>
          </ac:cxnSpMkLst>
        </pc:cxnChg>
        <pc:cxnChg chg="add mod">
          <ac:chgData name="土方雅之" userId="50c032e7-54fb-49da-b366-ca40689d108a" providerId="ADAL" clId="{12BC689A-915E-4C71-B62E-8EA117ADB6F7}" dt="2024-04-16T12:02:23.486" v="5051" actId="1036"/>
          <ac:cxnSpMkLst>
            <pc:docMk/>
            <pc:sldMk cId="2892449570" sldId="288"/>
            <ac:cxnSpMk id="39" creationId="{8707B46F-3727-9B84-551B-50BFB0996060}"/>
          </ac:cxnSpMkLst>
        </pc:cxnChg>
        <pc:cxnChg chg="del mod">
          <ac:chgData name="土方雅之" userId="50c032e7-54fb-49da-b366-ca40689d108a" providerId="ADAL" clId="{12BC689A-915E-4C71-B62E-8EA117ADB6F7}" dt="2024-04-15T23:13:09.922" v="2700" actId="478"/>
          <ac:cxnSpMkLst>
            <pc:docMk/>
            <pc:sldMk cId="2892449570" sldId="288"/>
            <ac:cxnSpMk id="40" creationId="{5DC8A970-54C3-898F-65E2-C62D95315A9A}"/>
          </ac:cxnSpMkLst>
        </pc:cxnChg>
        <pc:cxnChg chg="add del mod">
          <ac:chgData name="土方雅之" userId="50c032e7-54fb-49da-b366-ca40689d108a" providerId="ADAL" clId="{12BC689A-915E-4C71-B62E-8EA117ADB6F7}" dt="2024-04-16T12:01:46.578" v="5022" actId="478"/>
          <ac:cxnSpMkLst>
            <pc:docMk/>
            <pc:sldMk cId="2892449570" sldId="288"/>
            <ac:cxnSpMk id="45" creationId="{78994FB6-D076-5C76-3FE5-07E8EFB1B088}"/>
          </ac:cxnSpMkLst>
        </pc:cxnChg>
        <pc:cxnChg chg="add mod">
          <ac:chgData name="土方雅之" userId="50c032e7-54fb-49da-b366-ca40689d108a" providerId="ADAL" clId="{12BC689A-915E-4C71-B62E-8EA117ADB6F7}" dt="2024-04-15T23:22:28.162" v="3066" actId="1036"/>
          <ac:cxnSpMkLst>
            <pc:docMk/>
            <pc:sldMk cId="2892449570" sldId="288"/>
            <ac:cxnSpMk id="52" creationId="{44802A5F-D189-E220-1A08-92CB19B528F3}"/>
          </ac:cxnSpMkLst>
        </pc:cxnChg>
        <pc:cxnChg chg="del mod">
          <ac:chgData name="土方雅之" userId="50c032e7-54fb-49da-b366-ca40689d108a" providerId="ADAL" clId="{12BC689A-915E-4C71-B62E-8EA117ADB6F7}" dt="2024-04-15T23:13:09.922" v="2700" actId="478"/>
          <ac:cxnSpMkLst>
            <pc:docMk/>
            <pc:sldMk cId="2892449570" sldId="288"/>
            <ac:cxnSpMk id="53" creationId="{E6B3914F-52BA-B6F7-F36E-80A4EC3A87E6}"/>
          </ac:cxnSpMkLst>
        </pc:cxnChg>
        <pc:cxnChg chg="add mod">
          <ac:chgData name="土方雅之" userId="50c032e7-54fb-49da-b366-ca40689d108a" providerId="ADAL" clId="{12BC689A-915E-4C71-B62E-8EA117ADB6F7}" dt="2024-04-15T23:22:28.162" v="3066" actId="1036"/>
          <ac:cxnSpMkLst>
            <pc:docMk/>
            <pc:sldMk cId="2892449570" sldId="288"/>
            <ac:cxnSpMk id="55" creationId="{12880ED1-5011-45A6-7E9D-69D1FC82B325}"/>
          </ac:cxnSpMkLst>
        </pc:cxnChg>
        <pc:cxnChg chg="add mod">
          <ac:chgData name="土方雅之" userId="50c032e7-54fb-49da-b366-ca40689d108a" providerId="ADAL" clId="{12BC689A-915E-4C71-B62E-8EA117ADB6F7}" dt="2024-04-16T12:01:39.049" v="5021" actId="1038"/>
          <ac:cxnSpMkLst>
            <pc:docMk/>
            <pc:sldMk cId="2892449570" sldId="288"/>
            <ac:cxnSpMk id="57" creationId="{EED04CEC-C6F2-AEB9-9BFF-A41352C1422F}"/>
          </ac:cxnSpMkLst>
        </pc:cxnChg>
        <pc:cxnChg chg="add mod">
          <ac:chgData name="土方雅之" userId="50c032e7-54fb-49da-b366-ca40689d108a" providerId="ADAL" clId="{12BC689A-915E-4C71-B62E-8EA117ADB6F7}" dt="2024-04-16T12:01:39.049" v="5021" actId="1038"/>
          <ac:cxnSpMkLst>
            <pc:docMk/>
            <pc:sldMk cId="2892449570" sldId="288"/>
            <ac:cxnSpMk id="60" creationId="{233A1B72-8AA6-765D-B0B4-5E38F1CE0A18}"/>
          </ac:cxnSpMkLst>
        </pc:cxnChg>
        <pc:cxnChg chg="add mod">
          <ac:chgData name="土方雅之" userId="50c032e7-54fb-49da-b366-ca40689d108a" providerId="ADAL" clId="{12BC689A-915E-4C71-B62E-8EA117ADB6F7}" dt="2024-04-16T12:01:39.049" v="5021" actId="1038"/>
          <ac:cxnSpMkLst>
            <pc:docMk/>
            <pc:sldMk cId="2892449570" sldId="288"/>
            <ac:cxnSpMk id="63" creationId="{BFD532BE-CE62-0D92-80C1-361FDD622C13}"/>
          </ac:cxnSpMkLst>
        </pc:cxnChg>
        <pc:cxnChg chg="add del mod">
          <ac:chgData name="土方雅之" userId="50c032e7-54fb-49da-b366-ca40689d108a" providerId="ADAL" clId="{12BC689A-915E-4C71-B62E-8EA117ADB6F7}" dt="2024-04-15T23:23:25.833" v="3104" actId="478"/>
          <ac:cxnSpMkLst>
            <pc:docMk/>
            <pc:sldMk cId="2892449570" sldId="288"/>
            <ac:cxnSpMk id="67" creationId="{338753B3-1D91-E3E5-5C69-284F77FC2B4A}"/>
          </ac:cxnSpMkLst>
        </pc:cxnChg>
        <pc:cxnChg chg="add mod">
          <ac:chgData name="土方雅之" userId="50c032e7-54fb-49da-b366-ca40689d108a" providerId="ADAL" clId="{12BC689A-915E-4C71-B62E-8EA117ADB6F7}" dt="2024-04-16T12:02:23.486" v="5051" actId="1036"/>
          <ac:cxnSpMkLst>
            <pc:docMk/>
            <pc:sldMk cId="2892449570" sldId="288"/>
            <ac:cxnSpMk id="72" creationId="{15A5F99B-D23F-49D4-793B-061E14B1A8BE}"/>
          </ac:cxnSpMkLst>
        </pc:cxnChg>
        <pc:cxnChg chg="del mod">
          <ac:chgData name="土方雅之" userId="50c032e7-54fb-49da-b366-ca40689d108a" providerId="ADAL" clId="{12BC689A-915E-4C71-B62E-8EA117ADB6F7}" dt="2024-04-15T23:13:09.922" v="2700" actId="478"/>
          <ac:cxnSpMkLst>
            <pc:docMk/>
            <pc:sldMk cId="2892449570" sldId="288"/>
            <ac:cxnSpMk id="79" creationId="{F7EC5624-7461-DF90-B72D-781A0328D6C1}"/>
          </ac:cxnSpMkLst>
        </pc:cxnChg>
        <pc:cxnChg chg="add mod">
          <ac:chgData name="土方雅之" userId="50c032e7-54fb-49da-b366-ca40689d108a" providerId="ADAL" clId="{12BC689A-915E-4C71-B62E-8EA117ADB6F7}" dt="2024-04-16T12:02:23.486" v="5051" actId="1036"/>
          <ac:cxnSpMkLst>
            <pc:docMk/>
            <pc:sldMk cId="2892449570" sldId="288"/>
            <ac:cxnSpMk id="80" creationId="{8DAEA55A-6CC5-66F0-8EC7-344231B2E497}"/>
          </ac:cxnSpMkLst>
        </pc:cxnChg>
        <pc:cxnChg chg="add mod">
          <ac:chgData name="土方雅之" userId="50c032e7-54fb-49da-b366-ca40689d108a" providerId="ADAL" clId="{12BC689A-915E-4C71-B62E-8EA117ADB6F7}" dt="2024-04-16T12:01:39.049" v="5021" actId="1038"/>
          <ac:cxnSpMkLst>
            <pc:docMk/>
            <pc:sldMk cId="2892449570" sldId="288"/>
            <ac:cxnSpMk id="87" creationId="{A803BB08-F41F-EE42-30FC-AC6831AD577C}"/>
          </ac:cxnSpMkLst>
        </pc:cxnChg>
        <pc:cxnChg chg="add mod">
          <ac:chgData name="土方雅之" userId="50c032e7-54fb-49da-b366-ca40689d108a" providerId="ADAL" clId="{12BC689A-915E-4C71-B62E-8EA117ADB6F7}" dt="2024-04-16T12:01:39.049" v="5021" actId="1038"/>
          <ac:cxnSpMkLst>
            <pc:docMk/>
            <pc:sldMk cId="2892449570" sldId="288"/>
            <ac:cxnSpMk id="93" creationId="{B936CEF8-0E04-DD8F-B913-B1797FBE033A}"/>
          </ac:cxnSpMkLst>
        </pc:cxnChg>
      </pc:sldChg>
      <pc:sldChg chg="addSp delSp modSp add mod">
        <pc:chgData name="土方雅之" userId="50c032e7-54fb-49da-b366-ca40689d108a" providerId="ADAL" clId="{12BC689A-915E-4C71-B62E-8EA117ADB6F7}" dt="2024-04-16T10:32:21.255" v="4750" actId="14100"/>
        <pc:sldMkLst>
          <pc:docMk/>
          <pc:sldMk cId="3511461978" sldId="289"/>
        </pc:sldMkLst>
        <pc:spChg chg="add mod">
          <ac:chgData name="土方雅之" userId="50c032e7-54fb-49da-b366-ca40689d108a" providerId="ADAL" clId="{12BC689A-915E-4C71-B62E-8EA117ADB6F7}" dt="2024-04-15T23:30:14.961" v="3334" actId="20577"/>
          <ac:spMkLst>
            <pc:docMk/>
            <pc:sldMk cId="3511461978" sldId="289"/>
            <ac:spMk id="2" creationId="{D51087B8-ED10-5EB5-DEAB-3DE3229C9AF2}"/>
          </ac:spMkLst>
        </pc:spChg>
        <pc:spChg chg="add mod">
          <ac:chgData name="土方雅之" userId="50c032e7-54fb-49da-b366-ca40689d108a" providerId="ADAL" clId="{12BC689A-915E-4C71-B62E-8EA117ADB6F7}" dt="2024-04-15T23:30:23.706" v="3357" actId="20577"/>
          <ac:spMkLst>
            <pc:docMk/>
            <pc:sldMk cId="3511461978" sldId="289"/>
            <ac:spMk id="3" creationId="{61F150C7-A1DE-0E4C-50E8-41DBBF7D9E7E}"/>
          </ac:spMkLst>
        </pc:spChg>
        <pc:spChg chg="del">
          <ac:chgData name="土方雅之" userId="50c032e7-54fb-49da-b366-ca40689d108a" providerId="ADAL" clId="{12BC689A-915E-4C71-B62E-8EA117ADB6F7}" dt="2024-04-15T23:29:50.066" v="3257" actId="478"/>
          <ac:spMkLst>
            <pc:docMk/>
            <pc:sldMk cId="3511461978" sldId="289"/>
            <ac:spMk id="4" creationId="{A928392C-D180-C766-14C9-73DACEFDB8C4}"/>
          </ac:spMkLst>
        </pc:spChg>
        <pc:spChg chg="add mod">
          <ac:chgData name="土方雅之" userId="50c032e7-54fb-49da-b366-ca40689d108a" providerId="ADAL" clId="{12BC689A-915E-4C71-B62E-8EA117ADB6F7}" dt="2024-04-15T23:30:38.581" v="3360" actId="20577"/>
          <ac:spMkLst>
            <pc:docMk/>
            <pc:sldMk cId="3511461978" sldId="289"/>
            <ac:spMk id="6" creationId="{BCE85CC7-D600-0417-C8CC-C4CF7058FDD0}"/>
          </ac:spMkLst>
        </pc:spChg>
        <pc:spChg chg="add mod">
          <ac:chgData name="土方雅之" userId="50c032e7-54fb-49da-b366-ca40689d108a" providerId="ADAL" clId="{12BC689A-915E-4C71-B62E-8EA117ADB6F7}" dt="2024-04-15T23:30:45.258" v="3371" actId="20577"/>
          <ac:spMkLst>
            <pc:docMk/>
            <pc:sldMk cId="3511461978" sldId="289"/>
            <ac:spMk id="7" creationId="{B03F8837-84B6-E898-60CC-73AEAB5DFF23}"/>
          </ac:spMkLst>
        </pc:spChg>
        <pc:spChg chg="add mod">
          <ac:chgData name="土方雅之" userId="50c032e7-54fb-49da-b366-ca40689d108a" providerId="ADAL" clId="{12BC689A-915E-4C71-B62E-8EA117ADB6F7}" dt="2024-04-15T23:30:50.993" v="3381" actId="20577"/>
          <ac:spMkLst>
            <pc:docMk/>
            <pc:sldMk cId="3511461978" sldId="289"/>
            <ac:spMk id="8" creationId="{9E676385-8006-B787-5E72-26C9C72C429D}"/>
          </ac:spMkLst>
        </pc:spChg>
        <pc:spChg chg="del">
          <ac:chgData name="土方雅之" userId="50c032e7-54fb-49da-b366-ca40689d108a" providerId="ADAL" clId="{12BC689A-915E-4C71-B62E-8EA117ADB6F7}" dt="2024-04-15T23:29:50.066" v="3257" actId="478"/>
          <ac:spMkLst>
            <pc:docMk/>
            <pc:sldMk cId="3511461978" sldId="289"/>
            <ac:spMk id="22" creationId="{984F1779-9169-EE95-403A-EECA31253CEE}"/>
          </ac:spMkLst>
        </pc:spChg>
        <pc:spChg chg="del">
          <ac:chgData name="土方雅之" userId="50c032e7-54fb-49da-b366-ca40689d108a" providerId="ADAL" clId="{12BC689A-915E-4C71-B62E-8EA117ADB6F7}" dt="2024-04-15T23:29:50.066" v="3257" actId="478"/>
          <ac:spMkLst>
            <pc:docMk/>
            <pc:sldMk cId="3511461978" sldId="289"/>
            <ac:spMk id="23" creationId="{B625A086-5B92-F344-DD80-BE1AC7765C45}"/>
          </ac:spMkLst>
        </pc:spChg>
        <pc:spChg chg="del">
          <ac:chgData name="土方雅之" userId="50c032e7-54fb-49da-b366-ca40689d108a" providerId="ADAL" clId="{12BC689A-915E-4C71-B62E-8EA117ADB6F7}" dt="2024-04-15T23:29:50.066" v="3257" actId="478"/>
          <ac:spMkLst>
            <pc:docMk/>
            <pc:sldMk cId="3511461978" sldId="289"/>
            <ac:spMk id="24" creationId="{3754A2BA-B43C-F523-5B79-270620378F43}"/>
          </ac:spMkLst>
        </pc:spChg>
        <pc:spChg chg="del">
          <ac:chgData name="土方雅之" userId="50c032e7-54fb-49da-b366-ca40689d108a" providerId="ADAL" clId="{12BC689A-915E-4C71-B62E-8EA117ADB6F7}" dt="2024-04-15T23:29:50.066" v="3257" actId="478"/>
          <ac:spMkLst>
            <pc:docMk/>
            <pc:sldMk cId="3511461978" sldId="289"/>
            <ac:spMk id="29" creationId="{4C09FCC5-9644-6CF0-60AB-156AED34E16F}"/>
          </ac:spMkLst>
        </pc:spChg>
        <pc:spChg chg="del">
          <ac:chgData name="土方雅之" userId="50c032e7-54fb-49da-b366-ca40689d108a" providerId="ADAL" clId="{12BC689A-915E-4C71-B62E-8EA117ADB6F7}" dt="2024-04-15T23:29:50.066" v="3257" actId="478"/>
          <ac:spMkLst>
            <pc:docMk/>
            <pc:sldMk cId="3511461978" sldId="289"/>
            <ac:spMk id="30" creationId="{4EB816CB-A2D6-E2EB-03E6-3450FE2282F0}"/>
          </ac:spMkLst>
        </pc:spChg>
        <pc:spChg chg="del">
          <ac:chgData name="土方雅之" userId="50c032e7-54fb-49da-b366-ca40689d108a" providerId="ADAL" clId="{12BC689A-915E-4C71-B62E-8EA117ADB6F7}" dt="2024-04-15T23:29:50.066" v="3257" actId="478"/>
          <ac:spMkLst>
            <pc:docMk/>
            <pc:sldMk cId="3511461978" sldId="289"/>
            <ac:spMk id="31" creationId="{43B1CF49-C320-0194-FAB3-C47F24B0B6D5}"/>
          </ac:spMkLst>
        </pc:spChg>
        <pc:spChg chg="del">
          <ac:chgData name="土方雅之" userId="50c032e7-54fb-49da-b366-ca40689d108a" providerId="ADAL" clId="{12BC689A-915E-4C71-B62E-8EA117ADB6F7}" dt="2024-04-15T23:29:50.066" v="3257" actId="478"/>
          <ac:spMkLst>
            <pc:docMk/>
            <pc:sldMk cId="3511461978" sldId="289"/>
            <ac:spMk id="32" creationId="{3F8DC5BF-CCB2-05A8-1881-8053F0341EB1}"/>
          </ac:spMkLst>
        </pc:spChg>
        <pc:spChg chg="del">
          <ac:chgData name="土方雅之" userId="50c032e7-54fb-49da-b366-ca40689d108a" providerId="ADAL" clId="{12BC689A-915E-4C71-B62E-8EA117ADB6F7}" dt="2024-04-15T23:29:46.096" v="3256" actId="478"/>
          <ac:spMkLst>
            <pc:docMk/>
            <pc:sldMk cId="3511461978" sldId="289"/>
            <ac:spMk id="33" creationId="{5B030A95-AB48-AEAD-F210-BAFC08EF7225}"/>
          </ac:spMkLst>
        </pc:spChg>
        <pc:spChg chg="mod">
          <ac:chgData name="土方雅之" userId="50c032e7-54fb-49da-b366-ca40689d108a" providerId="ADAL" clId="{12BC689A-915E-4C71-B62E-8EA117ADB6F7}" dt="2024-04-15T23:29:43.181" v="3255" actId="20577"/>
          <ac:spMkLst>
            <pc:docMk/>
            <pc:sldMk cId="3511461978" sldId="289"/>
            <ac:spMk id="38" creationId="{7CD13538-CC21-9862-75E8-518E7C6E89DB}"/>
          </ac:spMkLst>
        </pc:spChg>
        <pc:spChg chg="del">
          <ac:chgData name="土方雅之" userId="50c032e7-54fb-49da-b366-ca40689d108a" providerId="ADAL" clId="{12BC689A-915E-4C71-B62E-8EA117ADB6F7}" dt="2024-04-15T23:29:50.066" v="3257" actId="478"/>
          <ac:spMkLst>
            <pc:docMk/>
            <pc:sldMk cId="3511461978" sldId="289"/>
            <ac:spMk id="46" creationId="{CCA8171E-D076-25B0-8491-180EECE67B12}"/>
          </ac:spMkLst>
        </pc:spChg>
        <pc:spChg chg="del">
          <ac:chgData name="土方雅之" userId="50c032e7-54fb-49da-b366-ca40689d108a" providerId="ADAL" clId="{12BC689A-915E-4C71-B62E-8EA117ADB6F7}" dt="2024-04-15T23:29:50.066" v="3257" actId="478"/>
          <ac:spMkLst>
            <pc:docMk/>
            <pc:sldMk cId="3511461978" sldId="289"/>
            <ac:spMk id="47" creationId="{A60E60FE-0538-D43B-26E1-9212DDD07305}"/>
          </ac:spMkLst>
        </pc:spChg>
        <pc:spChg chg="del">
          <ac:chgData name="土方雅之" userId="50c032e7-54fb-49da-b366-ca40689d108a" providerId="ADAL" clId="{12BC689A-915E-4C71-B62E-8EA117ADB6F7}" dt="2024-04-15T23:29:50.066" v="3257" actId="478"/>
          <ac:spMkLst>
            <pc:docMk/>
            <pc:sldMk cId="3511461978" sldId="289"/>
            <ac:spMk id="48" creationId="{7CFE2728-A4FE-A52A-125F-6885A1BBB27B}"/>
          </ac:spMkLst>
        </pc:spChg>
        <pc:spChg chg="del">
          <ac:chgData name="土方雅之" userId="50c032e7-54fb-49da-b366-ca40689d108a" providerId="ADAL" clId="{12BC689A-915E-4C71-B62E-8EA117ADB6F7}" dt="2024-04-15T23:29:50.066" v="3257" actId="478"/>
          <ac:spMkLst>
            <pc:docMk/>
            <pc:sldMk cId="3511461978" sldId="289"/>
            <ac:spMk id="49" creationId="{7EC2BB0F-9637-04E8-7B28-E56161510B24}"/>
          </ac:spMkLst>
        </pc:spChg>
        <pc:spChg chg="del">
          <ac:chgData name="土方雅之" userId="50c032e7-54fb-49da-b366-ca40689d108a" providerId="ADAL" clId="{12BC689A-915E-4C71-B62E-8EA117ADB6F7}" dt="2024-04-15T23:29:50.066" v="3257" actId="478"/>
          <ac:spMkLst>
            <pc:docMk/>
            <pc:sldMk cId="3511461978" sldId="289"/>
            <ac:spMk id="50" creationId="{890B64CB-03A8-31D4-07D5-03C3806818F9}"/>
          </ac:spMkLst>
        </pc:spChg>
        <pc:spChg chg="del">
          <ac:chgData name="土方雅之" userId="50c032e7-54fb-49da-b366-ca40689d108a" providerId="ADAL" clId="{12BC689A-915E-4C71-B62E-8EA117ADB6F7}" dt="2024-04-15T23:29:50.066" v="3257" actId="478"/>
          <ac:spMkLst>
            <pc:docMk/>
            <pc:sldMk cId="3511461978" sldId="289"/>
            <ac:spMk id="70" creationId="{BC3990C0-5355-D75C-AB74-A240138730AB}"/>
          </ac:spMkLst>
        </pc:spChg>
        <pc:spChg chg="del">
          <ac:chgData name="土方雅之" userId="50c032e7-54fb-49da-b366-ca40689d108a" providerId="ADAL" clId="{12BC689A-915E-4C71-B62E-8EA117ADB6F7}" dt="2024-04-15T23:29:50.066" v="3257" actId="478"/>
          <ac:spMkLst>
            <pc:docMk/>
            <pc:sldMk cId="3511461978" sldId="289"/>
            <ac:spMk id="78" creationId="{C452C958-36D0-081F-7607-2229C73A2C03}"/>
          </ac:spMkLst>
        </pc:spChg>
        <pc:spChg chg="del">
          <ac:chgData name="土方雅之" userId="50c032e7-54fb-49da-b366-ca40689d108a" providerId="ADAL" clId="{12BC689A-915E-4C71-B62E-8EA117ADB6F7}" dt="2024-04-15T23:29:50.066" v="3257" actId="478"/>
          <ac:spMkLst>
            <pc:docMk/>
            <pc:sldMk cId="3511461978" sldId="289"/>
            <ac:spMk id="86" creationId="{B0A31FE1-575E-F15E-1B34-35E55926BC02}"/>
          </ac:spMkLst>
        </pc:spChg>
        <pc:spChg chg="mod">
          <ac:chgData name="土方雅之" userId="50c032e7-54fb-49da-b366-ca40689d108a" providerId="ADAL" clId="{12BC689A-915E-4C71-B62E-8EA117ADB6F7}" dt="2024-04-15T23:29:56.344" v="3322" actId="1038"/>
          <ac:spMkLst>
            <pc:docMk/>
            <pc:sldMk cId="3511461978" sldId="289"/>
            <ac:spMk id="92" creationId="{47C0E135-9416-EAF2-0E1A-D3E7E391C7CF}"/>
          </ac:spMkLst>
        </pc:spChg>
        <pc:grpChg chg="del">
          <ac:chgData name="土方雅之" userId="50c032e7-54fb-49da-b366-ca40689d108a" providerId="ADAL" clId="{12BC689A-915E-4C71-B62E-8EA117ADB6F7}" dt="2024-04-15T23:29:50.066" v="3257" actId="478"/>
          <ac:grpSpMkLst>
            <pc:docMk/>
            <pc:sldMk cId="3511461978" sldId="289"/>
            <ac:grpSpMk id="16" creationId="{4EBE17D1-DFA1-25C9-E927-8327BCFBCE7A}"/>
          </ac:grpSpMkLst>
        </pc:grpChg>
        <pc:grpChg chg="del">
          <ac:chgData name="土方雅之" userId="50c032e7-54fb-49da-b366-ca40689d108a" providerId="ADAL" clId="{12BC689A-915E-4C71-B62E-8EA117ADB6F7}" dt="2024-04-15T23:29:50.066" v="3257" actId="478"/>
          <ac:grpSpMkLst>
            <pc:docMk/>
            <pc:sldMk cId="3511461978" sldId="289"/>
            <ac:grpSpMk id="25" creationId="{BBB2E931-70F5-23A7-6D89-1A9297D447DE}"/>
          </ac:grpSpMkLst>
        </pc:grpChg>
        <pc:grpChg chg="del">
          <ac:chgData name="土方雅之" userId="50c032e7-54fb-49da-b366-ca40689d108a" providerId="ADAL" clId="{12BC689A-915E-4C71-B62E-8EA117ADB6F7}" dt="2024-04-15T23:29:50.066" v="3257" actId="478"/>
          <ac:grpSpMkLst>
            <pc:docMk/>
            <pc:sldMk cId="3511461978" sldId="289"/>
            <ac:grpSpMk id="69" creationId="{386CCAB6-0173-972B-16BE-F4D2B13EACB1}"/>
          </ac:grpSpMkLst>
        </pc:grpChg>
        <pc:grpChg chg="del">
          <ac:chgData name="土方雅之" userId="50c032e7-54fb-49da-b366-ca40689d108a" providerId="ADAL" clId="{12BC689A-915E-4C71-B62E-8EA117ADB6F7}" dt="2024-04-15T23:29:50.066" v="3257" actId="478"/>
          <ac:grpSpMkLst>
            <pc:docMk/>
            <pc:sldMk cId="3511461978" sldId="289"/>
            <ac:grpSpMk id="75" creationId="{B8E6A744-62B9-6CFC-5116-7AB0D1928316}"/>
          </ac:grpSpMkLst>
        </pc:grpChg>
        <pc:grpChg chg="del">
          <ac:chgData name="土方雅之" userId="50c032e7-54fb-49da-b366-ca40689d108a" providerId="ADAL" clId="{12BC689A-915E-4C71-B62E-8EA117ADB6F7}" dt="2024-04-15T23:29:50.066" v="3257" actId="478"/>
          <ac:grpSpMkLst>
            <pc:docMk/>
            <pc:sldMk cId="3511461978" sldId="289"/>
            <ac:grpSpMk id="83" creationId="{1F9D3364-4273-802F-C31D-5BC872F2A88C}"/>
          </ac:grpSpMkLst>
        </pc:grpChg>
        <pc:cxnChg chg="del mod">
          <ac:chgData name="土方雅之" userId="50c032e7-54fb-49da-b366-ca40689d108a" providerId="ADAL" clId="{12BC689A-915E-4C71-B62E-8EA117ADB6F7}" dt="2024-04-15T23:29:50.066" v="3257" actId="478"/>
          <ac:cxnSpMkLst>
            <pc:docMk/>
            <pc:sldMk cId="3511461978" sldId="289"/>
            <ac:cxnSpMk id="5" creationId="{8C6B8A3B-0DA5-C32F-7D58-4FA273B1F704}"/>
          </ac:cxnSpMkLst>
        </pc:cxnChg>
        <pc:cxnChg chg="add mod">
          <ac:chgData name="土方雅之" userId="50c032e7-54fb-49da-b366-ca40689d108a" providerId="ADAL" clId="{12BC689A-915E-4C71-B62E-8EA117ADB6F7}" dt="2024-04-15T23:31:01.852" v="3384" actId="14100"/>
          <ac:cxnSpMkLst>
            <pc:docMk/>
            <pc:sldMk cId="3511461978" sldId="289"/>
            <ac:cxnSpMk id="9" creationId="{7C4CA75A-A605-9333-EBA0-B870896CEE45}"/>
          </ac:cxnSpMkLst>
        </pc:cxnChg>
        <pc:cxnChg chg="add mod">
          <ac:chgData name="土方雅之" userId="50c032e7-54fb-49da-b366-ca40689d108a" providerId="ADAL" clId="{12BC689A-915E-4C71-B62E-8EA117ADB6F7}" dt="2024-04-15T23:31:06.895" v="3387" actId="14100"/>
          <ac:cxnSpMkLst>
            <pc:docMk/>
            <pc:sldMk cId="3511461978" sldId="289"/>
            <ac:cxnSpMk id="12" creationId="{023A1B55-0EE4-386C-B16A-0645A1FE2C74}"/>
          </ac:cxnSpMkLst>
        </pc:cxnChg>
        <pc:cxnChg chg="add mod">
          <ac:chgData name="土方雅之" userId="50c032e7-54fb-49da-b366-ca40689d108a" providerId="ADAL" clId="{12BC689A-915E-4C71-B62E-8EA117ADB6F7}" dt="2024-04-16T10:32:21.255" v="4750" actId="14100"/>
          <ac:cxnSpMkLst>
            <pc:docMk/>
            <pc:sldMk cId="3511461978" sldId="289"/>
            <ac:cxnSpMk id="15" creationId="{CCF4BB59-788B-B0E0-AF4B-A75236E08A10}"/>
          </ac:cxnSpMkLst>
        </pc:cxnChg>
        <pc:cxnChg chg="add mod">
          <ac:chgData name="土方雅之" userId="50c032e7-54fb-49da-b366-ca40689d108a" providerId="ADAL" clId="{12BC689A-915E-4C71-B62E-8EA117ADB6F7}" dt="2024-04-15T23:31:16.805" v="3392" actId="208"/>
          <ac:cxnSpMkLst>
            <pc:docMk/>
            <pc:sldMk cId="3511461978" sldId="289"/>
            <ac:cxnSpMk id="28" creationId="{40CED771-C4F0-0759-EAB6-8B17D2168A56}"/>
          </ac:cxnSpMkLst>
        </pc:cxnChg>
        <pc:cxnChg chg="del mod">
          <ac:chgData name="土方雅之" userId="50c032e7-54fb-49da-b366-ca40689d108a" providerId="ADAL" clId="{12BC689A-915E-4C71-B62E-8EA117ADB6F7}" dt="2024-04-15T23:29:50.066" v="3257" actId="478"/>
          <ac:cxnSpMkLst>
            <pc:docMk/>
            <pc:sldMk cId="3511461978" sldId="289"/>
            <ac:cxnSpMk id="34" creationId="{3B55B3D6-19F1-A0B8-1316-52536266F68D}"/>
          </ac:cxnSpMkLst>
        </pc:cxnChg>
        <pc:cxnChg chg="add mod">
          <ac:chgData name="土方雅之" userId="50c032e7-54fb-49da-b366-ca40689d108a" providerId="ADAL" clId="{12BC689A-915E-4C71-B62E-8EA117ADB6F7}" dt="2024-04-15T23:31:22.414" v="3395" actId="14100"/>
          <ac:cxnSpMkLst>
            <pc:docMk/>
            <pc:sldMk cId="3511461978" sldId="289"/>
            <ac:cxnSpMk id="35" creationId="{55A2DE13-09F5-624D-1858-853BE7B398BF}"/>
          </ac:cxnSpMkLst>
        </pc:cxnChg>
        <pc:cxnChg chg="del mod">
          <ac:chgData name="土方雅之" userId="50c032e7-54fb-49da-b366-ca40689d108a" providerId="ADAL" clId="{12BC689A-915E-4C71-B62E-8EA117ADB6F7}" dt="2024-04-15T23:29:50.066" v="3257" actId="478"/>
          <ac:cxnSpMkLst>
            <pc:docMk/>
            <pc:sldMk cId="3511461978" sldId="289"/>
            <ac:cxnSpMk id="39" creationId="{8707B46F-3727-9B84-551B-50BFB0996060}"/>
          </ac:cxnSpMkLst>
        </pc:cxnChg>
        <pc:cxnChg chg="del mod">
          <ac:chgData name="土方雅之" userId="50c032e7-54fb-49da-b366-ca40689d108a" providerId="ADAL" clId="{12BC689A-915E-4C71-B62E-8EA117ADB6F7}" dt="2024-04-15T23:29:50.066" v="3257" actId="478"/>
          <ac:cxnSpMkLst>
            <pc:docMk/>
            <pc:sldMk cId="3511461978" sldId="289"/>
            <ac:cxnSpMk id="45" creationId="{78994FB6-D076-5C76-3FE5-07E8EFB1B088}"/>
          </ac:cxnSpMkLst>
        </pc:cxnChg>
        <pc:cxnChg chg="del mod">
          <ac:chgData name="土方雅之" userId="50c032e7-54fb-49da-b366-ca40689d108a" providerId="ADAL" clId="{12BC689A-915E-4C71-B62E-8EA117ADB6F7}" dt="2024-04-15T23:29:50.066" v="3257" actId="478"/>
          <ac:cxnSpMkLst>
            <pc:docMk/>
            <pc:sldMk cId="3511461978" sldId="289"/>
            <ac:cxnSpMk id="52" creationId="{44802A5F-D189-E220-1A08-92CB19B528F3}"/>
          </ac:cxnSpMkLst>
        </pc:cxnChg>
        <pc:cxnChg chg="del mod">
          <ac:chgData name="土方雅之" userId="50c032e7-54fb-49da-b366-ca40689d108a" providerId="ADAL" clId="{12BC689A-915E-4C71-B62E-8EA117ADB6F7}" dt="2024-04-15T23:29:50.066" v="3257" actId="478"/>
          <ac:cxnSpMkLst>
            <pc:docMk/>
            <pc:sldMk cId="3511461978" sldId="289"/>
            <ac:cxnSpMk id="55" creationId="{12880ED1-5011-45A6-7E9D-69D1FC82B325}"/>
          </ac:cxnSpMkLst>
        </pc:cxnChg>
        <pc:cxnChg chg="del mod">
          <ac:chgData name="土方雅之" userId="50c032e7-54fb-49da-b366-ca40689d108a" providerId="ADAL" clId="{12BC689A-915E-4C71-B62E-8EA117ADB6F7}" dt="2024-04-15T23:29:50.066" v="3257" actId="478"/>
          <ac:cxnSpMkLst>
            <pc:docMk/>
            <pc:sldMk cId="3511461978" sldId="289"/>
            <ac:cxnSpMk id="57" creationId="{EED04CEC-C6F2-AEB9-9BFF-A41352C1422F}"/>
          </ac:cxnSpMkLst>
        </pc:cxnChg>
        <pc:cxnChg chg="del mod">
          <ac:chgData name="土方雅之" userId="50c032e7-54fb-49da-b366-ca40689d108a" providerId="ADAL" clId="{12BC689A-915E-4C71-B62E-8EA117ADB6F7}" dt="2024-04-15T23:29:50.066" v="3257" actId="478"/>
          <ac:cxnSpMkLst>
            <pc:docMk/>
            <pc:sldMk cId="3511461978" sldId="289"/>
            <ac:cxnSpMk id="60" creationId="{233A1B72-8AA6-765D-B0B4-5E38F1CE0A18}"/>
          </ac:cxnSpMkLst>
        </pc:cxnChg>
        <pc:cxnChg chg="del mod">
          <ac:chgData name="土方雅之" userId="50c032e7-54fb-49da-b366-ca40689d108a" providerId="ADAL" clId="{12BC689A-915E-4C71-B62E-8EA117ADB6F7}" dt="2024-04-15T23:29:50.066" v="3257" actId="478"/>
          <ac:cxnSpMkLst>
            <pc:docMk/>
            <pc:sldMk cId="3511461978" sldId="289"/>
            <ac:cxnSpMk id="63" creationId="{BFD532BE-CE62-0D92-80C1-361FDD622C13}"/>
          </ac:cxnSpMkLst>
        </pc:cxnChg>
        <pc:cxnChg chg="del mod">
          <ac:chgData name="土方雅之" userId="50c032e7-54fb-49da-b366-ca40689d108a" providerId="ADAL" clId="{12BC689A-915E-4C71-B62E-8EA117ADB6F7}" dt="2024-04-15T23:29:50.066" v="3257" actId="478"/>
          <ac:cxnSpMkLst>
            <pc:docMk/>
            <pc:sldMk cId="3511461978" sldId="289"/>
            <ac:cxnSpMk id="72" creationId="{15A5F99B-D23F-49D4-793B-061E14B1A8BE}"/>
          </ac:cxnSpMkLst>
        </pc:cxnChg>
        <pc:cxnChg chg="del mod">
          <ac:chgData name="土方雅之" userId="50c032e7-54fb-49da-b366-ca40689d108a" providerId="ADAL" clId="{12BC689A-915E-4C71-B62E-8EA117ADB6F7}" dt="2024-04-15T23:29:50.066" v="3257" actId="478"/>
          <ac:cxnSpMkLst>
            <pc:docMk/>
            <pc:sldMk cId="3511461978" sldId="289"/>
            <ac:cxnSpMk id="80" creationId="{8DAEA55A-6CC5-66F0-8EC7-344231B2E497}"/>
          </ac:cxnSpMkLst>
        </pc:cxnChg>
        <pc:cxnChg chg="del mod">
          <ac:chgData name="土方雅之" userId="50c032e7-54fb-49da-b366-ca40689d108a" providerId="ADAL" clId="{12BC689A-915E-4C71-B62E-8EA117ADB6F7}" dt="2024-04-15T23:29:50.066" v="3257" actId="478"/>
          <ac:cxnSpMkLst>
            <pc:docMk/>
            <pc:sldMk cId="3511461978" sldId="289"/>
            <ac:cxnSpMk id="87" creationId="{A803BB08-F41F-EE42-30FC-AC6831AD577C}"/>
          </ac:cxnSpMkLst>
        </pc:cxnChg>
        <pc:cxnChg chg="del mod">
          <ac:chgData name="土方雅之" userId="50c032e7-54fb-49da-b366-ca40689d108a" providerId="ADAL" clId="{12BC689A-915E-4C71-B62E-8EA117ADB6F7}" dt="2024-04-15T23:29:50.066" v="3257" actId="478"/>
          <ac:cxnSpMkLst>
            <pc:docMk/>
            <pc:sldMk cId="3511461978" sldId="289"/>
            <ac:cxnSpMk id="93" creationId="{B936CEF8-0E04-DD8F-B913-B1797FBE033A}"/>
          </ac:cxnSpMkLst>
        </pc:cxnChg>
      </pc:sldChg>
      <pc:sldChg chg="modSp add mod ord">
        <pc:chgData name="土方雅之" userId="50c032e7-54fb-49da-b366-ca40689d108a" providerId="ADAL" clId="{12BC689A-915E-4C71-B62E-8EA117ADB6F7}" dt="2024-04-16T10:14:28.747" v="4089"/>
        <pc:sldMkLst>
          <pc:docMk/>
          <pc:sldMk cId="1133892663" sldId="290"/>
        </pc:sldMkLst>
        <pc:spChg chg="mod">
          <ac:chgData name="土方雅之" userId="50c032e7-54fb-49da-b366-ca40689d108a" providerId="ADAL" clId="{12BC689A-915E-4C71-B62E-8EA117ADB6F7}" dt="2024-04-16T10:10:40.873" v="3479" actId="404"/>
          <ac:spMkLst>
            <pc:docMk/>
            <pc:sldMk cId="1133892663" sldId="290"/>
            <ac:spMk id="2" creationId="{CC5A5ECD-BF60-F40E-250B-771D700FCE40}"/>
          </ac:spMkLst>
        </pc:spChg>
      </pc:sldChg>
      <pc:sldChg chg="add del">
        <pc:chgData name="土方雅之" userId="50c032e7-54fb-49da-b366-ca40689d108a" providerId="ADAL" clId="{12BC689A-915E-4C71-B62E-8EA117ADB6F7}" dt="2024-04-16T10:01:35.642" v="3436"/>
        <pc:sldMkLst>
          <pc:docMk/>
          <pc:sldMk cId="3600420116" sldId="290"/>
        </pc:sldMkLst>
      </pc:sldChg>
      <pc:sldChg chg="addSp delSp modSp add mod ord">
        <pc:chgData name="土方雅之" userId="50c032e7-54fb-49da-b366-ca40689d108a" providerId="ADAL" clId="{12BC689A-915E-4C71-B62E-8EA117ADB6F7}" dt="2024-04-16T22:57:50.361" v="5557" actId="1035"/>
        <pc:sldMkLst>
          <pc:docMk/>
          <pc:sldMk cId="1426720196" sldId="291"/>
        </pc:sldMkLst>
        <pc:spChg chg="add mod">
          <ac:chgData name="土方雅之" userId="50c032e7-54fb-49da-b366-ca40689d108a" providerId="ADAL" clId="{12BC689A-915E-4C71-B62E-8EA117ADB6F7}" dt="2024-04-16T22:55:12.861" v="5398" actId="20577"/>
          <ac:spMkLst>
            <pc:docMk/>
            <pc:sldMk cId="1426720196" sldId="291"/>
            <ac:spMk id="2" creationId="{6E6B118D-E860-79B9-BD0A-8D248BFCFACD}"/>
          </ac:spMkLst>
        </pc:spChg>
        <pc:spChg chg="del">
          <ac:chgData name="土方雅之" userId="50c032e7-54fb-49da-b366-ca40689d108a" providerId="ADAL" clId="{12BC689A-915E-4C71-B62E-8EA117ADB6F7}" dt="2024-04-16T10:02:14.530" v="3445" actId="478"/>
          <ac:spMkLst>
            <pc:docMk/>
            <pc:sldMk cId="1426720196" sldId="291"/>
            <ac:spMk id="2" creationId="{D51087B8-ED10-5EB5-DEAB-3DE3229C9AF2}"/>
          </ac:spMkLst>
        </pc:spChg>
        <pc:spChg chg="del">
          <ac:chgData name="土方雅之" userId="50c032e7-54fb-49da-b366-ca40689d108a" providerId="ADAL" clId="{12BC689A-915E-4C71-B62E-8EA117ADB6F7}" dt="2024-04-16T10:02:14.530" v="3445" actId="478"/>
          <ac:spMkLst>
            <pc:docMk/>
            <pc:sldMk cId="1426720196" sldId="291"/>
            <ac:spMk id="3" creationId="{61F150C7-A1DE-0E4C-50E8-41DBBF7D9E7E}"/>
          </ac:spMkLst>
        </pc:spChg>
        <pc:spChg chg="add del mod">
          <ac:chgData name="土方雅之" userId="50c032e7-54fb-49da-b366-ca40689d108a" providerId="ADAL" clId="{12BC689A-915E-4C71-B62E-8EA117ADB6F7}" dt="2024-04-16T22:57:23.314" v="5518" actId="478"/>
          <ac:spMkLst>
            <pc:docMk/>
            <pc:sldMk cId="1426720196" sldId="291"/>
            <ac:spMk id="3" creationId="{A320532D-21DF-37A0-35E1-CD128DD14AFD}"/>
          </ac:spMkLst>
        </pc:spChg>
        <pc:spChg chg="add mod">
          <ac:chgData name="土方雅之" userId="50c032e7-54fb-49da-b366-ca40689d108a" providerId="ADAL" clId="{12BC689A-915E-4C71-B62E-8EA117ADB6F7}" dt="2024-04-16T22:57:15.979" v="5517" actId="554"/>
          <ac:spMkLst>
            <pc:docMk/>
            <pc:sldMk cId="1426720196" sldId="291"/>
            <ac:spMk id="5" creationId="{3A90573E-FD16-FDE7-BFFC-BC1230D1E428}"/>
          </ac:spMkLst>
        </pc:spChg>
        <pc:spChg chg="add mod">
          <ac:chgData name="土方雅之" userId="50c032e7-54fb-49da-b366-ca40689d108a" providerId="ADAL" clId="{12BC689A-915E-4C71-B62E-8EA117ADB6F7}" dt="2024-04-16T22:55:28.538" v="5406" actId="20577"/>
          <ac:spMkLst>
            <pc:docMk/>
            <pc:sldMk cId="1426720196" sldId="291"/>
            <ac:spMk id="6" creationId="{881F95A2-0670-D076-BCE7-6058C299AF96}"/>
          </ac:spMkLst>
        </pc:spChg>
        <pc:spChg chg="del">
          <ac:chgData name="土方雅之" userId="50c032e7-54fb-49da-b366-ca40689d108a" providerId="ADAL" clId="{12BC689A-915E-4C71-B62E-8EA117ADB6F7}" dt="2024-04-16T10:02:14.530" v="3445" actId="478"/>
          <ac:spMkLst>
            <pc:docMk/>
            <pc:sldMk cId="1426720196" sldId="291"/>
            <ac:spMk id="6" creationId="{BCE85CC7-D600-0417-C8CC-C4CF7058FDD0}"/>
          </ac:spMkLst>
        </pc:spChg>
        <pc:spChg chg="add mod">
          <ac:chgData name="土方雅之" userId="50c032e7-54fb-49da-b366-ca40689d108a" providerId="ADAL" clId="{12BC689A-915E-4C71-B62E-8EA117ADB6F7}" dt="2024-04-16T22:54:21.598" v="5322" actId="20577"/>
          <ac:spMkLst>
            <pc:docMk/>
            <pc:sldMk cId="1426720196" sldId="291"/>
            <ac:spMk id="7" creationId="{AEB46AB0-1AE6-9931-9B01-1EEDF012A4DD}"/>
          </ac:spMkLst>
        </pc:spChg>
        <pc:spChg chg="del">
          <ac:chgData name="土方雅之" userId="50c032e7-54fb-49da-b366-ca40689d108a" providerId="ADAL" clId="{12BC689A-915E-4C71-B62E-8EA117ADB6F7}" dt="2024-04-16T10:02:14.530" v="3445" actId="478"/>
          <ac:spMkLst>
            <pc:docMk/>
            <pc:sldMk cId="1426720196" sldId="291"/>
            <ac:spMk id="7" creationId="{B03F8837-84B6-E898-60CC-73AEAB5DFF23}"/>
          </ac:spMkLst>
        </pc:spChg>
        <pc:spChg chg="add del mod">
          <ac:chgData name="土方雅之" userId="50c032e7-54fb-49da-b366-ca40689d108a" providerId="ADAL" clId="{12BC689A-915E-4C71-B62E-8EA117ADB6F7}" dt="2024-04-16T22:57:23.314" v="5518" actId="478"/>
          <ac:spMkLst>
            <pc:docMk/>
            <pc:sldMk cId="1426720196" sldId="291"/>
            <ac:spMk id="8" creationId="{305077FF-E8DD-5BD4-366D-8A617F07A5E9}"/>
          </ac:spMkLst>
        </pc:spChg>
        <pc:spChg chg="del">
          <ac:chgData name="土方雅之" userId="50c032e7-54fb-49da-b366-ca40689d108a" providerId="ADAL" clId="{12BC689A-915E-4C71-B62E-8EA117ADB6F7}" dt="2024-04-16T10:02:14.530" v="3445" actId="478"/>
          <ac:spMkLst>
            <pc:docMk/>
            <pc:sldMk cId="1426720196" sldId="291"/>
            <ac:spMk id="8" creationId="{9E676385-8006-B787-5E72-26C9C72C429D}"/>
          </ac:spMkLst>
        </pc:spChg>
        <pc:spChg chg="add del mod">
          <ac:chgData name="土方雅之" userId="50c032e7-54fb-49da-b366-ca40689d108a" providerId="ADAL" clId="{12BC689A-915E-4C71-B62E-8EA117ADB6F7}" dt="2024-04-16T22:57:23.314" v="5518" actId="478"/>
          <ac:spMkLst>
            <pc:docMk/>
            <pc:sldMk cId="1426720196" sldId="291"/>
            <ac:spMk id="9" creationId="{8DAC3C40-EC8F-59C7-FD76-08964438AF3F}"/>
          </ac:spMkLst>
        </pc:spChg>
        <pc:spChg chg="add del mod">
          <ac:chgData name="土方雅之" userId="50c032e7-54fb-49da-b366-ca40689d108a" providerId="ADAL" clId="{12BC689A-915E-4C71-B62E-8EA117ADB6F7}" dt="2024-04-16T22:57:23.314" v="5518" actId="478"/>
          <ac:spMkLst>
            <pc:docMk/>
            <pc:sldMk cId="1426720196" sldId="291"/>
            <ac:spMk id="10" creationId="{57EF99AE-8092-A058-3A3B-D9B2B3A9410A}"/>
          </ac:spMkLst>
        </pc:spChg>
        <pc:spChg chg="add mod">
          <ac:chgData name="土方雅之" userId="50c032e7-54fb-49da-b366-ca40689d108a" providerId="ADAL" clId="{12BC689A-915E-4C71-B62E-8EA117ADB6F7}" dt="2024-04-16T22:54:38.034" v="5341" actId="20577"/>
          <ac:spMkLst>
            <pc:docMk/>
            <pc:sldMk cId="1426720196" sldId="291"/>
            <ac:spMk id="12" creationId="{B36614D9-2162-2745-6A4C-6A778E8A692A}"/>
          </ac:spMkLst>
        </pc:spChg>
        <pc:spChg chg="add mod">
          <ac:chgData name="土方雅之" userId="50c032e7-54fb-49da-b366-ca40689d108a" providerId="ADAL" clId="{12BC689A-915E-4C71-B62E-8EA117ADB6F7}" dt="2024-04-16T22:57:15.979" v="5517" actId="554"/>
          <ac:spMkLst>
            <pc:docMk/>
            <pc:sldMk cId="1426720196" sldId="291"/>
            <ac:spMk id="13" creationId="{DBD77DC2-1CD5-72C8-1132-EB46FE46C068}"/>
          </ac:spMkLst>
        </pc:spChg>
        <pc:spChg chg="add mod">
          <ac:chgData name="土方雅之" userId="50c032e7-54fb-49da-b366-ca40689d108a" providerId="ADAL" clId="{12BC689A-915E-4C71-B62E-8EA117ADB6F7}" dt="2024-04-16T22:57:15.979" v="5517" actId="554"/>
          <ac:spMkLst>
            <pc:docMk/>
            <pc:sldMk cId="1426720196" sldId="291"/>
            <ac:spMk id="15" creationId="{FC91F698-E67E-A802-12A1-40F29B917A59}"/>
          </ac:spMkLst>
        </pc:spChg>
        <pc:spChg chg="add mod">
          <ac:chgData name="土方雅之" userId="50c032e7-54fb-49da-b366-ca40689d108a" providerId="ADAL" clId="{12BC689A-915E-4C71-B62E-8EA117ADB6F7}" dt="2024-04-16T22:56:17.618" v="5493" actId="20577"/>
          <ac:spMkLst>
            <pc:docMk/>
            <pc:sldMk cId="1426720196" sldId="291"/>
            <ac:spMk id="16" creationId="{3916B58F-64AA-E644-0546-B947FA263555}"/>
          </ac:spMkLst>
        </pc:spChg>
        <pc:spChg chg="mod">
          <ac:chgData name="土方雅之" userId="50c032e7-54fb-49da-b366-ca40689d108a" providerId="ADAL" clId="{12BC689A-915E-4C71-B62E-8EA117ADB6F7}" dt="2024-04-16T22:53:16.611" v="5283" actId="20577"/>
          <ac:spMkLst>
            <pc:docMk/>
            <pc:sldMk cId="1426720196" sldId="291"/>
            <ac:spMk id="38" creationId="{7CD13538-CC21-9862-75E8-518E7C6E89DB}"/>
          </ac:spMkLst>
        </pc:spChg>
        <pc:spChg chg="mod">
          <ac:chgData name="土方雅之" userId="50c032e7-54fb-49da-b366-ca40689d108a" providerId="ADAL" clId="{12BC689A-915E-4C71-B62E-8EA117ADB6F7}" dt="2024-04-16T22:57:44.950" v="5519"/>
          <ac:spMkLst>
            <pc:docMk/>
            <pc:sldMk cId="1426720196" sldId="291"/>
            <ac:spMk id="41" creationId="{DF7A3B91-128A-0F5A-2C7F-FDAD0A54DA1B}"/>
          </ac:spMkLst>
        </pc:spChg>
        <pc:spChg chg="mod">
          <ac:chgData name="土方雅之" userId="50c032e7-54fb-49da-b366-ca40689d108a" providerId="ADAL" clId="{12BC689A-915E-4C71-B62E-8EA117ADB6F7}" dt="2024-04-16T22:57:44.950" v="5519"/>
          <ac:spMkLst>
            <pc:docMk/>
            <pc:sldMk cId="1426720196" sldId="291"/>
            <ac:spMk id="42" creationId="{A0080910-7000-694C-D116-229CE28F6162}"/>
          </ac:spMkLst>
        </pc:spChg>
        <pc:spChg chg="del">
          <ac:chgData name="土方雅之" userId="50c032e7-54fb-49da-b366-ca40689d108a" providerId="ADAL" clId="{12BC689A-915E-4C71-B62E-8EA117ADB6F7}" dt="2024-04-16T10:02:14.530" v="3445" actId="478"/>
          <ac:spMkLst>
            <pc:docMk/>
            <pc:sldMk cId="1426720196" sldId="291"/>
            <ac:spMk id="92" creationId="{47C0E135-9416-EAF2-0E1A-D3E7E391C7CF}"/>
          </ac:spMkLst>
        </pc:spChg>
        <pc:grpChg chg="add mod">
          <ac:chgData name="土方雅之" userId="50c032e7-54fb-49da-b366-ca40689d108a" providerId="ADAL" clId="{12BC689A-915E-4C71-B62E-8EA117ADB6F7}" dt="2024-04-16T22:57:50.361" v="5557" actId="1035"/>
          <ac:grpSpMkLst>
            <pc:docMk/>
            <pc:sldMk cId="1426720196" sldId="291"/>
            <ac:grpSpMk id="40" creationId="{07ECCC9D-152F-3CCC-1163-FB639FC59CE1}"/>
          </ac:grpSpMkLst>
        </pc:grpChg>
        <pc:cxnChg chg="add mod">
          <ac:chgData name="土方雅之" userId="50c032e7-54fb-49da-b366-ca40689d108a" providerId="ADAL" clId="{12BC689A-915E-4C71-B62E-8EA117ADB6F7}" dt="2024-04-16T22:57:15.979" v="5517" actId="554"/>
          <ac:cxnSpMkLst>
            <pc:docMk/>
            <pc:sldMk cId="1426720196" sldId="291"/>
            <ac:cxnSpMk id="4" creationId="{2283A23E-9E1D-1389-48A7-91D4A45F106F}"/>
          </ac:cxnSpMkLst>
        </pc:cxnChg>
        <pc:cxnChg chg="del mod">
          <ac:chgData name="土方雅之" userId="50c032e7-54fb-49da-b366-ca40689d108a" providerId="ADAL" clId="{12BC689A-915E-4C71-B62E-8EA117ADB6F7}" dt="2024-04-16T10:02:14.530" v="3445" actId="478"/>
          <ac:cxnSpMkLst>
            <pc:docMk/>
            <pc:sldMk cId="1426720196" sldId="291"/>
            <ac:cxnSpMk id="9" creationId="{7C4CA75A-A605-9333-EBA0-B870896CEE45}"/>
          </ac:cxnSpMkLst>
        </pc:cxnChg>
        <pc:cxnChg chg="add del mod">
          <ac:chgData name="土方雅之" userId="50c032e7-54fb-49da-b366-ca40689d108a" providerId="ADAL" clId="{12BC689A-915E-4C71-B62E-8EA117ADB6F7}" dt="2024-04-16T22:57:23.314" v="5518" actId="478"/>
          <ac:cxnSpMkLst>
            <pc:docMk/>
            <pc:sldMk cId="1426720196" sldId="291"/>
            <ac:cxnSpMk id="11" creationId="{5F419221-8347-1ADB-EBA6-BB7132462B24}"/>
          </ac:cxnSpMkLst>
        </pc:cxnChg>
        <pc:cxnChg chg="del mod">
          <ac:chgData name="土方雅之" userId="50c032e7-54fb-49da-b366-ca40689d108a" providerId="ADAL" clId="{12BC689A-915E-4C71-B62E-8EA117ADB6F7}" dt="2024-04-16T10:02:14.530" v="3445" actId="478"/>
          <ac:cxnSpMkLst>
            <pc:docMk/>
            <pc:sldMk cId="1426720196" sldId="291"/>
            <ac:cxnSpMk id="12" creationId="{023A1B55-0EE4-386C-B16A-0645A1FE2C74}"/>
          </ac:cxnSpMkLst>
        </pc:cxnChg>
        <pc:cxnChg chg="add mod">
          <ac:chgData name="土方雅之" userId="50c032e7-54fb-49da-b366-ca40689d108a" providerId="ADAL" clId="{12BC689A-915E-4C71-B62E-8EA117ADB6F7}" dt="2024-04-16T22:57:15.979" v="5517" actId="554"/>
          <ac:cxnSpMkLst>
            <pc:docMk/>
            <pc:sldMk cId="1426720196" sldId="291"/>
            <ac:cxnSpMk id="14" creationId="{20DE5F88-035F-1F6B-8B8E-9FB6A0F10893}"/>
          </ac:cxnSpMkLst>
        </pc:cxnChg>
        <pc:cxnChg chg="del mod">
          <ac:chgData name="土方雅之" userId="50c032e7-54fb-49da-b366-ca40689d108a" providerId="ADAL" clId="{12BC689A-915E-4C71-B62E-8EA117ADB6F7}" dt="2024-04-16T10:02:14.530" v="3445" actId="478"/>
          <ac:cxnSpMkLst>
            <pc:docMk/>
            <pc:sldMk cId="1426720196" sldId="291"/>
            <ac:cxnSpMk id="15" creationId="{CCF4BB59-788B-B0E0-AF4B-A75236E08A10}"/>
          </ac:cxnSpMkLst>
        </pc:cxnChg>
        <pc:cxnChg chg="add del mod">
          <ac:chgData name="土方雅之" userId="50c032e7-54fb-49da-b366-ca40689d108a" providerId="ADAL" clId="{12BC689A-915E-4C71-B62E-8EA117ADB6F7}" dt="2024-04-16T22:57:23.314" v="5518" actId="478"/>
          <ac:cxnSpMkLst>
            <pc:docMk/>
            <pc:sldMk cId="1426720196" sldId="291"/>
            <ac:cxnSpMk id="17" creationId="{BCC19749-9018-5DE5-84D2-D98C92AAE23A}"/>
          </ac:cxnSpMkLst>
        </pc:cxnChg>
        <pc:cxnChg chg="add mod">
          <ac:chgData name="土方雅之" userId="50c032e7-54fb-49da-b366-ca40689d108a" providerId="ADAL" clId="{12BC689A-915E-4C71-B62E-8EA117ADB6F7}" dt="2024-04-16T22:57:15.979" v="5517" actId="554"/>
          <ac:cxnSpMkLst>
            <pc:docMk/>
            <pc:sldMk cId="1426720196" sldId="291"/>
            <ac:cxnSpMk id="22" creationId="{5D1C8809-AF4D-290F-3EEC-BF87EF8997D0}"/>
          </ac:cxnSpMkLst>
        </pc:cxnChg>
        <pc:cxnChg chg="add mod">
          <ac:chgData name="土方雅之" userId="50c032e7-54fb-49da-b366-ca40689d108a" providerId="ADAL" clId="{12BC689A-915E-4C71-B62E-8EA117ADB6F7}" dt="2024-04-16T22:56:48.089" v="5504" actId="14100"/>
          <ac:cxnSpMkLst>
            <pc:docMk/>
            <pc:sldMk cId="1426720196" sldId="291"/>
            <ac:cxnSpMk id="25" creationId="{654545B3-D405-B8E6-DE02-670E07847AB5}"/>
          </ac:cxnSpMkLst>
        </pc:cxnChg>
        <pc:cxnChg chg="del mod">
          <ac:chgData name="土方雅之" userId="50c032e7-54fb-49da-b366-ca40689d108a" providerId="ADAL" clId="{12BC689A-915E-4C71-B62E-8EA117ADB6F7}" dt="2024-04-16T10:02:14.530" v="3445" actId="478"/>
          <ac:cxnSpMkLst>
            <pc:docMk/>
            <pc:sldMk cId="1426720196" sldId="291"/>
            <ac:cxnSpMk id="28" creationId="{40CED771-C4F0-0759-EAB6-8B17D2168A56}"/>
          </ac:cxnSpMkLst>
        </pc:cxnChg>
        <pc:cxnChg chg="add mod">
          <ac:chgData name="土方雅之" userId="50c032e7-54fb-49da-b366-ca40689d108a" providerId="ADAL" clId="{12BC689A-915E-4C71-B62E-8EA117ADB6F7}" dt="2024-04-16T22:56:52.644" v="5507" actId="14100"/>
          <ac:cxnSpMkLst>
            <pc:docMk/>
            <pc:sldMk cId="1426720196" sldId="291"/>
            <ac:cxnSpMk id="28" creationId="{BDE5D034-D22F-80E8-6FC1-C6D2F3B5BD82}"/>
          </ac:cxnSpMkLst>
        </pc:cxnChg>
        <pc:cxnChg chg="add mod">
          <ac:chgData name="土方雅之" userId="50c032e7-54fb-49da-b366-ca40689d108a" providerId="ADAL" clId="{12BC689A-915E-4C71-B62E-8EA117ADB6F7}" dt="2024-04-16T22:57:15.979" v="5517" actId="554"/>
          <ac:cxnSpMkLst>
            <pc:docMk/>
            <pc:sldMk cId="1426720196" sldId="291"/>
            <ac:cxnSpMk id="31" creationId="{BC6717B7-3B05-F6B7-5B37-258D9EED464B}"/>
          </ac:cxnSpMkLst>
        </pc:cxnChg>
        <pc:cxnChg chg="add mod">
          <ac:chgData name="土方雅之" userId="50c032e7-54fb-49da-b366-ca40689d108a" providerId="ADAL" clId="{12BC689A-915E-4C71-B62E-8EA117ADB6F7}" dt="2024-04-16T22:57:15.979" v="5517" actId="554"/>
          <ac:cxnSpMkLst>
            <pc:docMk/>
            <pc:sldMk cId="1426720196" sldId="291"/>
            <ac:cxnSpMk id="34" creationId="{BCB80C4B-5732-9E34-2E25-BF8C8AF2442D}"/>
          </ac:cxnSpMkLst>
        </pc:cxnChg>
        <pc:cxnChg chg="del mod">
          <ac:chgData name="土方雅之" userId="50c032e7-54fb-49da-b366-ca40689d108a" providerId="ADAL" clId="{12BC689A-915E-4C71-B62E-8EA117ADB6F7}" dt="2024-04-16T10:02:14.530" v="3445" actId="478"/>
          <ac:cxnSpMkLst>
            <pc:docMk/>
            <pc:sldMk cId="1426720196" sldId="291"/>
            <ac:cxnSpMk id="35" creationId="{55A2DE13-09F5-624D-1858-853BE7B398BF}"/>
          </ac:cxnSpMkLst>
        </pc:cxnChg>
      </pc:sldChg>
      <pc:sldChg chg="addSp delSp modSp add mod ord">
        <pc:chgData name="土方雅之" userId="50c032e7-54fb-49da-b366-ca40689d108a" providerId="ADAL" clId="{12BC689A-915E-4C71-B62E-8EA117ADB6F7}" dt="2024-04-16T10:29:37.384" v="4690" actId="207"/>
        <pc:sldMkLst>
          <pc:docMk/>
          <pc:sldMk cId="4262812814" sldId="292"/>
        </pc:sldMkLst>
        <pc:spChg chg="add mod">
          <ac:chgData name="土方雅之" userId="50c032e7-54fb-49da-b366-ca40689d108a" providerId="ADAL" clId="{12BC689A-915E-4C71-B62E-8EA117ADB6F7}" dt="2024-04-16T10:22:35.364" v="4490" actId="20577"/>
          <ac:spMkLst>
            <pc:docMk/>
            <pc:sldMk cId="4262812814" sldId="292"/>
            <ac:spMk id="2" creationId="{19676674-06F7-18A3-71D1-EF31318C0BE1}"/>
          </ac:spMkLst>
        </pc:spChg>
        <pc:spChg chg="add mod">
          <ac:chgData name="土方雅之" userId="50c032e7-54fb-49da-b366-ca40689d108a" providerId="ADAL" clId="{12BC689A-915E-4C71-B62E-8EA117ADB6F7}" dt="2024-04-16T10:22:45.524" v="4492" actId="1076"/>
          <ac:spMkLst>
            <pc:docMk/>
            <pc:sldMk cId="4262812814" sldId="292"/>
            <ac:spMk id="3" creationId="{A9673B8F-D7FE-CD79-35F6-3AB85B5F6C8A}"/>
          </ac:spMkLst>
        </pc:spChg>
        <pc:spChg chg="add mod">
          <ac:chgData name="土方雅之" userId="50c032e7-54fb-49da-b366-ca40689d108a" providerId="ADAL" clId="{12BC689A-915E-4C71-B62E-8EA117ADB6F7}" dt="2024-04-16T10:26:13.871" v="4642" actId="1037"/>
          <ac:spMkLst>
            <pc:docMk/>
            <pc:sldMk cId="4262812814" sldId="292"/>
            <ac:spMk id="4" creationId="{7947C9DF-5E9C-3DC6-F1EA-702C07858023}"/>
          </ac:spMkLst>
        </pc:spChg>
        <pc:spChg chg="add mod">
          <ac:chgData name="土方雅之" userId="50c032e7-54fb-49da-b366-ca40689d108a" providerId="ADAL" clId="{12BC689A-915E-4C71-B62E-8EA117ADB6F7}" dt="2024-04-16T10:26:31.340" v="4649" actId="1076"/>
          <ac:spMkLst>
            <pc:docMk/>
            <pc:sldMk cId="4262812814" sldId="292"/>
            <ac:spMk id="5" creationId="{6972891E-EF84-7736-CBC7-824386772FA7}"/>
          </ac:spMkLst>
        </pc:spChg>
        <pc:spChg chg="add mod">
          <ac:chgData name="土方雅之" userId="50c032e7-54fb-49da-b366-ca40689d108a" providerId="ADAL" clId="{12BC689A-915E-4C71-B62E-8EA117ADB6F7}" dt="2024-04-16T10:29:37.384" v="4690" actId="207"/>
          <ac:spMkLst>
            <pc:docMk/>
            <pc:sldMk cId="4262812814" sldId="292"/>
            <ac:spMk id="6" creationId="{D1B473B7-F99A-88D8-55F2-DBE91B0CBDFC}"/>
          </ac:spMkLst>
        </pc:spChg>
        <pc:spChg chg="add mod">
          <ac:chgData name="土方雅之" userId="50c032e7-54fb-49da-b366-ca40689d108a" providerId="ADAL" clId="{12BC689A-915E-4C71-B62E-8EA117ADB6F7}" dt="2024-04-16T10:26:54.196" v="4668" actId="1038"/>
          <ac:spMkLst>
            <pc:docMk/>
            <pc:sldMk cId="4262812814" sldId="292"/>
            <ac:spMk id="7" creationId="{156709B0-07AF-79E6-871B-6643DF3F9689}"/>
          </ac:spMkLst>
        </pc:spChg>
        <pc:spChg chg="add mod">
          <ac:chgData name="土方雅之" userId="50c032e7-54fb-49da-b366-ca40689d108a" providerId="ADAL" clId="{12BC689A-915E-4C71-B62E-8EA117ADB6F7}" dt="2024-04-16T10:26:04.373" v="4633" actId="1037"/>
          <ac:spMkLst>
            <pc:docMk/>
            <pc:sldMk cId="4262812814" sldId="292"/>
            <ac:spMk id="8" creationId="{8C2DA57F-428A-BDE4-14B5-E1E792BF0EF3}"/>
          </ac:spMkLst>
        </pc:spChg>
        <pc:spChg chg="add mod">
          <ac:chgData name="土方雅之" userId="50c032e7-54fb-49da-b366-ca40689d108a" providerId="ADAL" clId="{12BC689A-915E-4C71-B62E-8EA117ADB6F7}" dt="2024-04-16T10:24:32.436" v="4570" actId="20577"/>
          <ac:spMkLst>
            <pc:docMk/>
            <pc:sldMk cId="4262812814" sldId="292"/>
            <ac:spMk id="9" creationId="{EA9E12CB-01F3-D3D7-4792-5D4C45EE0CE1}"/>
          </ac:spMkLst>
        </pc:spChg>
        <pc:spChg chg="mod">
          <ac:chgData name="土方雅之" userId="50c032e7-54fb-49da-b366-ca40689d108a" providerId="ADAL" clId="{12BC689A-915E-4C71-B62E-8EA117ADB6F7}" dt="2024-04-16T10:18:40.909" v="4396" actId="20577"/>
          <ac:spMkLst>
            <pc:docMk/>
            <pc:sldMk cId="4262812814" sldId="292"/>
            <ac:spMk id="38" creationId="{7CD13538-CC21-9862-75E8-518E7C6E89DB}"/>
          </ac:spMkLst>
        </pc:spChg>
        <pc:cxnChg chg="add mod">
          <ac:chgData name="土方雅之" userId="50c032e7-54fb-49da-b366-ca40689d108a" providerId="ADAL" clId="{12BC689A-915E-4C71-B62E-8EA117ADB6F7}" dt="2024-04-16T10:24:50.893" v="4574" actId="14100"/>
          <ac:cxnSpMkLst>
            <pc:docMk/>
            <pc:sldMk cId="4262812814" sldId="292"/>
            <ac:cxnSpMk id="10" creationId="{4463B10A-BA50-C6F9-D8FE-7F14EEB81A56}"/>
          </ac:cxnSpMkLst>
        </pc:cxnChg>
        <pc:cxnChg chg="add mod">
          <ac:chgData name="土方雅之" userId="50c032e7-54fb-49da-b366-ca40689d108a" providerId="ADAL" clId="{12BC689A-915E-4C71-B62E-8EA117ADB6F7}" dt="2024-04-16T10:29:33.129" v="4689" actId="1076"/>
          <ac:cxnSpMkLst>
            <pc:docMk/>
            <pc:sldMk cId="4262812814" sldId="292"/>
            <ac:cxnSpMk id="13" creationId="{4C525AF9-A8C9-7056-9155-2CC7270C9FE3}"/>
          </ac:cxnSpMkLst>
        </pc:cxnChg>
        <pc:cxnChg chg="add mod">
          <ac:chgData name="土方雅之" userId="50c032e7-54fb-49da-b366-ca40689d108a" providerId="ADAL" clId="{12BC689A-915E-4C71-B62E-8EA117ADB6F7}" dt="2024-04-16T10:29:33.129" v="4689" actId="1076"/>
          <ac:cxnSpMkLst>
            <pc:docMk/>
            <pc:sldMk cId="4262812814" sldId="292"/>
            <ac:cxnSpMk id="17" creationId="{F46C2002-615F-774A-F749-D5E130768547}"/>
          </ac:cxnSpMkLst>
        </pc:cxnChg>
        <pc:cxnChg chg="add mod">
          <ac:chgData name="土方雅之" userId="50c032e7-54fb-49da-b366-ca40689d108a" providerId="ADAL" clId="{12BC689A-915E-4C71-B62E-8EA117ADB6F7}" dt="2024-04-16T10:26:54.196" v="4668" actId="1038"/>
          <ac:cxnSpMkLst>
            <pc:docMk/>
            <pc:sldMk cId="4262812814" sldId="292"/>
            <ac:cxnSpMk id="18" creationId="{37AC99AB-9F00-AF46-94C3-E942E7B9E8AC}"/>
          </ac:cxnSpMkLst>
        </pc:cxnChg>
        <pc:cxnChg chg="add del mod">
          <ac:chgData name="土方雅之" userId="50c032e7-54fb-49da-b366-ca40689d108a" providerId="ADAL" clId="{12BC689A-915E-4C71-B62E-8EA117ADB6F7}" dt="2024-04-16T10:25:46.723" v="4599" actId="478"/>
          <ac:cxnSpMkLst>
            <pc:docMk/>
            <pc:sldMk cId="4262812814" sldId="292"/>
            <ac:cxnSpMk id="21" creationId="{E6D4A170-3CD1-B32B-18B2-C9B62EF53A01}"/>
          </ac:cxnSpMkLst>
        </pc:cxnChg>
        <pc:cxnChg chg="add mod">
          <ac:chgData name="土方雅之" userId="50c032e7-54fb-49da-b366-ca40689d108a" providerId="ADAL" clId="{12BC689A-915E-4C71-B62E-8EA117ADB6F7}" dt="2024-04-16T10:26:48.644" v="4654" actId="14100"/>
          <ac:cxnSpMkLst>
            <pc:docMk/>
            <pc:sldMk cId="4262812814" sldId="292"/>
            <ac:cxnSpMk id="23" creationId="{3A4A059B-79A9-5B83-75F6-27DF03AAABAF}"/>
          </ac:cxnSpMkLst>
        </pc:cxnChg>
        <pc:cxnChg chg="add mod">
          <ac:chgData name="土方雅之" userId="50c032e7-54fb-49da-b366-ca40689d108a" providerId="ADAL" clId="{12BC689A-915E-4C71-B62E-8EA117ADB6F7}" dt="2024-04-16T10:26:31.340" v="4649" actId="1076"/>
          <ac:cxnSpMkLst>
            <pc:docMk/>
            <pc:sldMk cId="4262812814" sldId="292"/>
            <ac:cxnSpMk id="26" creationId="{8E37EDEA-1086-28D9-4796-07D459B5D1BC}"/>
          </ac:cxnSpMkLst>
        </pc:cxnChg>
        <pc:cxnChg chg="add mod">
          <ac:chgData name="土方雅之" userId="50c032e7-54fb-49da-b366-ca40689d108a" providerId="ADAL" clId="{12BC689A-915E-4C71-B62E-8EA117ADB6F7}" dt="2024-04-16T10:26:31.340" v="4649" actId="1076"/>
          <ac:cxnSpMkLst>
            <pc:docMk/>
            <pc:sldMk cId="4262812814" sldId="292"/>
            <ac:cxnSpMk id="29" creationId="{74DBA6A8-424C-F7A0-CACB-E59CC866784C}"/>
          </ac:cxnSpMkLst>
        </pc:cxnChg>
      </pc:sldChg>
      <pc:sldChg chg="modSp add mod">
        <pc:chgData name="土方雅之" userId="50c032e7-54fb-49da-b366-ca40689d108a" providerId="ADAL" clId="{12BC689A-915E-4C71-B62E-8EA117ADB6F7}" dt="2024-04-16T22:53:07.098" v="5253" actId="20577"/>
        <pc:sldMkLst>
          <pc:docMk/>
          <pc:sldMk cId="1110399601" sldId="293"/>
        </pc:sldMkLst>
        <pc:spChg chg="mod">
          <ac:chgData name="土方雅之" userId="50c032e7-54fb-49da-b366-ca40689d108a" providerId="ADAL" clId="{12BC689A-915E-4C71-B62E-8EA117ADB6F7}" dt="2024-04-16T22:53:07.098" v="5253" actId="20577"/>
          <ac:spMkLst>
            <pc:docMk/>
            <pc:sldMk cId="1110399601" sldId="293"/>
            <ac:spMk id="38" creationId="{7CD13538-CC21-9862-75E8-518E7C6E89DB}"/>
          </ac:spMkLst>
        </pc:spChg>
      </pc:sldChg>
      <pc:sldChg chg="addSp modSp new mod">
        <pc:chgData name="土方雅之" userId="50c032e7-54fb-49da-b366-ca40689d108a" providerId="ADAL" clId="{12BC689A-915E-4C71-B62E-8EA117ADB6F7}" dt="2024-04-17T03:39:01.006" v="5673" actId="14100"/>
        <pc:sldMkLst>
          <pc:docMk/>
          <pc:sldMk cId="4268744687" sldId="294"/>
        </pc:sldMkLst>
        <pc:spChg chg="add mod">
          <ac:chgData name="土方雅之" userId="50c032e7-54fb-49da-b366-ca40689d108a" providerId="ADAL" clId="{12BC689A-915E-4C71-B62E-8EA117ADB6F7}" dt="2024-04-17T03:37:31.270" v="5632"/>
          <ac:spMkLst>
            <pc:docMk/>
            <pc:sldMk cId="4268744687" sldId="294"/>
            <ac:spMk id="2" creationId="{6D3FBC31-950E-63B0-38B9-C9534590AF66}"/>
          </ac:spMkLst>
        </pc:spChg>
        <pc:graphicFrameChg chg="add mod modGraphic">
          <ac:chgData name="土方雅之" userId="50c032e7-54fb-49da-b366-ca40689d108a" providerId="ADAL" clId="{12BC689A-915E-4C71-B62E-8EA117ADB6F7}" dt="2024-04-17T03:39:01.006" v="5673" actId="14100"/>
          <ac:graphicFrameMkLst>
            <pc:docMk/>
            <pc:sldMk cId="4268744687" sldId="294"/>
            <ac:graphicFrameMk id="6" creationId="{C1F5B78D-4AAA-4A10-7FA4-031D74AAC2CE}"/>
          </ac:graphicFrameMkLst>
        </pc:graphicFrameChg>
      </pc:sldChg>
      <pc:sldChg chg="addSp modSp new mod">
        <pc:chgData name="土方雅之" userId="50c032e7-54fb-49da-b366-ca40689d108a" providerId="ADAL" clId="{12BC689A-915E-4C71-B62E-8EA117ADB6F7}" dt="2024-04-17T03:49:00.367" v="6026" actId="1037"/>
        <pc:sldMkLst>
          <pc:docMk/>
          <pc:sldMk cId="2686699301" sldId="295"/>
        </pc:sldMkLst>
        <pc:spChg chg="add mod">
          <ac:chgData name="土方雅之" userId="50c032e7-54fb-49da-b366-ca40689d108a" providerId="ADAL" clId="{12BC689A-915E-4C71-B62E-8EA117ADB6F7}" dt="2024-04-17T03:43:42.937" v="5773" actId="20577"/>
          <ac:spMkLst>
            <pc:docMk/>
            <pc:sldMk cId="2686699301" sldId="295"/>
            <ac:spMk id="2" creationId="{2D0EA76D-B534-AA6C-9B8A-55A0941B17E1}"/>
          </ac:spMkLst>
        </pc:spChg>
        <pc:spChg chg="add mod">
          <ac:chgData name="土方雅之" userId="50c032e7-54fb-49da-b366-ca40689d108a" providerId="ADAL" clId="{12BC689A-915E-4C71-B62E-8EA117ADB6F7}" dt="2024-04-17T03:44:20.204" v="5800" actId="1076"/>
          <ac:spMkLst>
            <pc:docMk/>
            <pc:sldMk cId="2686699301" sldId="295"/>
            <ac:spMk id="3" creationId="{0143648F-DB03-2CAD-BB3D-E75DE5992AE0}"/>
          </ac:spMkLst>
        </pc:spChg>
        <pc:spChg chg="add mod">
          <ac:chgData name="土方雅之" userId="50c032e7-54fb-49da-b366-ca40689d108a" providerId="ADAL" clId="{12BC689A-915E-4C71-B62E-8EA117ADB6F7}" dt="2024-04-17T03:48:15.087" v="5968" actId="1037"/>
          <ac:spMkLst>
            <pc:docMk/>
            <pc:sldMk cId="2686699301" sldId="295"/>
            <ac:spMk id="4" creationId="{5DAB54A5-3AB2-63B6-C01D-4C96CD9B8E79}"/>
          </ac:spMkLst>
        </pc:spChg>
        <pc:spChg chg="add mod">
          <ac:chgData name="土方雅之" userId="50c032e7-54fb-49da-b366-ca40689d108a" providerId="ADAL" clId="{12BC689A-915E-4C71-B62E-8EA117ADB6F7}" dt="2024-04-17T03:48:31.134" v="5981" actId="1037"/>
          <ac:spMkLst>
            <pc:docMk/>
            <pc:sldMk cId="2686699301" sldId="295"/>
            <ac:spMk id="5" creationId="{92DA18EF-0614-319C-AC49-6B264DD86EF1}"/>
          </ac:spMkLst>
        </pc:spChg>
        <pc:spChg chg="add mod">
          <ac:chgData name="土方雅之" userId="50c032e7-54fb-49da-b366-ca40689d108a" providerId="ADAL" clId="{12BC689A-915E-4C71-B62E-8EA117ADB6F7}" dt="2024-04-17T03:48:31.134" v="5981" actId="1037"/>
          <ac:spMkLst>
            <pc:docMk/>
            <pc:sldMk cId="2686699301" sldId="295"/>
            <ac:spMk id="6" creationId="{679F1061-21A3-E056-13D1-B416F5F11084}"/>
          </ac:spMkLst>
        </pc:spChg>
        <pc:spChg chg="add mod">
          <ac:chgData name="土方雅之" userId="50c032e7-54fb-49da-b366-ca40689d108a" providerId="ADAL" clId="{12BC689A-915E-4C71-B62E-8EA117ADB6F7}" dt="2024-04-17T03:48:15.087" v="5968" actId="1037"/>
          <ac:spMkLst>
            <pc:docMk/>
            <pc:sldMk cId="2686699301" sldId="295"/>
            <ac:spMk id="10" creationId="{735F3FC4-6836-D15A-9F14-AF0F87EDE057}"/>
          </ac:spMkLst>
        </pc:spChg>
        <pc:spChg chg="add mod">
          <ac:chgData name="土方雅之" userId="50c032e7-54fb-49da-b366-ca40689d108a" providerId="ADAL" clId="{12BC689A-915E-4C71-B62E-8EA117ADB6F7}" dt="2024-04-17T03:48:31.134" v="5981" actId="1037"/>
          <ac:spMkLst>
            <pc:docMk/>
            <pc:sldMk cId="2686699301" sldId="295"/>
            <ac:spMk id="11" creationId="{0D47AB97-2595-AB01-FC6D-CFBEF8D33510}"/>
          </ac:spMkLst>
        </pc:spChg>
        <pc:spChg chg="add mod">
          <ac:chgData name="土方雅之" userId="50c032e7-54fb-49da-b366-ca40689d108a" providerId="ADAL" clId="{12BC689A-915E-4C71-B62E-8EA117ADB6F7}" dt="2024-04-17T03:48:37.263" v="5997" actId="1038"/>
          <ac:spMkLst>
            <pc:docMk/>
            <pc:sldMk cId="2686699301" sldId="295"/>
            <ac:spMk id="12" creationId="{80854E05-7C71-9FBC-F4CC-F95C8A151661}"/>
          </ac:spMkLst>
        </pc:spChg>
        <pc:spChg chg="add mod">
          <ac:chgData name="土方雅之" userId="50c032e7-54fb-49da-b366-ca40689d108a" providerId="ADAL" clId="{12BC689A-915E-4C71-B62E-8EA117ADB6F7}" dt="2024-04-17T03:49:00.367" v="6026" actId="1037"/>
          <ac:spMkLst>
            <pc:docMk/>
            <pc:sldMk cId="2686699301" sldId="295"/>
            <ac:spMk id="13" creationId="{C2AAEA28-8CB3-98EF-B73D-2F10C6EDB9D7}"/>
          </ac:spMkLst>
        </pc:spChg>
        <pc:spChg chg="add mod">
          <ac:chgData name="土方雅之" userId="50c032e7-54fb-49da-b366-ca40689d108a" providerId="ADAL" clId="{12BC689A-915E-4C71-B62E-8EA117ADB6F7}" dt="2024-04-17T03:48:31.134" v="5981" actId="1037"/>
          <ac:spMkLst>
            <pc:docMk/>
            <pc:sldMk cId="2686699301" sldId="295"/>
            <ac:spMk id="18" creationId="{58659AE4-EFDE-9D5E-8C61-E4F918C3BAD3}"/>
          </ac:spMkLst>
        </pc:spChg>
        <pc:spChg chg="add mod">
          <ac:chgData name="土方雅之" userId="50c032e7-54fb-49da-b366-ca40689d108a" providerId="ADAL" clId="{12BC689A-915E-4C71-B62E-8EA117ADB6F7}" dt="2024-04-17T03:48:31.134" v="5981" actId="1037"/>
          <ac:spMkLst>
            <pc:docMk/>
            <pc:sldMk cId="2686699301" sldId="295"/>
            <ac:spMk id="25" creationId="{76B3A085-5476-5341-32A4-E90D411E34E4}"/>
          </ac:spMkLst>
        </pc:spChg>
        <pc:spChg chg="add mod">
          <ac:chgData name="土方雅之" userId="50c032e7-54fb-49da-b366-ca40689d108a" providerId="ADAL" clId="{12BC689A-915E-4C71-B62E-8EA117ADB6F7}" dt="2024-04-17T03:48:31.134" v="5981" actId="1037"/>
          <ac:spMkLst>
            <pc:docMk/>
            <pc:sldMk cId="2686699301" sldId="295"/>
            <ac:spMk id="37" creationId="{8EBCDF8B-9D5F-C441-6D65-E8AD789F30F3}"/>
          </ac:spMkLst>
        </pc:spChg>
        <pc:cxnChg chg="add mod">
          <ac:chgData name="土方雅之" userId="50c032e7-54fb-49da-b366-ca40689d108a" providerId="ADAL" clId="{12BC689A-915E-4C71-B62E-8EA117ADB6F7}" dt="2024-04-17T03:48:15.087" v="5968" actId="1037"/>
          <ac:cxnSpMkLst>
            <pc:docMk/>
            <pc:sldMk cId="2686699301" sldId="295"/>
            <ac:cxnSpMk id="7" creationId="{0CE1540B-A81E-03F4-3BB4-733852274785}"/>
          </ac:cxnSpMkLst>
        </pc:cxnChg>
        <pc:cxnChg chg="add mod">
          <ac:chgData name="土方雅之" userId="50c032e7-54fb-49da-b366-ca40689d108a" providerId="ADAL" clId="{12BC689A-915E-4C71-B62E-8EA117ADB6F7}" dt="2024-04-17T03:48:37.263" v="5997" actId="1038"/>
          <ac:cxnSpMkLst>
            <pc:docMk/>
            <pc:sldMk cId="2686699301" sldId="295"/>
            <ac:cxnSpMk id="14" creationId="{1B403B4A-6EF0-E9C4-31FA-A07EE72F0235}"/>
          </ac:cxnSpMkLst>
        </pc:cxnChg>
        <pc:cxnChg chg="add mod">
          <ac:chgData name="土方雅之" userId="50c032e7-54fb-49da-b366-ca40689d108a" providerId="ADAL" clId="{12BC689A-915E-4C71-B62E-8EA117ADB6F7}" dt="2024-04-17T03:48:31.134" v="5981" actId="1037"/>
          <ac:cxnSpMkLst>
            <pc:docMk/>
            <pc:sldMk cId="2686699301" sldId="295"/>
            <ac:cxnSpMk id="17" creationId="{613541B6-6E0F-A173-8A9D-8A88BD896F83}"/>
          </ac:cxnSpMkLst>
        </pc:cxnChg>
        <pc:cxnChg chg="add mod">
          <ac:chgData name="土方雅之" userId="50c032e7-54fb-49da-b366-ca40689d108a" providerId="ADAL" clId="{12BC689A-915E-4C71-B62E-8EA117ADB6F7}" dt="2024-04-17T03:48:31.134" v="5981" actId="1037"/>
          <ac:cxnSpMkLst>
            <pc:docMk/>
            <pc:sldMk cId="2686699301" sldId="295"/>
            <ac:cxnSpMk id="21" creationId="{1308CF36-A8D1-088F-4E1E-6D970F364BBD}"/>
          </ac:cxnSpMkLst>
        </pc:cxnChg>
        <pc:cxnChg chg="add mod">
          <ac:chgData name="土方雅之" userId="50c032e7-54fb-49da-b366-ca40689d108a" providerId="ADAL" clId="{12BC689A-915E-4C71-B62E-8EA117ADB6F7}" dt="2024-04-17T03:46:39.290" v="5888"/>
          <ac:cxnSpMkLst>
            <pc:docMk/>
            <pc:sldMk cId="2686699301" sldId="295"/>
            <ac:cxnSpMk id="24" creationId="{F098332B-1D48-A6FA-D59D-8017301EAAF7}"/>
          </ac:cxnSpMkLst>
        </pc:cxnChg>
        <pc:cxnChg chg="add mod">
          <ac:chgData name="土方雅之" userId="50c032e7-54fb-49da-b366-ca40689d108a" providerId="ADAL" clId="{12BC689A-915E-4C71-B62E-8EA117ADB6F7}" dt="2024-04-17T03:48:31.134" v="5981" actId="1037"/>
          <ac:cxnSpMkLst>
            <pc:docMk/>
            <pc:sldMk cId="2686699301" sldId="295"/>
            <ac:cxnSpMk id="26" creationId="{C0F1D239-9591-C38E-0573-EC46C9A7D739}"/>
          </ac:cxnSpMkLst>
        </pc:cxnChg>
        <pc:cxnChg chg="add mod">
          <ac:chgData name="土方雅之" userId="50c032e7-54fb-49da-b366-ca40689d108a" providerId="ADAL" clId="{12BC689A-915E-4C71-B62E-8EA117ADB6F7}" dt="2024-04-17T03:48:31.134" v="5981" actId="1037"/>
          <ac:cxnSpMkLst>
            <pc:docMk/>
            <pc:sldMk cId="2686699301" sldId="295"/>
            <ac:cxnSpMk id="29" creationId="{6B11330D-1FCB-0644-CE76-29DF69A799B8}"/>
          </ac:cxnSpMkLst>
        </pc:cxnChg>
        <pc:cxnChg chg="add mod">
          <ac:chgData name="土方雅之" userId="50c032e7-54fb-49da-b366-ca40689d108a" providerId="ADAL" clId="{12BC689A-915E-4C71-B62E-8EA117ADB6F7}" dt="2024-04-17T03:48:37.263" v="5997" actId="1038"/>
          <ac:cxnSpMkLst>
            <pc:docMk/>
            <pc:sldMk cId="2686699301" sldId="295"/>
            <ac:cxnSpMk id="32" creationId="{8F1B3BDA-5086-D117-4DAF-8EE52DA5A7AA}"/>
          </ac:cxnSpMkLst>
        </pc:cxnChg>
        <pc:cxnChg chg="add mod">
          <ac:chgData name="土方雅之" userId="50c032e7-54fb-49da-b366-ca40689d108a" providerId="ADAL" clId="{12BC689A-915E-4C71-B62E-8EA117ADB6F7}" dt="2024-04-17T03:48:31.134" v="5981" actId="1037"/>
          <ac:cxnSpMkLst>
            <pc:docMk/>
            <pc:sldMk cId="2686699301" sldId="295"/>
            <ac:cxnSpMk id="39" creationId="{EAC0DD96-4936-B360-CBDD-FE0C850329E6}"/>
          </ac:cxnSpMkLst>
        </pc:cxnChg>
        <pc:cxnChg chg="add mod">
          <ac:chgData name="土方雅之" userId="50c032e7-54fb-49da-b366-ca40689d108a" providerId="ADAL" clId="{12BC689A-915E-4C71-B62E-8EA117ADB6F7}" dt="2024-04-17T03:48:31.134" v="5981" actId="1037"/>
          <ac:cxnSpMkLst>
            <pc:docMk/>
            <pc:sldMk cId="2686699301" sldId="295"/>
            <ac:cxnSpMk id="44" creationId="{9E0542AE-8BB5-16AD-35EA-3D11B217E9A0}"/>
          </ac:cxnSpMkLst>
        </pc:cxnChg>
        <pc:cxnChg chg="add mod">
          <ac:chgData name="土方雅之" userId="50c032e7-54fb-49da-b366-ca40689d108a" providerId="ADAL" clId="{12BC689A-915E-4C71-B62E-8EA117ADB6F7}" dt="2024-04-17T03:49:00.367" v="6026" actId="1037"/>
          <ac:cxnSpMkLst>
            <pc:docMk/>
            <pc:sldMk cId="2686699301" sldId="295"/>
            <ac:cxnSpMk id="50" creationId="{66F77367-933A-3887-70BB-CB4DB1F52FF3}"/>
          </ac:cxnSpMkLst>
        </pc:cxnChg>
      </pc:sldChg>
      <pc:sldMasterChg chg="delSldLayout modSldLayout">
        <pc:chgData name="土方雅之" userId="50c032e7-54fb-49da-b366-ca40689d108a" providerId="ADAL" clId="{12BC689A-915E-4C71-B62E-8EA117ADB6F7}" dt="2024-04-12T22:27:10.590" v="440" actId="14734"/>
        <pc:sldMasterMkLst>
          <pc:docMk/>
          <pc:sldMasterMk cId="1172729143" sldId="2147483660"/>
        </pc:sldMasterMkLst>
        <pc:sldLayoutChg chg="mod">
          <pc:chgData name="土方雅之" userId="50c032e7-54fb-49da-b366-ca40689d108a" providerId="ADAL" clId="{12BC689A-915E-4C71-B62E-8EA117ADB6F7}" dt="2024-04-12T22:05:03.349" v="23" actId="6014"/>
          <pc:sldLayoutMkLst>
            <pc:docMk/>
            <pc:sldMasterMk cId="1172729143" sldId="2147483660"/>
            <pc:sldLayoutMk cId="2479065632" sldId="2147483661"/>
          </pc:sldLayoutMkLst>
        </pc:sldLayoutChg>
        <pc:sldLayoutChg chg="delSp mod">
          <pc:chgData name="土方雅之" userId="50c032e7-54fb-49da-b366-ca40689d108a" providerId="ADAL" clId="{12BC689A-915E-4C71-B62E-8EA117ADB6F7}" dt="2024-04-12T22:04:57.228" v="22" actId="6014"/>
          <pc:sldLayoutMkLst>
            <pc:docMk/>
            <pc:sldMasterMk cId="3962080840" sldId="2147483664"/>
            <pc:sldLayoutMk cId="3280681036" sldId="2147483662"/>
          </pc:sldLayoutMkLst>
          <pc:spChg chg="del">
            <ac:chgData name="土方雅之" userId="50c032e7-54fb-49da-b366-ca40689d108a" providerId="ADAL" clId="{12BC689A-915E-4C71-B62E-8EA117ADB6F7}" dt="2024-04-12T22:03:50.340" v="3" actId="478"/>
            <ac:spMkLst>
              <pc:docMk/>
              <pc:sldMasterMk cId="3962080840" sldId="2147483664"/>
              <pc:sldLayoutMk cId="3280681036" sldId="2147483662"/>
              <ac:spMk id="2" creationId="{00000000-0000-0000-0000-000000000000}"/>
            </ac:spMkLst>
          </pc:spChg>
          <pc:spChg chg="del">
            <ac:chgData name="土方雅之" userId="50c032e7-54fb-49da-b366-ca40689d108a" providerId="ADAL" clId="{12BC689A-915E-4C71-B62E-8EA117ADB6F7}" dt="2024-04-12T22:03:48.525" v="2" actId="478"/>
            <ac:spMkLst>
              <pc:docMk/>
              <pc:sldMasterMk cId="3962080840" sldId="2147483664"/>
              <pc:sldLayoutMk cId="3280681036" sldId="2147483662"/>
              <ac:spMk id="3" creationId="{00000000-0000-0000-0000-000000000000}"/>
            </ac:spMkLst>
          </pc:spChg>
        </pc:sldLayoutChg>
        <pc:sldLayoutChg chg="addSp modSp mod">
          <pc:chgData name="土方雅之" userId="50c032e7-54fb-49da-b366-ca40689d108a" providerId="ADAL" clId="{12BC689A-915E-4C71-B62E-8EA117ADB6F7}" dt="2024-04-12T22:27:10.590" v="440" actId="14734"/>
          <pc:sldLayoutMkLst>
            <pc:docMk/>
            <pc:sldMasterMk cId="1172729143" sldId="2147483660"/>
            <pc:sldLayoutMk cId="1567297838" sldId="2147483663"/>
          </pc:sldLayoutMkLst>
          <pc:graphicFrameChg chg="add mod modGraphic">
            <ac:chgData name="土方雅之" userId="50c032e7-54fb-49da-b366-ca40689d108a" providerId="ADAL" clId="{12BC689A-915E-4C71-B62E-8EA117ADB6F7}" dt="2024-04-12T22:27:10.590" v="440" actId="14734"/>
            <ac:graphicFrameMkLst>
              <pc:docMk/>
              <pc:sldMasterMk cId="1172729143" sldId="2147483660"/>
              <pc:sldLayoutMk cId="1567297838" sldId="2147483663"/>
              <ac:graphicFrameMk id="2" creationId="{1B36756F-EA22-07A1-E538-D50B8A2235E9}"/>
            </ac:graphicFrameMkLst>
          </pc:graphicFrameChg>
        </pc:sldLayoutChg>
        <pc:sldLayoutChg chg="del">
          <pc:chgData name="土方雅之" userId="50c032e7-54fb-49da-b366-ca40689d108a" providerId="ADAL" clId="{12BC689A-915E-4C71-B62E-8EA117ADB6F7}" dt="2024-04-12T22:04:04.813" v="5" actId="2696"/>
          <pc:sldLayoutMkLst>
            <pc:docMk/>
            <pc:sldMasterMk cId="1172729143" sldId="2147483660"/>
            <pc:sldLayoutMk cId="3156680172" sldId="2147483663"/>
          </pc:sldLayoutMkLst>
        </pc:sldLayoutChg>
        <pc:sldLayoutChg chg="del">
          <pc:chgData name="土方雅之" userId="50c032e7-54fb-49da-b366-ca40689d108a" providerId="ADAL" clId="{12BC689A-915E-4C71-B62E-8EA117ADB6F7}" dt="2024-04-12T22:04:04.816" v="6" actId="2696"/>
          <pc:sldLayoutMkLst>
            <pc:docMk/>
            <pc:sldMasterMk cId="1172729143" sldId="2147483660"/>
            <pc:sldLayoutMk cId="2174483676" sldId="2147483664"/>
          </pc:sldLayoutMkLst>
        </pc:sldLayoutChg>
        <pc:sldLayoutChg chg="del">
          <pc:chgData name="土方雅之" userId="50c032e7-54fb-49da-b366-ca40689d108a" providerId="ADAL" clId="{12BC689A-915E-4C71-B62E-8EA117ADB6F7}" dt="2024-04-12T22:04:04.819" v="7" actId="2696"/>
          <pc:sldLayoutMkLst>
            <pc:docMk/>
            <pc:sldMasterMk cId="1172729143" sldId="2147483660"/>
            <pc:sldLayoutMk cId="527861732" sldId="2147483665"/>
          </pc:sldLayoutMkLst>
        </pc:sldLayoutChg>
        <pc:sldLayoutChg chg="del">
          <pc:chgData name="土方雅之" userId="50c032e7-54fb-49da-b366-ca40689d108a" providerId="ADAL" clId="{12BC689A-915E-4C71-B62E-8EA117ADB6F7}" dt="2024-04-12T22:04:04.822" v="8" actId="2696"/>
          <pc:sldLayoutMkLst>
            <pc:docMk/>
            <pc:sldMasterMk cId="1172729143" sldId="2147483660"/>
            <pc:sldLayoutMk cId="4288076677" sldId="2147483666"/>
          </pc:sldLayoutMkLst>
        </pc:sldLayoutChg>
        <pc:sldLayoutChg chg="del">
          <pc:chgData name="土方雅之" userId="50c032e7-54fb-49da-b366-ca40689d108a" providerId="ADAL" clId="{12BC689A-915E-4C71-B62E-8EA117ADB6F7}" dt="2024-04-12T22:04:04.824" v="9" actId="2696"/>
          <pc:sldLayoutMkLst>
            <pc:docMk/>
            <pc:sldMasterMk cId="1172729143" sldId="2147483660"/>
            <pc:sldLayoutMk cId="4079491406" sldId="2147483667"/>
          </pc:sldLayoutMkLst>
        </pc:sldLayoutChg>
        <pc:sldLayoutChg chg="del">
          <pc:chgData name="土方雅之" userId="50c032e7-54fb-49da-b366-ca40689d108a" providerId="ADAL" clId="{12BC689A-915E-4C71-B62E-8EA117ADB6F7}" dt="2024-04-12T22:04:04.826" v="10" actId="2696"/>
          <pc:sldLayoutMkLst>
            <pc:docMk/>
            <pc:sldMasterMk cId="1172729143" sldId="2147483660"/>
            <pc:sldLayoutMk cId="1761243610" sldId="2147483668"/>
          </pc:sldLayoutMkLst>
        </pc:sldLayoutChg>
        <pc:sldLayoutChg chg="del">
          <pc:chgData name="土方雅之" userId="50c032e7-54fb-49da-b366-ca40689d108a" providerId="ADAL" clId="{12BC689A-915E-4C71-B62E-8EA117ADB6F7}" dt="2024-04-12T22:04:04.828" v="11" actId="2696"/>
          <pc:sldLayoutMkLst>
            <pc:docMk/>
            <pc:sldMasterMk cId="1172729143" sldId="2147483660"/>
            <pc:sldLayoutMk cId="4252588770" sldId="2147483669"/>
          </pc:sldLayoutMkLst>
        </pc:sldLayoutChg>
        <pc:sldLayoutChg chg="del">
          <pc:chgData name="土方雅之" userId="50c032e7-54fb-49da-b366-ca40689d108a" providerId="ADAL" clId="{12BC689A-915E-4C71-B62E-8EA117ADB6F7}" dt="2024-04-12T22:04:04.831" v="12" actId="2696"/>
          <pc:sldLayoutMkLst>
            <pc:docMk/>
            <pc:sldMasterMk cId="1172729143" sldId="2147483660"/>
            <pc:sldLayoutMk cId="3694293025" sldId="2147483670"/>
          </pc:sldLayoutMkLst>
        </pc:sldLayoutChg>
        <pc:sldLayoutChg chg="del">
          <pc:chgData name="土方雅之" userId="50c032e7-54fb-49da-b366-ca40689d108a" providerId="ADAL" clId="{12BC689A-915E-4C71-B62E-8EA117ADB6F7}" dt="2024-04-12T22:04:04.800" v="4" actId="2696"/>
          <pc:sldLayoutMkLst>
            <pc:docMk/>
            <pc:sldMasterMk cId="1172729143" sldId="2147483660"/>
            <pc:sldLayoutMk cId="2173903081" sldId="2147483671"/>
          </pc:sldLayoutMkLst>
        </pc:sldLayoutChg>
      </pc:sldMasterChg>
      <pc:sldMasterChg chg="delSldLayout modSldLayout">
        <pc:chgData name="土方雅之" userId="50c032e7-54fb-49da-b366-ca40689d108a" providerId="ADAL" clId="{12BC689A-915E-4C71-B62E-8EA117ADB6F7}" dt="2024-04-15T23:26:31.688" v="3165"/>
        <pc:sldMasterMkLst>
          <pc:docMk/>
          <pc:sldMasterMk cId="3962080840" sldId="2147483664"/>
        </pc:sldMasterMkLst>
        <pc:sldLayoutChg chg="del">
          <pc:chgData name="土方雅之" userId="50c032e7-54fb-49da-b366-ca40689d108a" providerId="ADAL" clId="{12BC689A-915E-4C71-B62E-8EA117ADB6F7}" dt="2024-04-12T22:28:16.720" v="450" actId="2696"/>
          <pc:sldLayoutMkLst>
            <pc:docMk/>
            <pc:sldMasterMk cId="3962080840" sldId="2147483664"/>
            <pc:sldLayoutMk cId="3280681036" sldId="2147483662"/>
          </pc:sldLayoutMkLst>
        </pc:sldLayoutChg>
        <pc:sldLayoutChg chg="del">
          <pc:chgData name="土方雅之" userId="50c032e7-54fb-49da-b366-ca40689d108a" providerId="ADAL" clId="{12BC689A-915E-4C71-B62E-8EA117ADB6F7}" dt="2024-04-12T22:27:57.981" v="441" actId="2696"/>
          <pc:sldLayoutMkLst>
            <pc:docMk/>
            <pc:sldMasterMk cId="3962080840" sldId="2147483664"/>
            <pc:sldLayoutMk cId="1383539479" sldId="2147483666"/>
          </pc:sldLayoutMkLst>
        </pc:sldLayoutChg>
        <pc:sldLayoutChg chg="del">
          <pc:chgData name="土方雅之" userId="50c032e7-54fb-49da-b366-ca40689d108a" providerId="ADAL" clId="{12BC689A-915E-4C71-B62E-8EA117ADB6F7}" dt="2024-04-12T22:27:57.990" v="442" actId="2696"/>
          <pc:sldLayoutMkLst>
            <pc:docMk/>
            <pc:sldMasterMk cId="3962080840" sldId="2147483664"/>
            <pc:sldLayoutMk cId="1777845822" sldId="2147483667"/>
          </pc:sldLayoutMkLst>
        </pc:sldLayoutChg>
        <pc:sldLayoutChg chg="del">
          <pc:chgData name="土方雅之" userId="50c032e7-54fb-49da-b366-ca40689d108a" providerId="ADAL" clId="{12BC689A-915E-4C71-B62E-8EA117ADB6F7}" dt="2024-04-12T22:27:58.009" v="443" actId="2696"/>
          <pc:sldLayoutMkLst>
            <pc:docMk/>
            <pc:sldMasterMk cId="3962080840" sldId="2147483664"/>
            <pc:sldLayoutMk cId="3951026695" sldId="2147483668"/>
          </pc:sldLayoutMkLst>
        </pc:sldLayoutChg>
        <pc:sldLayoutChg chg="del">
          <pc:chgData name="土方雅之" userId="50c032e7-54fb-49da-b366-ca40689d108a" providerId="ADAL" clId="{12BC689A-915E-4C71-B62E-8EA117ADB6F7}" dt="2024-04-12T22:27:58.030" v="444" actId="2696"/>
          <pc:sldLayoutMkLst>
            <pc:docMk/>
            <pc:sldMasterMk cId="3962080840" sldId="2147483664"/>
            <pc:sldLayoutMk cId="2782022100" sldId="2147483669"/>
          </pc:sldLayoutMkLst>
        </pc:sldLayoutChg>
        <pc:sldLayoutChg chg="del">
          <pc:chgData name="土方雅之" userId="50c032e7-54fb-49da-b366-ca40689d108a" providerId="ADAL" clId="{12BC689A-915E-4C71-B62E-8EA117ADB6F7}" dt="2024-04-12T22:27:58.037" v="445" actId="2696"/>
          <pc:sldLayoutMkLst>
            <pc:docMk/>
            <pc:sldMasterMk cId="3962080840" sldId="2147483664"/>
            <pc:sldLayoutMk cId="795734655" sldId="2147483670"/>
          </pc:sldLayoutMkLst>
        </pc:sldLayoutChg>
        <pc:sldLayoutChg chg="del">
          <pc:chgData name="土方雅之" userId="50c032e7-54fb-49da-b366-ca40689d108a" providerId="ADAL" clId="{12BC689A-915E-4C71-B62E-8EA117ADB6F7}" dt="2024-04-12T22:28:01.552" v="446" actId="2696"/>
          <pc:sldLayoutMkLst>
            <pc:docMk/>
            <pc:sldMasterMk cId="3962080840" sldId="2147483664"/>
            <pc:sldLayoutMk cId="645904683" sldId="2147483672"/>
          </pc:sldLayoutMkLst>
        </pc:sldLayoutChg>
        <pc:sldLayoutChg chg="del">
          <pc:chgData name="土方雅之" userId="50c032e7-54fb-49da-b366-ca40689d108a" providerId="ADAL" clId="{12BC689A-915E-4C71-B62E-8EA117ADB6F7}" dt="2024-04-12T22:28:01.562" v="447" actId="2696"/>
          <pc:sldLayoutMkLst>
            <pc:docMk/>
            <pc:sldMasterMk cId="3962080840" sldId="2147483664"/>
            <pc:sldLayoutMk cId="600213614" sldId="2147483673"/>
          </pc:sldLayoutMkLst>
        </pc:sldLayoutChg>
        <pc:sldLayoutChg chg="del">
          <pc:chgData name="土方雅之" userId="50c032e7-54fb-49da-b366-ca40689d108a" providerId="ADAL" clId="{12BC689A-915E-4C71-B62E-8EA117ADB6F7}" dt="2024-04-12T22:28:01.575" v="448" actId="2696"/>
          <pc:sldLayoutMkLst>
            <pc:docMk/>
            <pc:sldMasterMk cId="3962080840" sldId="2147483664"/>
            <pc:sldLayoutMk cId="700329092" sldId="2147483674"/>
          </pc:sldLayoutMkLst>
        </pc:sldLayoutChg>
        <pc:sldLayoutChg chg="del">
          <pc:chgData name="土方雅之" userId="50c032e7-54fb-49da-b366-ca40689d108a" providerId="ADAL" clId="{12BC689A-915E-4C71-B62E-8EA117ADB6F7}" dt="2024-04-12T22:28:01.587" v="449" actId="2696"/>
          <pc:sldLayoutMkLst>
            <pc:docMk/>
            <pc:sldMasterMk cId="3962080840" sldId="2147483664"/>
            <pc:sldLayoutMk cId="1012204165" sldId="2147483675"/>
          </pc:sldLayoutMkLst>
        </pc:sldLayoutChg>
        <pc:sldLayoutChg chg="modSp mod">
          <pc:chgData name="土方雅之" userId="50c032e7-54fb-49da-b366-ca40689d108a" providerId="ADAL" clId="{12BC689A-915E-4C71-B62E-8EA117ADB6F7}" dt="2024-04-15T23:26:31.688" v="3165"/>
          <pc:sldLayoutMkLst>
            <pc:docMk/>
            <pc:sldMasterMk cId="3962080840" sldId="2147483664"/>
            <pc:sldLayoutMk cId="3610652759" sldId="2147483676"/>
          </pc:sldLayoutMkLst>
          <pc:graphicFrameChg chg="mod modGraphic">
            <ac:chgData name="土方雅之" userId="50c032e7-54fb-49da-b366-ca40689d108a" providerId="ADAL" clId="{12BC689A-915E-4C71-B62E-8EA117ADB6F7}" dt="2024-04-15T23:26:31.688" v="3165"/>
            <ac:graphicFrameMkLst>
              <pc:docMk/>
              <pc:sldMasterMk cId="3962080840" sldId="2147483664"/>
              <pc:sldLayoutMk cId="3610652759" sldId="2147483676"/>
              <ac:graphicFrameMk id="2" creationId="{1B36756F-EA22-07A1-E538-D50B8A2235E9}"/>
            </ac:graphicFrameMkLst>
          </pc:graphicFrameChg>
        </pc:sldLayoutChg>
      </pc:sldMasterChg>
    </pc:docChg>
  </pc:docChgLst>
  <pc:docChgLst>
    <pc:chgData name="土方雅之" userId="50c032e7-54fb-49da-b366-ca40689d108a" providerId="ADAL" clId="{AA213D45-9297-4F67-8325-15323DC74AA3}"/>
    <pc:docChg chg="undo custSel addSld delSld modSld sldOrd modMainMaster">
      <pc:chgData name="土方雅之" userId="50c032e7-54fb-49da-b366-ca40689d108a" providerId="ADAL" clId="{AA213D45-9297-4F67-8325-15323DC74AA3}" dt="2024-05-22T01:24:40.034" v="9179" actId="20577"/>
      <pc:docMkLst>
        <pc:docMk/>
      </pc:docMkLst>
      <pc:sldChg chg="add del">
        <pc:chgData name="土方雅之" userId="50c032e7-54fb-49da-b366-ca40689d108a" providerId="ADAL" clId="{AA213D45-9297-4F67-8325-15323DC74AA3}" dt="2024-05-18T21:54:22.206" v="519" actId="47"/>
        <pc:sldMkLst>
          <pc:docMk/>
          <pc:sldMk cId="1713732951" sldId="256"/>
        </pc:sldMkLst>
      </pc:sldChg>
      <pc:sldChg chg="add del">
        <pc:chgData name="土方雅之" userId="50c032e7-54fb-49da-b366-ca40689d108a" providerId="ADAL" clId="{AA213D45-9297-4F67-8325-15323DC74AA3}" dt="2024-05-18T21:54:22.206" v="519" actId="47"/>
        <pc:sldMkLst>
          <pc:docMk/>
          <pc:sldMk cId="3318283767" sldId="257"/>
        </pc:sldMkLst>
      </pc:sldChg>
      <pc:sldChg chg="add del">
        <pc:chgData name="土方雅之" userId="50c032e7-54fb-49da-b366-ca40689d108a" providerId="ADAL" clId="{AA213D45-9297-4F67-8325-15323DC74AA3}" dt="2024-05-18T21:54:22.206" v="519" actId="47"/>
        <pc:sldMkLst>
          <pc:docMk/>
          <pc:sldMk cId="897343761" sldId="285"/>
        </pc:sldMkLst>
      </pc:sldChg>
      <pc:sldChg chg="add del">
        <pc:chgData name="土方雅之" userId="50c032e7-54fb-49da-b366-ca40689d108a" providerId="ADAL" clId="{AA213D45-9297-4F67-8325-15323DC74AA3}" dt="2024-05-18T21:54:25.804" v="520" actId="47"/>
        <pc:sldMkLst>
          <pc:docMk/>
          <pc:sldMk cId="3114943316" sldId="287"/>
        </pc:sldMkLst>
      </pc:sldChg>
      <pc:sldChg chg="add del">
        <pc:chgData name="土方雅之" userId="50c032e7-54fb-49da-b366-ca40689d108a" providerId="ADAL" clId="{AA213D45-9297-4F67-8325-15323DC74AA3}" dt="2024-05-18T21:54:25.804" v="520" actId="47"/>
        <pc:sldMkLst>
          <pc:docMk/>
          <pc:sldMk cId="2892449570" sldId="288"/>
        </pc:sldMkLst>
      </pc:sldChg>
      <pc:sldChg chg="add del">
        <pc:chgData name="土方雅之" userId="50c032e7-54fb-49da-b366-ca40689d108a" providerId="ADAL" clId="{AA213D45-9297-4F67-8325-15323DC74AA3}" dt="2024-05-18T21:54:25.804" v="520" actId="47"/>
        <pc:sldMkLst>
          <pc:docMk/>
          <pc:sldMk cId="3511461978" sldId="289"/>
        </pc:sldMkLst>
      </pc:sldChg>
      <pc:sldChg chg="add del">
        <pc:chgData name="土方雅之" userId="50c032e7-54fb-49da-b366-ca40689d108a" providerId="ADAL" clId="{AA213D45-9297-4F67-8325-15323DC74AA3}" dt="2024-05-18T21:54:25.804" v="520" actId="47"/>
        <pc:sldMkLst>
          <pc:docMk/>
          <pc:sldMk cId="1426720196" sldId="291"/>
        </pc:sldMkLst>
      </pc:sldChg>
      <pc:sldChg chg="add del">
        <pc:chgData name="土方雅之" userId="50c032e7-54fb-49da-b366-ca40689d108a" providerId="ADAL" clId="{AA213D45-9297-4F67-8325-15323DC74AA3}" dt="2024-05-18T21:54:25.804" v="520" actId="47"/>
        <pc:sldMkLst>
          <pc:docMk/>
          <pc:sldMk cId="4262812814" sldId="292"/>
        </pc:sldMkLst>
      </pc:sldChg>
      <pc:sldChg chg="add del">
        <pc:chgData name="土方雅之" userId="50c032e7-54fb-49da-b366-ca40689d108a" providerId="ADAL" clId="{AA213D45-9297-4F67-8325-15323DC74AA3}" dt="2024-05-18T21:54:25.804" v="520" actId="47"/>
        <pc:sldMkLst>
          <pc:docMk/>
          <pc:sldMk cId="1110399601" sldId="293"/>
        </pc:sldMkLst>
      </pc:sldChg>
      <pc:sldChg chg="add del">
        <pc:chgData name="土方雅之" userId="50c032e7-54fb-49da-b366-ca40689d108a" providerId="ADAL" clId="{AA213D45-9297-4F67-8325-15323DC74AA3}" dt="2024-05-18T21:54:22.206" v="519" actId="47"/>
        <pc:sldMkLst>
          <pc:docMk/>
          <pc:sldMk cId="4268744687" sldId="294"/>
        </pc:sldMkLst>
      </pc:sldChg>
      <pc:sldChg chg="add del">
        <pc:chgData name="土方雅之" userId="50c032e7-54fb-49da-b366-ca40689d108a" providerId="ADAL" clId="{AA213D45-9297-4F67-8325-15323DC74AA3}" dt="2024-05-18T21:54:25.804" v="520" actId="47"/>
        <pc:sldMkLst>
          <pc:docMk/>
          <pc:sldMk cId="2686699301" sldId="295"/>
        </pc:sldMkLst>
      </pc:sldChg>
      <pc:sldChg chg="add del">
        <pc:chgData name="土方雅之" userId="50c032e7-54fb-49da-b366-ca40689d108a" providerId="ADAL" clId="{AA213D45-9297-4F67-8325-15323DC74AA3}" dt="2024-05-18T21:54:25.804" v="520" actId="47"/>
        <pc:sldMkLst>
          <pc:docMk/>
          <pc:sldMk cId="140647989" sldId="297"/>
        </pc:sldMkLst>
      </pc:sldChg>
      <pc:sldChg chg="add del">
        <pc:chgData name="土方雅之" userId="50c032e7-54fb-49da-b366-ca40689d108a" providerId="ADAL" clId="{AA213D45-9297-4F67-8325-15323DC74AA3}" dt="2024-05-18T21:54:25.804" v="520" actId="47"/>
        <pc:sldMkLst>
          <pc:docMk/>
          <pc:sldMk cId="808598814" sldId="301"/>
        </pc:sldMkLst>
      </pc:sldChg>
      <pc:sldChg chg="add del">
        <pc:chgData name="土方雅之" userId="50c032e7-54fb-49da-b366-ca40689d108a" providerId="ADAL" clId="{AA213D45-9297-4F67-8325-15323DC74AA3}" dt="2024-05-18T21:54:25.804" v="520" actId="47"/>
        <pc:sldMkLst>
          <pc:docMk/>
          <pc:sldMk cId="2315518690" sldId="302"/>
        </pc:sldMkLst>
      </pc:sldChg>
      <pc:sldChg chg="addSp delSp modSp add del mod">
        <pc:chgData name="土方雅之" userId="50c032e7-54fb-49da-b366-ca40689d108a" providerId="ADAL" clId="{AA213D45-9297-4F67-8325-15323DC74AA3}" dt="2024-05-22T01:24:03.039" v="9092" actId="1076"/>
        <pc:sldMkLst>
          <pc:docMk/>
          <pc:sldMk cId="3458239137" sldId="303"/>
        </pc:sldMkLst>
        <pc:spChg chg="add mod">
          <ac:chgData name="土方雅之" userId="50c032e7-54fb-49da-b366-ca40689d108a" providerId="ADAL" clId="{AA213D45-9297-4F67-8325-15323DC74AA3}" dt="2024-05-18T22:16:40.659" v="833"/>
          <ac:spMkLst>
            <pc:docMk/>
            <pc:sldMk cId="3458239137" sldId="303"/>
            <ac:spMk id="2" creationId="{BE22F047-971B-B6D5-5A6F-D169157EE3B1}"/>
          </ac:spMkLst>
        </pc:spChg>
        <pc:spChg chg="add mod">
          <ac:chgData name="土方雅之" userId="50c032e7-54fb-49da-b366-ca40689d108a" providerId="ADAL" clId="{AA213D45-9297-4F67-8325-15323DC74AA3}" dt="2024-05-22T00:42:13.242" v="8058" actId="1076"/>
          <ac:spMkLst>
            <pc:docMk/>
            <pc:sldMk cId="3458239137" sldId="303"/>
            <ac:spMk id="2" creationId="{C54114C7-2B42-08E8-DA9E-8598EBB7DA18}"/>
          </ac:spMkLst>
        </pc:spChg>
        <pc:spChg chg="add mod">
          <ac:chgData name="土方雅之" userId="50c032e7-54fb-49da-b366-ca40689d108a" providerId="ADAL" clId="{AA213D45-9297-4F67-8325-15323DC74AA3}" dt="2024-05-22T01:12:09.355" v="8656" actId="12789"/>
          <ac:spMkLst>
            <pc:docMk/>
            <pc:sldMk cId="3458239137" sldId="303"/>
            <ac:spMk id="3" creationId="{66325460-8FC1-2C01-580C-DB07D253AA32}"/>
          </ac:spMkLst>
        </pc:spChg>
        <pc:spChg chg="add mod">
          <ac:chgData name="土方雅之" userId="50c032e7-54fb-49da-b366-ca40689d108a" providerId="ADAL" clId="{AA213D45-9297-4F67-8325-15323DC74AA3}" dt="2024-05-22T01:13:05.006" v="8900" actId="1076"/>
          <ac:spMkLst>
            <pc:docMk/>
            <pc:sldMk cId="3458239137" sldId="303"/>
            <ac:spMk id="4" creationId="{235ADE18-28B1-A87F-22D6-C3115E84D021}"/>
          </ac:spMkLst>
        </pc:spChg>
        <pc:spChg chg="add mod">
          <ac:chgData name="土方雅之" userId="50c032e7-54fb-49da-b366-ca40689d108a" providerId="ADAL" clId="{AA213D45-9297-4F67-8325-15323DC74AA3}" dt="2024-05-22T01:13:05.006" v="8900" actId="1076"/>
          <ac:spMkLst>
            <pc:docMk/>
            <pc:sldMk cId="3458239137" sldId="303"/>
            <ac:spMk id="5" creationId="{EDB4FCC6-59AD-8276-6C5B-75868967257E}"/>
          </ac:spMkLst>
        </pc:spChg>
        <pc:spChg chg="del">
          <ac:chgData name="土方雅之" userId="50c032e7-54fb-49da-b366-ca40689d108a" providerId="ADAL" clId="{AA213D45-9297-4F67-8325-15323DC74AA3}" dt="2024-05-18T21:55:34.276" v="527" actId="478"/>
          <ac:spMkLst>
            <pc:docMk/>
            <pc:sldMk cId="3458239137" sldId="303"/>
            <ac:spMk id="6" creationId="{651820DA-8FD2-6724-70F5-8C8BD5D4F8AB}"/>
          </ac:spMkLst>
        </pc:spChg>
        <pc:spChg chg="add mod">
          <ac:chgData name="土方雅之" userId="50c032e7-54fb-49da-b366-ca40689d108a" providerId="ADAL" clId="{AA213D45-9297-4F67-8325-15323DC74AA3}" dt="2024-05-22T01:13:05.006" v="8900" actId="1076"/>
          <ac:spMkLst>
            <pc:docMk/>
            <pc:sldMk cId="3458239137" sldId="303"/>
            <ac:spMk id="6" creationId="{D8140C8B-5331-98EF-B5CE-3BCF8D27B104}"/>
          </ac:spMkLst>
        </pc:spChg>
        <pc:spChg chg="add mod">
          <ac:chgData name="土方雅之" userId="50c032e7-54fb-49da-b366-ca40689d108a" providerId="ADAL" clId="{AA213D45-9297-4F67-8325-15323DC74AA3}" dt="2024-05-22T01:24:03.039" v="9092" actId="1076"/>
          <ac:spMkLst>
            <pc:docMk/>
            <pc:sldMk cId="3458239137" sldId="303"/>
            <ac:spMk id="7" creationId="{00D53758-3B79-150F-DAAB-4EBE1D97EEA0}"/>
          </ac:spMkLst>
        </pc:spChg>
        <pc:spChg chg="add del mod">
          <ac:chgData name="土方雅之" userId="50c032e7-54fb-49da-b366-ca40689d108a" providerId="ADAL" clId="{AA213D45-9297-4F67-8325-15323DC74AA3}" dt="2024-05-22T00:45:31.990" v="8248" actId="478"/>
          <ac:spMkLst>
            <pc:docMk/>
            <pc:sldMk cId="3458239137" sldId="303"/>
            <ac:spMk id="7" creationId="{1DB53BB7-9BA9-A8CF-302B-B28BC2206715}"/>
          </ac:spMkLst>
        </pc:spChg>
        <pc:spChg chg="add del mod">
          <ac:chgData name="土方雅之" userId="50c032e7-54fb-49da-b366-ca40689d108a" providerId="ADAL" clId="{AA213D45-9297-4F67-8325-15323DC74AA3}" dt="2024-05-22T00:44:52.006" v="8237" actId="21"/>
          <ac:spMkLst>
            <pc:docMk/>
            <pc:sldMk cId="3458239137" sldId="303"/>
            <ac:spMk id="8" creationId="{771A537B-D75B-9A81-40DD-1794A65EADC5}"/>
          </ac:spMkLst>
        </pc:spChg>
        <pc:spChg chg="add mod">
          <ac:chgData name="土方雅之" userId="50c032e7-54fb-49da-b366-ca40689d108a" providerId="ADAL" clId="{AA213D45-9297-4F67-8325-15323DC74AA3}" dt="2024-05-22T01:12:21.762" v="8704" actId="1037"/>
          <ac:spMkLst>
            <pc:docMk/>
            <pc:sldMk cId="3458239137" sldId="303"/>
            <ac:spMk id="9" creationId="{381FD360-3953-C79E-81EC-620E2BD096BF}"/>
          </ac:spMkLst>
        </pc:spChg>
        <pc:spChg chg="add mod">
          <ac:chgData name="土方雅之" userId="50c032e7-54fb-49da-b366-ca40689d108a" providerId="ADAL" clId="{AA213D45-9297-4F67-8325-15323DC74AA3}" dt="2024-05-22T01:12:21.762" v="8704" actId="1037"/>
          <ac:spMkLst>
            <pc:docMk/>
            <pc:sldMk cId="3458239137" sldId="303"/>
            <ac:spMk id="10" creationId="{A3C51249-90F5-169F-6E07-55E97A306E83}"/>
          </ac:spMkLst>
        </pc:spChg>
        <pc:spChg chg="add del mod">
          <ac:chgData name="土方雅之" userId="50c032e7-54fb-49da-b366-ca40689d108a" providerId="ADAL" clId="{AA213D45-9297-4F67-8325-15323DC74AA3}" dt="2024-05-22T00:46:37.894" v="8316" actId="478"/>
          <ac:spMkLst>
            <pc:docMk/>
            <pc:sldMk cId="3458239137" sldId="303"/>
            <ac:spMk id="11" creationId="{ACC6ACCB-A638-CC94-41B4-5A52F9DF5BFA}"/>
          </ac:spMkLst>
        </pc:spChg>
        <pc:spChg chg="add del mod">
          <ac:chgData name="土方雅之" userId="50c032e7-54fb-49da-b366-ca40689d108a" providerId="ADAL" clId="{AA213D45-9297-4F67-8325-15323DC74AA3}" dt="2024-05-22T00:46:36.903" v="8315" actId="478"/>
          <ac:spMkLst>
            <pc:docMk/>
            <pc:sldMk cId="3458239137" sldId="303"/>
            <ac:spMk id="15" creationId="{7FD78B1C-7ACF-45A1-8022-0108A7C70A48}"/>
          </ac:spMkLst>
        </pc:spChg>
        <pc:spChg chg="del">
          <ac:chgData name="土方雅之" userId="50c032e7-54fb-49da-b366-ca40689d108a" providerId="ADAL" clId="{AA213D45-9297-4F67-8325-15323DC74AA3}" dt="2024-05-18T21:55:34.276" v="527" actId="478"/>
          <ac:spMkLst>
            <pc:docMk/>
            <pc:sldMk cId="3458239137" sldId="303"/>
            <ac:spMk id="17" creationId="{52AC9625-6A53-83FB-B8DD-82150A1A44E5}"/>
          </ac:spMkLst>
        </pc:spChg>
        <pc:spChg chg="add mod">
          <ac:chgData name="土方雅之" userId="50c032e7-54fb-49da-b366-ca40689d108a" providerId="ADAL" clId="{AA213D45-9297-4F67-8325-15323DC74AA3}" dt="2024-05-22T00:44:16.232" v="8194" actId="12788"/>
          <ac:spMkLst>
            <pc:docMk/>
            <pc:sldMk cId="3458239137" sldId="303"/>
            <ac:spMk id="18" creationId="{B2C63368-2266-45C2-7812-76CDBAFB30D0}"/>
          </ac:spMkLst>
        </pc:spChg>
        <pc:spChg chg="del">
          <ac:chgData name="土方雅之" userId="50c032e7-54fb-49da-b366-ca40689d108a" providerId="ADAL" clId="{AA213D45-9297-4F67-8325-15323DC74AA3}" dt="2024-05-18T21:55:30.034" v="526" actId="478"/>
          <ac:spMkLst>
            <pc:docMk/>
            <pc:sldMk cId="3458239137" sldId="303"/>
            <ac:spMk id="21" creationId="{2F11C48B-AEED-CE90-A585-17ED45E517C2}"/>
          </ac:spMkLst>
        </pc:spChg>
        <pc:spChg chg="del">
          <ac:chgData name="土方雅之" userId="50c032e7-54fb-49da-b366-ca40689d108a" providerId="ADAL" clId="{AA213D45-9297-4F67-8325-15323DC74AA3}" dt="2024-05-18T21:55:30.034" v="526" actId="478"/>
          <ac:spMkLst>
            <pc:docMk/>
            <pc:sldMk cId="3458239137" sldId="303"/>
            <ac:spMk id="23" creationId="{0EB3BF2C-6C01-93E3-F7A5-B3619A95C1DA}"/>
          </ac:spMkLst>
        </pc:spChg>
        <pc:spChg chg="add del mod">
          <ac:chgData name="土方雅之" userId="50c032e7-54fb-49da-b366-ca40689d108a" providerId="ADAL" clId="{AA213D45-9297-4F67-8325-15323DC74AA3}" dt="2024-05-22T01:11:48.855" v="8650" actId="478"/>
          <ac:spMkLst>
            <pc:docMk/>
            <pc:sldMk cId="3458239137" sldId="303"/>
            <ac:spMk id="26" creationId="{85A51C52-4E5E-3F80-C3A8-5B9D0ED46F59}"/>
          </ac:spMkLst>
        </pc:spChg>
        <pc:spChg chg="del">
          <ac:chgData name="土方雅之" userId="50c032e7-54fb-49da-b366-ca40689d108a" providerId="ADAL" clId="{AA213D45-9297-4F67-8325-15323DC74AA3}" dt="2024-05-18T21:55:34.276" v="527" actId="478"/>
          <ac:spMkLst>
            <pc:docMk/>
            <pc:sldMk cId="3458239137" sldId="303"/>
            <ac:spMk id="27" creationId="{635DBC76-8093-9CA4-489B-B65EA5290EF3}"/>
          </ac:spMkLst>
        </pc:spChg>
        <pc:spChg chg="add mod">
          <ac:chgData name="土方雅之" userId="50c032e7-54fb-49da-b366-ca40689d108a" providerId="ADAL" clId="{AA213D45-9297-4F67-8325-15323DC74AA3}" dt="2024-05-22T01:11:28.757" v="8624" actId="1076"/>
          <ac:spMkLst>
            <pc:docMk/>
            <pc:sldMk cId="3458239137" sldId="303"/>
            <ac:spMk id="28" creationId="{50E76739-FA39-CB56-227F-6773A7E5DF93}"/>
          </ac:spMkLst>
        </pc:spChg>
        <pc:spChg chg="add mod">
          <ac:chgData name="土方雅之" userId="50c032e7-54fb-49da-b366-ca40689d108a" providerId="ADAL" clId="{AA213D45-9297-4F67-8325-15323DC74AA3}" dt="2024-05-22T01:13:05.006" v="8900" actId="1076"/>
          <ac:spMkLst>
            <pc:docMk/>
            <pc:sldMk cId="3458239137" sldId="303"/>
            <ac:spMk id="29" creationId="{0E9D948C-2173-591D-315A-87283930E86C}"/>
          </ac:spMkLst>
        </pc:spChg>
        <pc:spChg chg="del">
          <ac:chgData name="土方雅之" userId="50c032e7-54fb-49da-b366-ca40689d108a" providerId="ADAL" clId="{AA213D45-9297-4F67-8325-15323DC74AA3}" dt="2024-05-18T21:55:34.276" v="527" actId="478"/>
          <ac:spMkLst>
            <pc:docMk/>
            <pc:sldMk cId="3458239137" sldId="303"/>
            <ac:spMk id="29" creationId="{D756BA88-67CD-18BD-56AE-3831CEFB62EE}"/>
          </ac:spMkLst>
        </pc:spChg>
        <pc:spChg chg="add mod">
          <ac:chgData name="土方雅之" userId="50c032e7-54fb-49da-b366-ca40689d108a" providerId="ADAL" clId="{AA213D45-9297-4F67-8325-15323DC74AA3}" dt="2024-05-22T01:13:05.006" v="8900" actId="1076"/>
          <ac:spMkLst>
            <pc:docMk/>
            <pc:sldMk cId="3458239137" sldId="303"/>
            <ac:spMk id="31" creationId="{6D90948A-94BB-16C8-2A76-5465F5697420}"/>
          </ac:spMkLst>
        </pc:spChg>
        <pc:spChg chg="add mod">
          <ac:chgData name="土方雅之" userId="50c032e7-54fb-49da-b366-ca40689d108a" providerId="ADAL" clId="{AA213D45-9297-4F67-8325-15323DC74AA3}" dt="2024-05-22T01:13:05.006" v="8900" actId="1076"/>
          <ac:spMkLst>
            <pc:docMk/>
            <pc:sldMk cId="3458239137" sldId="303"/>
            <ac:spMk id="32" creationId="{8B642D72-B445-F4A6-ABD6-504DF1B46C3C}"/>
          </ac:spMkLst>
        </pc:spChg>
        <pc:spChg chg="add del mod">
          <ac:chgData name="土方雅之" userId="50c032e7-54fb-49da-b366-ca40689d108a" providerId="ADAL" clId="{AA213D45-9297-4F67-8325-15323DC74AA3}" dt="2024-05-22T01:11:48.855" v="8650" actId="478"/>
          <ac:spMkLst>
            <pc:docMk/>
            <pc:sldMk cId="3458239137" sldId="303"/>
            <ac:spMk id="35" creationId="{B66EBA7E-91E6-506F-E495-9F1EE885F5E9}"/>
          </ac:spMkLst>
        </pc:spChg>
        <pc:spChg chg="add mod">
          <ac:chgData name="土方雅之" userId="50c032e7-54fb-49da-b366-ca40689d108a" providerId="ADAL" clId="{AA213D45-9297-4F67-8325-15323DC74AA3}" dt="2024-05-22T01:13:05.006" v="8900" actId="1076"/>
          <ac:spMkLst>
            <pc:docMk/>
            <pc:sldMk cId="3458239137" sldId="303"/>
            <ac:spMk id="36" creationId="{B15CC96D-D040-FBEC-3839-8C147B142604}"/>
          </ac:spMkLst>
        </pc:spChg>
        <pc:spChg chg="mod">
          <ac:chgData name="土方雅之" userId="50c032e7-54fb-49da-b366-ca40689d108a" providerId="ADAL" clId="{AA213D45-9297-4F67-8325-15323DC74AA3}" dt="2024-05-18T22:17:23.788" v="842" actId="20577"/>
          <ac:spMkLst>
            <pc:docMk/>
            <pc:sldMk cId="3458239137" sldId="303"/>
            <ac:spMk id="38" creationId="{7CD13538-CC21-9862-75E8-518E7C6E89DB}"/>
          </ac:spMkLst>
        </pc:spChg>
        <pc:spChg chg="add mod">
          <ac:chgData name="土方雅之" userId="50c032e7-54fb-49da-b366-ca40689d108a" providerId="ADAL" clId="{AA213D45-9297-4F67-8325-15323DC74AA3}" dt="2024-05-22T01:12:21.762" v="8704" actId="1037"/>
          <ac:spMkLst>
            <pc:docMk/>
            <pc:sldMk cId="3458239137" sldId="303"/>
            <ac:spMk id="39" creationId="{2C70F327-47A9-9D98-9053-BB291115E52F}"/>
          </ac:spMkLst>
        </pc:spChg>
        <pc:spChg chg="add mod">
          <ac:chgData name="土方雅之" userId="50c032e7-54fb-49da-b366-ca40689d108a" providerId="ADAL" clId="{AA213D45-9297-4F67-8325-15323DC74AA3}" dt="2024-05-22T01:13:05.006" v="8900" actId="1076"/>
          <ac:spMkLst>
            <pc:docMk/>
            <pc:sldMk cId="3458239137" sldId="303"/>
            <ac:spMk id="40" creationId="{2FF1EAA8-968A-97E1-EB12-7B058324F677}"/>
          </ac:spMkLst>
        </pc:spChg>
        <pc:spChg chg="add mod">
          <ac:chgData name="土方雅之" userId="50c032e7-54fb-49da-b366-ca40689d108a" providerId="ADAL" clId="{AA213D45-9297-4F67-8325-15323DC74AA3}" dt="2024-05-22T01:13:05.006" v="8900" actId="1076"/>
          <ac:spMkLst>
            <pc:docMk/>
            <pc:sldMk cId="3458239137" sldId="303"/>
            <ac:spMk id="41" creationId="{796B69D1-5AD5-87C9-A8A2-7C0E62242336}"/>
          </ac:spMkLst>
        </pc:spChg>
        <pc:spChg chg="add mod">
          <ac:chgData name="土方雅之" userId="50c032e7-54fb-49da-b366-ca40689d108a" providerId="ADAL" clId="{AA213D45-9297-4F67-8325-15323DC74AA3}" dt="2024-05-22T01:13:05.006" v="8900" actId="1076"/>
          <ac:spMkLst>
            <pc:docMk/>
            <pc:sldMk cId="3458239137" sldId="303"/>
            <ac:spMk id="42" creationId="{22F33397-4E03-9998-F438-BD0DAA1D172D}"/>
          </ac:spMkLst>
        </pc:spChg>
        <pc:spChg chg="del">
          <ac:chgData name="土方雅之" userId="50c032e7-54fb-49da-b366-ca40689d108a" providerId="ADAL" clId="{AA213D45-9297-4F67-8325-15323DC74AA3}" dt="2024-05-18T21:55:34.276" v="527" actId="478"/>
          <ac:spMkLst>
            <pc:docMk/>
            <pc:sldMk cId="3458239137" sldId="303"/>
            <ac:spMk id="42" creationId="{B71C1B86-8D79-4EE9-61CD-2267257F2F5A}"/>
          </ac:spMkLst>
        </pc:spChg>
        <pc:spChg chg="add mod">
          <ac:chgData name="土方雅之" userId="50c032e7-54fb-49da-b366-ca40689d108a" providerId="ADAL" clId="{AA213D45-9297-4F67-8325-15323DC74AA3}" dt="2024-05-22T01:13:05.006" v="8900" actId="1076"/>
          <ac:spMkLst>
            <pc:docMk/>
            <pc:sldMk cId="3458239137" sldId="303"/>
            <ac:spMk id="43" creationId="{7A0A8B35-0521-932B-C13A-8CD12E298027}"/>
          </ac:spMkLst>
        </pc:spChg>
        <pc:spChg chg="add mod">
          <ac:chgData name="土方雅之" userId="50c032e7-54fb-49da-b366-ca40689d108a" providerId="ADAL" clId="{AA213D45-9297-4F67-8325-15323DC74AA3}" dt="2024-05-22T00:44:11.465" v="8193" actId="1076"/>
          <ac:spMkLst>
            <pc:docMk/>
            <pc:sldMk cId="3458239137" sldId="303"/>
            <ac:spMk id="44" creationId="{F082984C-14F7-9332-C728-8E3C0BAECC0D}"/>
          </ac:spMkLst>
        </pc:spChg>
        <pc:spChg chg="add mod">
          <ac:chgData name="土方雅之" userId="50c032e7-54fb-49da-b366-ca40689d108a" providerId="ADAL" clId="{AA213D45-9297-4F67-8325-15323DC74AA3}" dt="2024-05-22T00:44:16.232" v="8194" actId="12788"/>
          <ac:spMkLst>
            <pc:docMk/>
            <pc:sldMk cId="3458239137" sldId="303"/>
            <ac:spMk id="45" creationId="{DF6FD40E-AE75-BFE3-49F6-6A9C1EB68FE0}"/>
          </ac:spMkLst>
        </pc:spChg>
        <pc:spChg chg="add mod">
          <ac:chgData name="土方雅之" userId="50c032e7-54fb-49da-b366-ca40689d108a" providerId="ADAL" clId="{AA213D45-9297-4F67-8325-15323DC74AA3}" dt="2024-05-22T00:44:16.232" v="8194" actId="12788"/>
          <ac:spMkLst>
            <pc:docMk/>
            <pc:sldMk cId="3458239137" sldId="303"/>
            <ac:spMk id="46" creationId="{3CA038D2-16E8-ADBE-AC13-D3ADED78A784}"/>
          </ac:spMkLst>
        </pc:spChg>
        <pc:spChg chg="add mod">
          <ac:chgData name="土方雅之" userId="50c032e7-54fb-49da-b366-ca40689d108a" providerId="ADAL" clId="{AA213D45-9297-4F67-8325-15323DC74AA3}" dt="2024-05-22T00:44:16.232" v="8194" actId="12788"/>
          <ac:spMkLst>
            <pc:docMk/>
            <pc:sldMk cId="3458239137" sldId="303"/>
            <ac:spMk id="47" creationId="{49A28F84-A160-82A6-592C-F1C4D2F699E2}"/>
          </ac:spMkLst>
        </pc:spChg>
        <pc:spChg chg="del">
          <ac:chgData name="土方雅之" userId="50c032e7-54fb-49da-b366-ca40689d108a" providerId="ADAL" clId="{AA213D45-9297-4F67-8325-15323DC74AA3}" dt="2024-05-18T21:55:34.276" v="527" actId="478"/>
          <ac:spMkLst>
            <pc:docMk/>
            <pc:sldMk cId="3458239137" sldId="303"/>
            <ac:spMk id="50" creationId="{458CF9A0-5C14-44A2-C3CF-EBAF15329D51}"/>
          </ac:spMkLst>
        </pc:spChg>
        <pc:spChg chg="del">
          <ac:chgData name="土方雅之" userId="50c032e7-54fb-49da-b366-ca40689d108a" providerId="ADAL" clId="{AA213D45-9297-4F67-8325-15323DC74AA3}" dt="2024-05-18T21:55:34.276" v="527" actId="478"/>
          <ac:spMkLst>
            <pc:docMk/>
            <pc:sldMk cId="3458239137" sldId="303"/>
            <ac:spMk id="51" creationId="{4BD3A21F-3B0A-15B7-4BDA-C316E07FF517}"/>
          </ac:spMkLst>
        </pc:spChg>
        <pc:spChg chg="del">
          <ac:chgData name="土方雅之" userId="50c032e7-54fb-49da-b366-ca40689d108a" providerId="ADAL" clId="{AA213D45-9297-4F67-8325-15323DC74AA3}" dt="2024-05-18T21:55:34.276" v="527" actId="478"/>
          <ac:spMkLst>
            <pc:docMk/>
            <pc:sldMk cId="3458239137" sldId="303"/>
            <ac:spMk id="53" creationId="{E7D5B799-440C-83B3-B493-2F25132B1F79}"/>
          </ac:spMkLst>
        </pc:spChg>
        <pc:spChg chg="add del mod">
          <ac:chgData name="土方雅之" userId="50c032e7-54fb-49da-b366-ca40689d108a" providerId="ADAL" clId="{AA213D45-9297-4F67-8325-15323DC74AA3}" dt="2024-05-22T00:46:43.254" v="8318" actId="478"/>
          <ac:spMkLst>
            <pc:docMk/>
            <pc:sldMk cId="3458239137" sldId="303"/>
            <ac:spMk id="57" creationId="{6D31CD43-1784-2B39-AB52-2245DBBEE371}"/>
          </ac:spMkLst>
        </pc:spChg>
        <pc:spChg chg="del">
          <ac:chgData name="土方雅之" userId="50c032e7-54fb-49da-b366-ca40689d108a" providerId="ADAL" clId="{AA213D45-9297-4F67-8325-15323DC74AA3}" dt="2024-05-18T21:55:34.276" v="527" actId="478"/>
          <ac:spMkLst>
            <pc:docMk/>
            <pc:sldMk cId="3458239137" sldId="303"/>
            <ac:spMk id="62" creationId="{7106C854-D1E6-10CF-A823-0256CB78E791}"/>
          </ac:spMkLst>
        </pc:spChg>
        <pc:spChg chg="add del mod">
          <ac:chgData name="土方雅之" userId="50c032e7-54fb-49da-b366-ca40689d108a" providerId="ADAL" clId="{AA213D45-9297-4F67-8325-15323DC74AA3}" dt="2024-05-22T00:46:43.254" v="8318" actId="478"/>
          <ac:spMkLst>
            <pc:docMk/>
            <pc:sldMk cId="3458239137" sldId="303"/>
            <ac:spMk id="62" creationId="{A70D6DA1-3D5B-588E-59A1-66B7518B9209}"/>
          </ac:spMkLst>
        </pc:spChg>
        <pc:spChg chg="del">
          <ac:chgData name="土方雅之" userId="50c032e7-54fb-49da-b366-ca40689d108a" providerId="ADAL" clId="{AA213D45-9297-4F67-8325-15323DC74AA3}" dt="2024-05-18T21:55:34.276" v="527" actId="478"/>
          <ac:spMkLst>
            <pc:docMk/>
            <pc:sldMk cId="3458239137" sldId="303"/>
            <ac:spMk id="63" creationId="{6873B1AD-9694-3AAA-B8C7-54E46FCD36B2}"/>
          </ac:spMkLst>
        </pc:spChg>
        <pc:spChg chg="add mod">
          <ac:chgData name="土方雅之" userId="50c032e7-54fb-49da-b366-ca40689d108a" providerId="ADAL" clId="{AA213D45-9297-4F67-8325-15323DC74AA3}" dt="2024-05-22T00:45:03.945" v="8242" actId="1076"/>
          <ac:spMkLst>
            <pc:docMk/>
            <pc:sldMk cId="3458239137" sldId="303"/>
            <ac:spMk id="72" creationId="{709FB65B-1EA6-9757-1089-67601F623934}"/>
          </ac:spMkLst>
        </pc:spChg>
        <pc:spChg chg="del">
          <ac:chgData name="土方雅之" userId="50c032e7-54fb-49da-b366-ca40689d108a" providerId="ADAL" clId="{AA213D45-9297-4F67-8325-15323DC74AA3}" dt="2024-05-18T21:55:34.276" v="527" actId="478"/>
          <ac:spMkLst>
            <pc:docMk/>
            <pc:sldMk cId="3458239137" sldId="303"/>
            <ac:spMk id="72" creationId="{A44DB51A-7E0B-3CC2-C8E8-B083CA4C0205}"/>
          </ac:spMkLst>
        </pc:spChg>
        <pc:spChg chg="add del mod">
          <ac:chgData name="土方雅之" userId="50c032e7-54fb-49da-b366-ca40689d108a" providerId="ADAL" clId="{AA213D45-9297-4F67-8325-15323DC74AA3}" dt="2024-05-22T00:46:43.254" v="8318" actId="478"/>
          <ac:spMkLst>
            <pc:docMk/>
            <pc:sldMk cId="3458239137" sldId="303"/>
            <ac:spMk id="76" creationId="{771A537B-D75B-9A81-40DD-1794A65EADC5}"/>
          </ac:spMkLst>
        </pc:spChg>
        <pc:spChg chg="add mod">
          <ac:chgData name="土方雅之" userId="50c032e7-54fb-49da-b366-ca40689d108a" providerId="ADAL" clId="{AA213D45-9297-4F67-8325-15323DC74AA3}" dt="2024-05-22T00:45:19.024" v="8247" actId="1076"/>
          <ac:spMkLst>
            <pc:docMk/>
            <pc:sldMk cId="3458239137" sldId="303"/>
            <ac:spMk id="77" creationId="{2E04C20E-B642-552D-C487-26E4DC1C05E4}"/>
          </ac:spMkLst>
        </pc:spChg>
        <pc:spChg chg="add mod">
          <ac:chgData name="土方雅之" userId="50c032e7-54fb-49da-b366-ca40689d108a" providerId="ADAL" clId="{AA213D45-9297-4F67-8325-15323DC74AA3}" dt="2024-05-22T01:12:21.762" v="8704" actId="1037"/>
          <ac:spMkLst>
            <pc:docMk/>
            <pc:sldMk cId="3458239137" sldId="303"/>
            <ac:spMk id="86" creationId="{97F9DF15-17E3-CCE9-C9FA-158D96766C0D}"/>
          </ac:spMkLst>
        </pc:spChg>
        <pc:spChg chg="add mod">
          <ac:chgData name="土方雅之" userId="50c032e7-54fb-49da-b366-ca40689d108a" providerId="ADAL" clId="{AA213D45-9297-4F67-8325-15323DC74AA3}" dt="2024-05-22T00:47:55.938" v="8330" actId="1076"/>
          <ac:spMkLst>
            <pc:docMk/>
            <pc:sldMk cId="3458239137" sldId="303"/>
            <ac:spMk id="88" creationId="{A110F6A8-2FA6-81A7-8FD4-CEFB2A299239}"/>
          </ac:spMkLst>
        </pc:spChg>
        <pc:spChg chg="add mod">
          <ac:chgData name="土方雅之" userId="50c032e7-54fb-49da-b366-ca40689d108a" providerId="ADAL" clId="{AA213D45-9297-4F67-8325-15323DC74AA3}" dt="2024-05-22T00:48:27.520" v="8367" actId="1076"/>
          <ac:spMkLst>
            <pc:docMk/>
            <pc:sldMk cId="3458239137" sldId="303"/>
            <ac:spMk id="89" creationId="{66461B84-E9A8-1815-14C4-B55400E96B75}"/>
          </ac:spMkLst>
        </pc:spChg>
        <pc:spChg chg="add mod">
          <ac:chgData name="土方雅之" userId="50c032e7-54fb-49da-b366-ca40689d108a" providerId="ADAL" clId="{AA213D45-9297-4F67-8325-15323DC74AA3}" dt="2024-05-22T01:13:05.006" v="8900" actId="1076"/>
          <ac:spMkLst>
            <pc:docMk/>
            <pc:sldMk cId="3458239137" sldId="303"/>
            <ac:spMk id="90" creationId="{3634E3C8-B6FB-7460-AE0D-B4480DA3D643}"/>
          </ac:spMkLst>
        </pc:spChg>
        <pc:spChg chg="add del mod">
          <ac:chgData name="土方雅之" userId="50c032e7-54fb-49da-b366-ca40689d108a" providerId="ADAL" clId="{AA213D45-9297-4F67-8325-15323DC74AA3}" dt="2024-05-22T01:11:10.911" v="8587" actId="478"/>
          <ac:spMkLst>
            <pc:docMk/>
            <pc:sldMk cId="3458239137" sldId="303"/>
            <ac:spMk id="91" creationId="{F5EC7F2F-35AF-FC3E-9793-1612A23D8D14}"/>
          </ac:spMkLst>
        </pc:spChg>
        <pc:spChg chg="add del mod">
          <ac:chgData name="土方雅之" userId="50c032e7-54fb-49da-b366-ca40689d108a" providerId="ADAL" clId="{AA213D45-9297-4F67-8325-15323DC74AA3}" dt="2024-05-22T01:11:10.911" v="8587" actId="478"/>
          <ac:spMkLst>
            <pc:docMk/>
            <pc:sldMk cId="3458239137" sldId="303"/>
            <ac:spMk id="92" creationId="{806A1C3B-01E2-5120-F9CA-5958FE7AD798}"/>
          </ac:spMkLst>
        </pc:spChg>
        <pc:spChg chg="add mod">
          <ac:chgData name="土方雅之" userId="50c032e7-54fb-49da-b366-ca40689d108a" providerId="ADAL" clId="{AA213D45-9297-4F67-8325-15323DC74AA3}" dt="2024-05-22T01:13:05.006" v="8900" actId="1076"/>
          <ac:spMkLst>
            <pc:docMk/>
            <pc:sldMk cId="3458239137" sldId="303"/>
            <ac:spMk id="93" creationId="{B93B2088-79D8-5083-F5A2-17407AA807D7}"/>
          </ac:spMkLst>
        </pc:spChg>
        <pc:spChg chg="add del mod ord">
          <ac:chgData name="土方雅之" userId="50c032e7-54fb-49da-b366-ca40689d108a" providerId="ADAL" clId="{AA213D45-9297-4F67-8325-15323DC74AA3}" dt="2024-05-22T01:13:17.595" v="8906" actId="166"/>
          <ac:spMkLst>
            <pc:docMk/>
            <pc:sldMk cId="3458239137" sldId="303"/>
            <ac:spMk id="95" creationId="{AB87EC7D-36B1-DB85-79D3-C44B2848353B}"/>
          </ac:spMkLst>
        </pc:spChg>
        <pc:spChg chg="add mod">
          <ac:chgData name="土方雅之" userId="50c032e7-54fb-49da-b366-ca40689d108a" providerId="ADAL" clId="{AA213D45-9297-4F67-8325-15323DC74AA3}" dt="2024-05-22T01:13:13.527" v="8904" actId="1076"/>
          <ac:spMkLst>
            <pc:docMk/>
            <pc:sldMk cId="3458239137" sldId="303"/>
            <ac:spMk id="96" creationId="{C7E1A64A-4773-25F6-011C-BD8CBF2881D7}"/>
          </ac:spMkLst>
        </pc:spChg>
        <pc:spChg chg="del">
          <ac:chgData name="土方雅之" userId="50c032e7-54fb-49da-b366-ca40689d108a" providerId="ADAL" clId="{AA213D45-9297-4F67-8325-15323DC74AA3}" dt="2024-05-18T21:55:34.276" v="527" actId="478"/>
          <ac:spMkLst>
            <pc:docMk/>
            <pc:sldMk cId="3458239137" sldId="303"/>
            <ac:spMk id="103" creationId="{D7BD5606-F515-98E1-FF8C-9FC8E2AA0EEC}"/>
          </ac:spMkLst>
        </pc:spChg>
        <pc:spChg chg="del">
          <ac:chgData name="土方雅之" userId="50c032e7-54fb-49da-b366-ca40689d108a" providerId="ADAL" clId="{AA213D45-9297-4F67-8325-15323DC74AA3}" dt="2024-05-18T21:55:34.276" v="527" actId="478"/>
          <ac:spMkLst>
            <pc:docMk/>
            <pc:sldMk cId="3458239137" sldId="303"/>
            <ac:spMk id="104" creationId="{FD325733-02D9-8CE1-4502-064BA04B60A4}"/>
          </ac:spMkLst>
        </pc:spChg>
        <pc:spChg chg="del">
          <ac:chgData name="土方雅之" userId="50c032e7-54fb-49da-b366-ca40689d108a" providerId="ADAL" clId="{AA213D45-9297-4F67-8325-15323DC74AA3}" dt="2024-05-18T21:55:34.276" v="527" actId="478"/>
          <ac:spMkLst>
            <pc:docMk/>
            <pc:sldMk cId="3458239137" sldId="303"/>
            <ac:spMk id="110" creationId="{6838E898-BA9F-5448-43C1-800A54E498C3}"/>
          </ac:spMkLst>
        </pc:spChg>
        <pc:spChg chg="del">
          <ac:chgData name="土方雅之" userId="50c032e7-54fb-49da-b366-ca40689d108a" providerId="ADAL" clId="{AA213D45-9297-4F67-8325-15323DC74AA3}" dt="2024-05-18T21:55:34.276" v="527" actId="478"/>
          <ac:spMkLst>
            <pc:docMk/>
            <pc:sldMk cId="3458239137" sldId="303"/>
            <ac:spMk id="118" creationId="{C34F5247-4C8C-6CE6-D0D9-010A3936AC8F}"/>
          </ac:spMkLst>
        </pc:spChg>
        <pc:spChg chg="del">
          <ac:chgData name="土方雅之" userId="50c032e7-54fb-49da-b366-ca40689d108a" providerId="ADAL" clId="{AA213D45-9297-4F67-8325-15323DC74AA3}" dt="2024-05-18T21:55:34.276" v="527" actId="478"/>
          <ac:spMkLst>
            <pc:docMk/>
            <pc:sldMk cId="3458239137" sldId="303"/>
            <ac:spMk id="125" creationId="{1DA74C8F-F4DC-FE38-5236-1F1E1ADC93DC}"/>
          </ac:spMkLst>
        </pc:spChg>
        <pc:spChg chg="del">
          <ac:chgData name="土方雅之" userId="50c032e7-54fb-49da-b366-ca40689d108a" providerId="ADAL" clId="{AA213D45-9297-4F67-8325-15323DC74AA3}" dt="2024-05-18T21:55:34.276" v="527" actId="478"/>
          <ac:spMkLst>
            <pc:docMk/>
            <pc:sldMk cId="3458239137" sldId="303"/>
            <ac:spMk id="129" creationId="{3BB87CEC-652C-8C2E-E65F-4E37E74A4607}"/>
          </ac:spMkLst>
        </pc:spChg>
        <pc:spChg chg="del">
          <ac:chgData name="土方雅之" userId="50c032e7-54fb-49da-b366-ca40689d108a" providerId="ADAL" clId="{AA213D45-9297-4F67-8325-15323DC74AA3}" dt="2024-05-18T21:55:34.276" v="527" actId="478"/>
          <ac:spMkLst>
            <pc:docMk/>
            <pc:sldMk cId="3458239137" sldId="303"/>
            <ac:spMk id="143" creationId="{B48F505B-FFBF-721B-CA7A-7F5FF4A4BB2B}"/>
          </ac:spMkLst>
        </pc:spChg>
        <pc:grpChg chg="del">
          <ac:chgData name="土方雅之" userId="50c032e7-54fb-49da-b366-ca40689d108a" providerId="ADAL" clId="{AA213D45-9297-4F67-8325-15323DC74AA3}" dt="2024-05-18T21:55:34.276" v="527" actId="478"/>
          <ac:grpSpMkLst>
            <pc:docMk/>
            <pc:sldMk cId="3458239137" sldId="303"/>
            <ac:grpSpMk id="75" creationId="{A5DFA60D-6E33-6486-BAFE-005051EE5B94}"/>
          </ac:grpSpMkLst>
        </pc:grpChg>
        <pc:grpChg chg="del">
          <ac:chgData name="土方雅之" userId="50c032e7-54fb-49da-b366-ca40689d108a" providerId="ADAL" clId="{AA213D45-9297-4F67-8325-15323DC74AA3}" dt="2024-05-18T21:55:34.276" v="527" actId="478"/>
          <ac:grpSpMkLst>
            <pc:docMk/>
            <pc:sldMk cId="3458239137" sldId="303"/>
            <ac:grpSpMk id="115" creationId="{A47F59A5-DE72-4168-804F-31792AED93DB}"/>
          </ac:grpSpMkLst>
        </pc:grpChg>
        <pc:grpChg chg="del">
          <ac:chgData name="土方雅之" userId="50c032e7-54fb-49da-b366-ca40689d108a" providerId="ADAL" clId="{AA213D45-9297-4F67-8325-15323DC74AA3}" dt="2024-05-18T21:55:34.276" v="527" actId="478"/>
          <ac:grpSpMkLst>
            <pc:docMk/>
            <pc:sldMk cId="3458239137" sldId="303"/>
            <ac:grpSpMk id="119" creationId="{E864CD2A-1069-2175-813E-DBEC2A6C4BEC}"/>
          </ac:grpSpMkLst>
        </pc:grpChg>
        <pc:cxnChg chg="del mod">
          <ac:chgData name="土方雅之" userId="50c032e7-54fb-49da-b366-ca40689d108a" providerId="ADAL" clId="{AA213D45-9297-4F67-8325-15323DC74AA3}" dt="2024-05-18T21:55:34.276" v="527" actId="478"/>
          <ac:cxnSpMkLst>
            <pc:docMk/>
            <pc:sldMk cId="3458239137" sldId="303"/>
            <ac:cxnSpMk id="5" creationId="{2A85C404-4660-92CE-D0A4-F8FE0103991E}"/>
          </ac:cxnSpMkLst>
        </pc:cxnChg>
        <pc:cxnChg chg="add mod">
          <ac:chgData name="土方雅之" userId="50c032e7-54fb-49da-b366-ca40689d108a" providerId="ADAL" clId="{AA213D45-9297-4F67-8325-15323DC74AA3}" dt="2024-05-22T01:12:09.355" v="8656" actId="12789"/>
          <ac:cxnSpMkLst>
            <pc:docMk/>
            <pc:sldMk cId="3458239137" sldId="303"/>
            <ac:cxnSpMk id="12" creationId="{8FC8921C-69DC-4431-AC25-DF90DA8EFD66}"/>
          </ac:cxnSpMkLst>
        </pc:cxnChg>
        <pc:cxnChg chg="add del mod">
          <ac:chgData name="土方雅之" userId="50c032e7-54fb-49da-b366-ca40689d108a" providerId="ADAL" clId="{AA213D45-9297-4F67-8325-15323DC74AA3}" dt="2024-05-22T01:11:31.016" v="8625" actId="478"/>
          <ac:cxnSpMkLst>
            <pc:docMk/>
            <pc:sldMk cId="3458239137" sldId="303"/>
            <ac:cxnSpMk id="13" creationId="{710BAEDB-E7E2-0B38-0295-B3A615C717A4}"/>
          </ac:cxnSpMkLst>
        </pc:cxnChg>
        <pc:cxnChg chg="add del mod">
          <ac:chgData name="土方雅之" userId="50c032e7-54fb-49da-b366-ca40689d108a" providerId="ADAL" clId="{AA213D45-9297-4F67-8325-15323DC74AA3}" dt="2024-05-22T00:46:45.749" v="8319" actId="478"/>
          <ac:cxnSpMkLst>
            <pc:docMk/>
            <pc:sldMk cId="3458239137" sldId="303"/>
            <ac:cxnSpMk id="14" creationId="{306D3589-5B3A-FA84-199B-4610778F3DFB}"/>
          </ac:cxnSpMkLst>
        </pc:cxnChg>
        <pc:cxnChg chg="add del mod">
          <ac:chgData name="土方雅之" userId="50c032e7-54fb-49da-b366-ca40689d108a" providerId="ADAL" clId="{AA213D45-9297-4F67-8325-15323DC74AA3}" dt="2024-05-22T00:46:39.158" v="8317" actId="478"/>
          <ac:cxnSpMkLst>
            <pc:docMk/>
            <pc:sldMk cId="3458239137" sldId="303"/>
            <ac:cxnSpMk id="16" creationId="{E36771E3-6427-77FA-35E7-FE6808249D21}"/>
          </ac:cxnSpMkLst>
        </pc:cxnChg>
        <pc:cxnChg chg="add mod">
          <ac:chgData name="土方雅之" userId="50c032e7-54fb-49da-b366-ca40689d108a" providerId="ADAL" clId="{AA213D45-9297-4F67-8325-15323DC74AA3}" dt="2024-05-22T01:12:21.762" v="8704" actId="1037"/>
          <ac:cxnSpMkLst>
            <pc:docMk/>
            <pc:sldMk cId="3458239137" sldId="303"/>
            <ac:cxnSpMk id="17" creationId="{FCA94DF1-B988-D4DC-2D29-15717AC17CA2}"/>
          </ac:cxnSpMkLst>
        </pc:cxnChg>
        <pc:cxnChg chg="add del mod">
          <ac:chgData name="土方雅之" userId="50c032e7-54fb-49da-b366-ca40689d108a" providerId="ADAL" clId="{AA213D45-9297-4F67-8325-15323DC74AA3}" dt="2024-05-21T20:32:25.577" v="2867" actId="478"/>
          <ac:cxnSpMkLst>
            <pc:docMk/>
            <pc:sldMk cId="3458239137" sldId="303"/>
            <ac:cxnSpMk id="18" creationId="{8B433527-E107-27B9-E53A-72D5BE4FD435}"/>
          </ac:cxnSpMkLst>
        </pc:cxnChg>
        <pc:cxnChg chg="add del mod">
          <ac:chgData name="土方雅之" userId="50c032e7-54fb-49da-b366-ca40689d108a" providerId="ADAL" clId="{AA213D45-9297-4F67-8325-15323DC74AA3}" dt="2024-05-22T01:10:21.568" v="8581" actId="478"/>
          <ac:cxnSpMkLst>
            <pc:docMk/>
            <pc:sldMk cId="3458239137" sldId="303"/>
            <ac:cxnSpMk id="19" creationId="{17BABA00-B407-4F6F-56C8-9D23BB291BB7}"/>
          </ac:cxnSpMkLst>
        </pc:cxnChg>
        <pc:cxnChg chg="add del mod">
          <ac:chgData name="土方雅之" userId="50c032e7-54fb-49da-b366-ca40689d108a" providerId="ADAL" clId="{AA213D45-9297-4F67-8325-15323DC74AA3}" dt="2024-05-22T00:54:34.022" v="8444" actId="478"/>
          <ac:cxnSpMkLst>
            <pc:docMk/>
            <pc:sldMk cId="3458239137" sldId="303"/>
            <ac:cxnSpMk id="21" creationId="{3580063F-9CD7-F526-2993-CA0B8067E013}"/>
          </ac:cxnSpMkLst>
        </pc:cxnChg>
        <pc:cxnChg chg="add del mod">
          <ac:chgData name="土方雅之" userId="50c032e7-54fb-49da-b366-ca40689d108a" providerId="ADAL" clId="{AA213D45-9297-4F67-8325-15323DC74AA3}" dt="2024-05-22T00:54:33.071" v="8443" actId="478"/>
          <ac:cxnSpMkLst>
            <pc:docMk/>
            <pc:sldMk cId="3458239137" sldId="303"/>
            <ac:cxnSpMk id="22" creationId="{EB802802-B951-58F3-0028-940A7333056F}"/>
          </ac:cxnSpMkLst>
        </pc:cxnChg>
        <pc:cxnChg chg="add del mod">
          <ac:chgData name="土方雅之" userId="50c032e7-54fb-49da-b366-ca40689d108a" providerId="ADAL" clId="{AA213D45-9297-4F67-8325-15323DC74AA3}" dt="2024-05-22T01:10:23.711" v="8582" actId="478"/>
          <ac:cxnSpMkLst>
            <pc:docMk/>
            <pc:sldMk cId="3458239137" sldId="303"/>
            <ac:cxnSpMk id="23" creationId="{81244B38-3299-E900-98C9-4F53C6CD0ECF}"/>
          </ac:cxnSpMkLst>
        </pc:cxnChg>
        <pc:cxnChg chg="add del mod">
          <ac:chgData name="土方雅之" userId="50c032e7-54fb-49da-b366-ca40689d108a" providerId="ADAL" clId="{AA213D45-9297-4F67-8325-15323DC74AA3}" dt="2024-05-22T00:54:40.774" v="8446" actId="478"/>
          <ac:cxnSpMkLst>
            <pc:docMk/>
            <pc:sldMk cId="3458239137" sldId="303"/>
            <ac:cxnSpMk id="24" creationId="{FCFCA0A5-767A-4E5E-6AAB-612CF9A000B6}"/>
          </ac:cxnSpMkLst>
        </pc:cxnChg>
        <pc:cxnChg chg="add del mod">
          <ac:chgData name="土方雅之" userId="50c032e7-54fb-49da-b366-ca40689d108a" providerId="ADAL" clId="{AA213D45-9297-4F67-8325-15323DC74AA3}" dt="2024-05-22T00:54:36.894" v="8445" actId="478"/>
          <ac:cxnSpMkLst>
            <pc:docMk/>
            <pc:sldMk cId="3458239137" sldId="303"/>
            <ac:cxnSpMk id="25" creationId="{C458DA70-2535-B560-1692-1EF226C3B8E5}"/>
          </ac:cxnSpMkLst>
        </pc:cxnChg>
        <pc:cxnChg chg="add mod">
          <ac:chgData name="土方雅之" userId="50c032e7-54fb-49da-b366-ca40689d108a" providerId="ADAL" clId="{AA213D45-9297-4F67-8325-15323DC74AA3}" dt="2024-05-22T01:12:21.762" v="8704" actId="1037"/>
          <ac:cxnSpMkLst>
            <pc:docMk/>
            <pc:sldMk cId="3458239137" sldId="303"/>
            <ac:cxnSpMk id="27" creationId="{E02D0116-D27E-535C-BF0C-F9AD33A603FE}"/>
          </ac:cxnSpMkLst>
        </pc:cxnChg>
        <pc:cxnChg chg="add mod">
          <ac:chgData name="土方雅之" userId="50c032e7-54fb-49da-b366-ca40689d108a" providerId="ADAL" clId="{AA213D45-9297-4F67-8325-15323DC74AA3}" dt="2024-05-22T01:13:05.006" v="8900" actId="1076"/>
          <ac:cxnSpMkLst>
            <pc:docMk/>
            <pc:sldMk cId="3458239137" sldId="303"/>
            <ac:cxnSpMk id="30" creationId="{1EA9EA4F-F980-D190-5AFE-49CCBFD920DC}"/>
          </ac:cxnSpMkLst>
        </pc:cxnChg>
        <pc:cxnChg chg="del mod">
          <ac:chgData name="土方雅之" userId="50c032e7-54fb-49da-b366-ca40689d108a" providerId="ADAL" clId="{AA213D45-9297-4F67-8325-15323DC74AA3}" dt="2024-05-18T21:55:34.276" v="527" actId="478"/>
          <ac:cxnSpMkLst>
            <pc:docMk/>
            <pc:sldMk cId="3458239137" sldId="303"/>
            <ac:cxnSpMk id="30" creationId="{EFF5B9F0-E8C5-C6F9-9D2D-C5AE49BA9487}"/>
          </ac:cxnSpMkLst>
        </pc:cxnChg>
        <pc:cxnChg chg="add mod">
          <ac:chgData name="土方雅之" userId="50c032e7-54fb-49da-b366-ca40689d108a" providerId="ADAL" clId="{AA213D45-9297-4F67-8325-15323DC74AA3}" dt="2024-05-22T01:13:05.006" v="8900" actId="1076"/>
          <ac:cxnSpMkLst>
            <pc:docMk/>
            <pc:sldMk cId="3458239137" sldId="303"/>
            <ac:cxnSpMk id="33" creationId="{E18EF2DD-DC0A-7EDC-A5DD-BADBF29BD066}"/>
          </ac:cxnSpMkLst>
        </pc:cxnChg>
        <pc:cxnChg chg="add mod">
          <ac:chgData name="土方雅之" userId="50c032e7-54fb-49da-b366-ca40689d108a" providerId="ADAL" clId="{AA213D45-9297-4F67-8325-15323DC74AA3}" dt="2024-05-22T01:13:05.006" v="8900" actId="1076"/>
          <ac:cxnSpMkLst>
            <pc:docMk/>
            <pc:sldMk cId="3458239137" sldId="303"/>
            <ac:cxnSpMk id="34" creationId="{8F73E68F-0FA7-8860-508E-0E1D4DAA3CD3}"/>
          </ac:cxnSpMkLst>
        </pc:cxnChg>
        <pc:cxnChg chg="add del mod">
          <ac:chgData name="土方雅之" userId="50c032e7-54fb-49da-b366-ca40689d108a" providerId="ADAL" clId="{AA213D45-9297-4F67-8325-15323DC74AA3}" dt="2024-05-22T01:10:25.063" v="8583" actId="478"/>
          <ac:cxnSpMkLst>
            <pc:docMk/>
            <pc:sldMk cId="3458239137" sldId="303"/>
            <ac:cxnSpMk id="37" creationId="{B4ED12BC-219E-E9DB-2119-9E5B37C56F04}"/>
          </ac:cxnSpMkLst>
        </pc:cxnChg>
        <pc:cxnChg chg="del mod">
          <ac:chgData name="土方雅之" userId="50c032e7-54fb-49da-b366-ca40689d108a" providerId="ADAL" clId="{AA213D45-9297-4F67-8325-15323DC74AA3}" dt="2024-05-18T21:55:34.276" v="527" actId="478"/>
          <ac:cxnSpMkLst>
            <pc:docMk/>
            <pc:sldMk cId="3458239137" sldId="303"/>
            <ac:cxnSpMk id="39" creationId="{5847206A-F12E-E778-1BD4-60D4A59D8D9A}"/>
          </ac:cxnSpMkLst>
        </pc:cxnChg>
        <pc:cxnChg chg="del mod">
          <ac:chgData name="土方雅之" userId="50c032e7-54fb-49da-b366-ca40689d108a" providerId="ADAL" clId="{AA213D45-9297-4F67-8325-15323DC74AA3}" dt="2024-05-18T21:55:34.276" v="527" actId="478"/>
          <ac:cxnSpMkLst>
            <pc:docMk/>
            <pc:sldMk cId="3458239137" sldId="303"/>
            <ac:cxnSpMk id="43" creationId="{B1123A64-A77F-D92F-37D9-12435F4AA9A6}"/>
          </ac:cxnSpMkLst>
        </pc:cxnChg>
        <pc:cxnChg chg="add mod">
          <ac:chgData name="土方雅之" userId="50c032e7-54fb-49da-b366-ca40689d108a" providerId="ADAL" clId="{AA213D45-9297-4F67-8325-15323DC74AA3}" dt="2024-05-22T00:44:16.232" v="8194" actId="12788"/>
          <ac:cxnSpMkLst>
            <pc:docMk/>
            <pc:sldMk cId="3458239137" sldId="303"/>
            <ac:cxnSpMk id="48" creationId="{D5A4739C-F57E-A9BD-A645-532530E779F8}"/>
          </ac:cxnSpMkLst>
        </pc:cxnChg>
        <pc:cxnChg chg="add mod">
          <ac:chgData name="土方雅之" userId="50c032e7-54fb-49da-b366-ca40689d108a" providerId="ADAL" clId="{AA213D45-9297-4F67-8325-15323DC74AA3}" dt="2024-05-22T01:13:05.006" v="8900" actId="1076"/>
          <ac:cxnSpMkLst>
            <pc:docMk/>
            <pc:sldMk cId="3458239137" sldId="303"/>
            <ac:cxnSpMk id="50" creationId="{F8D4FEFA-0044-D500-F205-CB322CFAEE30}"/>
          </ac:cxnSpMkLst>
        </pc:cxnChg>
        <pc:cxnChg chg="add mod">
          <ac:chgData name="土方雅之" userId="50c032e7-54fb-49da-b366-ca40689d108a" providerId="ADAL" clId="{AA213D45-9297-4F67-8325-15323DC74AA3}" dt="2024-05-22T00:44:16.232" v="8194" actId="12788"/>
          <ac:cxnSpMkLst>
            <pc:docMk/>
            <pc:sldMk cId="3458239137" sldId="303"/>
            <ac:cxnSpMk id="53" creationId="{544773C3-8943-929B-E1DE-1615BF4292BB}"/>
          </ac:cxnSpMkLst>
        </pc:cxnChg>
        <pc:cxnChg chg="add mod">
          <ac:chgData name="土方雅之" userId="50c032e7-54fb-49da-b366-ca40689d108a" providerId="ADAL" clId="{AA213D45-9297-4F67-8325-15323DC74AA3}" dt="2024-05-22T00:44:16.232" v="8194" actId="12788"/>
          <ac:cxnSpMkLst>
            <pc:docMk/>
            <pc:sldMk cId="3458239137" sldId="303"/>
            <ac:cxnSpMk id="56" creationId="{B8658053-5821-1071-43A7-2563A62B773D}"/>
          </ac:cxnSpMkLst>
        </pc:cxnChg>
        <pc:cxnChg chg="add del mod">
          <ac:chgData name="土方雅之" userId="50c032e7-54fb-49da-b366-ca40689d108a" providerId="ADAL" clId="{AA213D45-9297-4F67-8325-15323DC74AA3}" dt="2024-05-22T00:45:37.101" v="8249" actId="478"/>
          <ac:cxnSpMkLst>
            <pc:docMk/>
            <pc:sldMk cId="3458239137" sldId="303"/>
            <ac:cxnSpMk id="59" creationId="{7C5A52D4-A0EF-0C25-9068-7CE34ED58DEF}"/>
          </ac:cxnSpMkLst>
        </pc:cxnChg>
        <pc:cxnChg chg="add mod">
          <ac:chgData name="土方雅之" userId="50c032e7-54fb-49da-b366-ca40689d108a" providerId="ADAL" clId="{AA213D45-9297-4F67-8325-15323DC74AA3}" dt="2024-05-22T00:44:16.232" v="8194" actId="12788"/>
          <ac:cxnSpMkLst>
            <pc:docMk/>
            <pc:sldMk cId="3458239137" sldId="303"/>
            <ac:cxnSpMk id="63" creationId="{B54B37EF-96A6-11E3-9650-2ACBC79E7DA6}"/>
          </ac:cxnSpMkLst>
        </pc:cxnChg>
        <pc:cxnChg chg="add del mod">
          <ac:chgData name="土方雅之" userId="50c032e7-54fb-49da-b366-ca40689d108a" providerId="ADAL" clId="{AA213D45-9297-4F67-8325-15323DC74AA3}" dt="2024-05-22T00:46:43.254" v="8318" actId="478"/>
          <ac:cxnSpMkLst>
            <pc:docMk/>
            <pc:sldMk cId="3458239137" sldId="303"/>
            <ac:cxnSpMk id="64" creationId="{09233B11-598E-38EC-CB2A-DEF0C9D865C3}"/>
          </ac:cxnSpMkLst>
        </pc:cxnChg>
        <pc:cxnChg chg="del mod">
          <ac:chgData name="土方雅之" userId="50c032e7-54fb-49da-b366-ca40689d108a" providerId="ADAL" clId="{AA213D45-9297-4F67-8325-15323DC74AA3}" dt="2024-05-18T21:55:34.276" v="527" actId="478"/>
          <ac:cxnSpMkLst>
            <pc:docMk/>
            <pc:sldMk cId="3458239137" sldId="303"/>
            <ac:cxnSpMk id="64" creationId="{81B0FA10-B18A-FA6E-75F1-599FDE30591B}"/>
          </ac:cxnSpMkLst>
        </pc:cxnChg>
        <pc:cxnChg chg="del mod">
          <ac:chgData name="土方雅之" userId="50c032e7-54fb-49da-b366-ca40689d108a" providerId="ADAL" clId="{AA213D45-9297-4F67-8325-15323DC74AA3}" dt="2024-05-18T21:55:34.276" v="527" actId="478"/>
          <ac:cxnSpMkLst>
            <pc:docMk/>
            <pc:sldMk cId="3458239137" sldId="303"/>
            <ac:cxnSpMk id="65" creationId="{698CC975-2230-B451-6F4B-87A359F932DB}"/>
          </ac:cxnSpMkLst>
        </pc:cxnChg>
        <pc:cxnChg chg="add del mod">
          <ac:chgData name="土方雅之" userId="50c032e7-54fb-49da-b366-ca40689d108a" providerId="ADAL" clId="{AA213D45-9297-4F67-8325-15323DC74AA3}" dt="2024-05-22T00:46:43.254" v="8318" actId="478"/>
          <ac:cxnSpMkLst>
            <pc:docMk/>
            <pc:sldMk cId="3458239137" sldId="303"/>
            <ac:cxnSpMk id="67" creationId="{7AC02221-EFF2-5BAF-48A6-7268F383D685}"/>
          </ac:cxnSpMkLst>
        </pc:cxnChg>
        <pc:cxnChg chg="add mod">
          <ac:chgData name="土方雅之" userId="50c032e7-54fb-49da-b366-ca40689d108a" providerId="ADAL" clId="{AA213D45-9297-4F67-8325-15323DC74AA3}" dt="2024-05-22T00:44:16.232" v="8194" actId="12788"/>
          <ac:cxnSpMkLst>
            <pc:docMk/>
            <pc:sldMk cId="3458239137" sldId="303"/>
            <ac:cxnSpMk id="68" creationId="{BEE18401-1455-FD3F-E936-2A96C699C1E5}"/>
          </ac:cxnSpMkLst>
        </pc:cxnChg>
        <pc:cxnChg chg="add mod">
          <ac:chgData name="土方雅之" userId="50c032e7-54fb-49da-b366-ca40689d108a" providerId="ADAL" clId="{AA213D45-9297-4F67-8325-15323DC74AA3}" dt="2024-05-22T00:45:03.945" v="8242" actId="1076"/>
          <ac:cxnSpMkLst>
            <pc:docMk/>
            <pc:sldMk cId="3458239137" sldId="303"/>
            <ac:cxnSpMk id="73" creationId="{7D3C51FF-B5F0-D05E-C516-D944CBD99458}"/>
          </ac:cxnSpMkLst>
        </pc:cxnChg>
        <pc:cxnChg chg="add mod">
          <ac:chgData name="土方雅之" userId="50c032e7-54fb-49da-b366-ca40689d108a" providerId="ADAL" clId="{AA213D45-9297-4F67-8325-15323DC74AA3}" dt="2024-05-22T00:45:19.024" v="8247" actId="1076"/>
          <ac:cxnSpMkLst>
            <pc:docMk/>
            <pc:sldMk cId="3458239137" sldId="303"/>
            <ac:cxnSpMk id="80" creationId="{D0C142FB-AE43-39CD-4206-4E49630C07B8}"/>
          </ac:cxnSpMkLst>
        </pc:cxnChg>
        <pc:cxnChg chg="del mod">
          <ac:chgData name="土方雅之" userId="50c032e7-54fb-49da-b366-ca40689d108a" providerId="ADAL" clId="{AA213D45-9297-4F67-8325-15323DC74AA3}" dt="2024-05-18T21:55:34.276" v="527" actId="478"/>
          <ac:cxnSpMkLst>
            <pc:docMk/>
            <pc:sldMk cId="3458239137" sldId="303"/>
            <ac:cxnSpMk id="84" creationId="{C5EBA367-3FDF-5ADA-12BE-1EF460490733}"/>
          </ac:cxnSpMkLst>
        </pc:cxnChg>
        <pc:cxnChg chg="del mod">
          <ac:chgData name="土方雅之" userId="50c032e7-54fb-49da-b366-ca40689d108a" providerId="ADAL" clId="{AA213D45-9297-4F67-8325-15323DC74AA3}" dt="2024-05-18T21:55:34.276" v="527" actId="478"/>
          <ac:cxnSpMkLst>
            <pc:docMk/>
            <pc:sldMk cId="3458239137" sldId="303"/>
            <ac:cxnSpMk id="89" creationId="{0D8DDA4A-0EEB-8D0D-CC51-D9B50A2F1387}"/>
          </ac:cxnSpMkLst>
        </pc:cxnChg>
        <pc:cxnChg chg="del mod">
          <ac:chgData name="土方雅之" userId="50c032e7-54fb-49da-b366-ca40689d108a" providerId="ADAL" clId="{AA213D45-9297-4F67-8325-15323DC74AA3}" dt="2024-05-18T21:55:34.276" v="527" actId="478"/>
          <ac:cxnSpMkLst>
            <pc:docMk/>
            <pc:sldMk cId="3458239137" sldId="303"/>
            <ac:cxnSpMk id="95" creationId="{80F51A9C-4480-67CB-DF99-CF0D2A54DA60}"/>
          </ac:cxnSpMkLst>
        </pc:cxnChg>
        <pc:cxnChg chg="del mod">
          <ac:chgData name="土方雅之" userId="50c032e7-54fb-49da-b366-ca40689d108a" providerId="ADAL" clId="{AA213D45-9297-4F67-8325-15323DC74AA3}" dt="2024-05-18T21:55:34.276" v="527" actId="478"/>
          <ac:cxnSpMkLst>
            <pc:docMk/>
            <pc:sldMk cId="3458239137" sldId="303"/>
            <ac:cxnSpMk id="105" creationId="{7BE2B8BF-A2FD-144B-5F01-1A5354916BBF}"/>
          </ac:cxnSpMkLst>
        </pc:cxnChg>
        <pc:cxnChg chg="del mod">
          <ac:chgData name="土方雅之" userId="50c032e7-54fb-49da-b366-ca40689d108a" providerId="ADAL" clId="{AA213D45-9297-4F67-8325-15323DC74AA3}" dt="2024-05-18T21:55:34.276" v="527" actId="478"/>
          <ac:cxnSpMkLst>
            <pc:docMk/>
            <pc:sldMk cId="3458239137" sldId="303"/>
            <ac:cxnSpMk id="111" creationId="{775DB3E4-7DA6-D087-DB59-C3F0B3C4205C}"/>
          </ac:cxnSpMkLst>
        </pc:cxnChg>
        <pc:cxnChg chg="del mod">
          <ac:chgData name="土方雅之" userId="50c032e7-54fb-49da-b366-ca40689d108a" providerId="ADAL" clId="{AA213D45-9297-4F67-8325-15323DC74AA3}" dt="2024-05-18T21:55:34.276" v="527" actId="478"/>
          <ac:cxnSpMkLst>
            <pc:docMk/>
            <pc:sldMk cId="3458239137" sldId="303"/>
            <ac:cxnSpMk id="122" creationId="{DC1C8CAD-E604-5D5A-F0FD-DBB93A9BB798}"/>
          </ac:cxnSpMkLst>
        </pc:cxnChg>
        <pc:cxnChg chg="del mod">
          <ac:chgData name="土方雅之" userId="50c032e7-54fb-49da-b366-ca40689d108a" providerId="ADAL" clId="{AA213D45-9297-4F67-8325-15323DC74AA3}" dt="2024-05-18T21:55:34.276" v="527" actId="478"/>
          <ac:cxnSpMkLst>
            <pc:docMk/>
            <pc:sldMk cId="3458239137" sldId="303"/>
            <ac:cxnSpMk id="126" creationId="{796F3EB0-4679-E694-F056-E3952DC4E590}"/>
          </ac:cxnSpMkLst>
        </pc:cxnChg>
        <pc:cxnChg chg="del mod">
          <ac:chgData name="土方雅之" userId="50c032e7-54fb-49da-b366-ca40689d108a" providerId="ADAL" clId="{AA213D45-9297-4F67-8325-15323DC74AA3}" dt="2024-05-18T21:55:34.276" v="527" actId="478"/>
          <ac:cxnSpMkLst>
            <pc:docMk/>
            <pc:sldMk cId="3458239137" sldId="303"/>
            <ac:cxnSpMk id="130" creationId="{362CB868-4AB1-6B6E-DCEE-5801ABD4003E}"/>
          </ac:cxnSpMkLst>
        </pc:cxnChg>
        <pc:cxnChg chg="del mod">
          <ac:chgData name="土方雅之" userId="50c032e7-54fb-49da-b366-ca40689d108a" providerId="ADAL" clId="{AA213D45-9297-4F67-8325-15323DC74AA3}" dt="2024-05-18T21:55:34.276" v="527" actId="478"/>
          <ac:cxnSpMkLst>
            <pc:docMk/>
            <pc:sldMk cId="3458239137" sldId="303"/>
            <ac:cxnSpMk id="134" creationId="{3D2183D1-7E42-0768-0D87-A9E662791A9A}"/>
          </ac:cxnSpMkLst>
        </pc:cxnChg>
        <pc:cxnChg chg="del mod">
          <ac:chgData name="土方雅之" userId="50c032e7-54fb-49da-b366-ca40689d108a" providerId="ADAL" clId="{AA213D45-9297-4F67-8325-15323DC74AA3}" dt="2024-05-18T21:55:34.276" v="527" actId="478"/>
          <ac:cxnSpMkLst>
            <pc:docMk/>
            <pc:sldMk cId="3458239137" sldId="303"/>
            <ac:cxnSpMk id="144" creationId="{D0D1C7C1-A762-3E1E-5E11-7EE14FA34A9E}"/>
          </ac:cxnSpMkLst>
        </pc:cxnChg>
      </pc:sldChg>
      <pc:sldChg chg="addSp modSp new mod ord modClrScheme chgLayout">
        <pc:chgData name="土方雅之" userId="50c032e7-54fb-49da-b366-ca40689d108a" providerId="ADAL" clId="{AA213D45-9297-4F67-8325-15323DC74AA3}" dt="2024-05-21T22:21:07.668" v="7285" actId="20577"/>
        <pc:sldMkLst>
          <pc:docMk/>
          <pc:sldMk cId="275053543" sldId="304"/>
        </pc:sldMkLst>
        <pc:spChg chg="mod ord">
          <ac:chgData name="土方雅之" userId="50c032e7-54fb-49da-b366-ca40689d108a" providerId="ADAL" clId="{AA213D45-9297-4F67-8325-15323DC74AA3}" dt="2024-05-18T22:14:20.187" v="576" actId="700"/>
          <ac:spMkLst>
            <pc:docMk/>
            <pc:sldMk cId="275053543" sldId="304"/>
            <ac:spMk id="2" creationId="{5C9F51EA-7EB6-2F20-1A0B-039E7821C5E6}"/>
          </ac:spMkLst>
        </pc:spChg>
        <pc:spChg chg="add mod">
          <ac:chgData name="土方雅之" userId="50c032e7-54fb-49da-b366-ca40689d108a" providerId="ADAL" clId="{AA213D45-9297-4F67-8325-15323DC74AA3}" dt="2024-05-18T22:15:06.854" v="652"/>
          <ac:spMkLst>
            <pc:docMk/>
            <pc:sldMk cId="275053543" sldId="304"/>
            <ac:spMk id="3" creationId="{15CCD004-BC83-B666-74EE-62E7ED12FC51}"/>
          </ac:spMkLst>
        </pc:spChg>
        <pc:spChg chg="add mod">
          <ac:chgData name="土方雅之" userId="50c032e7-54fb-49da-b366-ca40689d108a" providerId="ADAL" clId="{AA213D45-9297-4F67-8325-15323DC74AA3}" dt="2024-05-21T22:21:07.668" v="7285" actId="20577"/>
          <ac:spMkLst>
            <pc:docMk/>
            <pc:sldMk cId="275053543" sldId="304"/>
            <ac:spMk id="4" creationId="{CA6FBED9-3E13-7177-8E9B-0915FD54CF77}"/>
          </ac:spMkLst>
        </pc:spChg>
      </pc:sldChg>
      <pc:sldChg chg="add del">
        <pc:chgData name="土方雅之" userId="50c032e7-54fb-49da-b366-ca40689d108a" providerId="ADAL" clId="{AA213D45-9297-4F67-8325-15323DC74AA3}" dt="2024-05-18T21:54:22.206" v="519" actId="47"/>
        <pc:sldMkLst>
          <pc:docMk/>
          <pc:sldMk cId="401101941" sldId="305"/>
        </pc:sldMkLst>
      </pc:sldChg>
      <pc:sldChg chg="addSp delSp modSp add mod">
        <pc:chgData name="土方雅之" userId="50c032e7-54fb-49da-b366-ca40689d108a" providerId="ADAL" clId="{AA213D45-9297-4F67-8325-15323DC74AA3}" dt="2024-05-22T01:13:32.376" v="8909" actId="1076"/>
        <pc:sldMkLst>
          <pc:docMk/>
          <pc:sldMk cId="3822848034" sldId="305"/>
        </pc:sldMkLst>
        <pc:spChg chg="add mod topLvl">
          <ac:chgData name="土方雅之" userId="50c032e7-54fb-49da-b366-ca40689d108a" providerId="ADAL" clId="{AA213D45-9297-4F67-8325-15323DC74AA3}" dt="2024-05-21T20:43:49.831" v="3421" actId="12789"/>
          <ac:spMkLst>
            <pc:docMk/>
            <pc:sldMk cId="3822848034" sldId="305"/>
            <ac:spMk id="2" creationId="{05B31794-014B-0D78-DCD2-F99B203922DB}"/>
          </ac:spMkLst>
        </pc:spChg>
        <pc:spChg chg="add mod topLvl">
          <ac:chgData name="土方雅之" userId="50c032e7-54fb-49da-b366-ca40689d108a" providerId="ADAL" clId="{AA213D45-9297-4F67-8325-15323DC74AA3}" dt="2024-05-21T20:43:49.831" v="3421" actId="12789"/>
          <ac:spMkLst>
            <pc:docMk/>
            <pc:sldMk cId="3822848034" sldId="305"/>
            <ac:spMk id="3" creationId="{7005DC6F-B4ED-1549-AF91-DB70F60C7D41}"/>
          </ac:spMkLst>
        </pc:spChg>
        <pc:spChg chg="add mod topLvl">
          <ac:chgData name="土方雅之" userId="50c032e7-54fb-49da-b366-ca40689d108a" providerId="ADAL" clId="{AA213D45-9297-4F67-8325-15323DC74AA3}" dt="2024-05-22T01:10:56.537" v="8586" actId="207"/>
          <ac:spMkLst>
            <pc:docMk/>
            <pc:sldMk cId="3822848034" sldId="305"/>
            <ac:spMk id="5" creationId="{E64FD9B0-A8DF-EECD-0819-0285C8727F5D}"/>
          </ac:spMkLst>
        </pc:spChg>
        <pc:spChg chg="add mod topLvl">
          <ac:chgData name="土方雅之" userId="50c032e7-54fb-49da-b366-ca40689d108a" providerId="ADAL" clId="{AA213D45-9297-4F67-8325-15323DC74AA3}" dt="2024-05-21T20:48:09.503" v="3923" actId="1038"/>
          <ac:spMkLst>
            <pc:docMk/>
            <pc:sldMk cId="3822848034" sldId="305"/>
            <ac:spMk id="7" creationId="{68416521-3C6F-D5A5-0529-F1252A3D4EF7}"/>
          </ac:spMkLst>
        </pc:spChg>
        <pc:spChg chg="add mod topLvl">
          <ac:chgData name="土方雅之" userId="50c032e7-54fb-49da-b366-ca40689d108a" providerId="ADAL" clId="{AA213D45-9297-4F67-8325-15323DC74AA3}" dt="2024-05-21T20:47:34.452" v="3876" actId="554"/>
          <ac:spMkLst>
            <pc:docMk/>
            <pc:sldMk cId="3822848034" sldId="305"/>
            <ac:spMk id="9" creationId="{151D9B2C-6E87-58B8-37E1-672050B79CC2}"/>
          </ac:spMkLst>
        </pc:spChg>
        <pc:spChg chg="add mod topLvl">
          <ac:chgData name="土方雅之" userId="50c032e7-54fb-49da-b366-ca40689d108a" providerId="ADAL" clId="{AA213D45-9297-4F67-8325-15323DC74AA3}" dt="2024-05-21T20:47:34.452" v="3876" actId="554"/>
          <ac:spMkLst>
            <pc:docMk/>
            <pc:sldMk cId="3822848034" sldId="305"/>
            <ac:spMk id="11" creationId="{AE482437-E3BC-C68A-A338-76FDE3739065}"/>
          </ac:spMkLst>
        </pc:spChg>
        <pc:spChg chg="add mod topLvl">
          <ac:chgData name="土方雅之" userId="50c032e7-54fb-49da-b366-ca40689d108a" providerId="ADAL" clId="{AA213D45-9297-4F67-8325-15323DC74AA3}" dt="2024-05-21T20:45:57.769" v="3763" actId="1035"/>
          <ac:spMkLst>
            <pc:docMk/>
            <pc:sldMk cId="3822848034" sldId="305"/>
            <ac:spMk id="13" creationId="{392528CF-0A1B-A9C8-7063-046C322D492A}"/>
          </ac:spMkLst>
        </pc:spChg>
        <pc:spChg chg="add mod topLvl">
          <ac:chgData name="土方雅之" userId="50c032e7-54fb-49da-b366-ca40689d108a" providerId="ADAL" clId="{AA213D45-9297-4F67-8325-15323DC74AA3}" dt="2024-05-21T20:45:47.067" v="3751" actId="554"/>
          <ac:spMkLst>
            <pc:docMk/>
            <pc:sldMk cId="3822848034" sldId="305"/>
            <ac:spMk id="15" creationId="{277E3A8A-5F02-D44F-9EC7-C896C0B1AA50}"/>
          </ac:spMkLst>
        </pc:spChg>
        <pc:spChg chg="add mod topLvl">
          <ac:chgData name="土方雅之" userId="50c032e7-54fb-49da-b366-ca40689d108a" providerId="ADAL" clId="{AA213D45-9297-4F67-8325-15323DC74AA3}" dt="2024-05-21T20:45:57.769" v="3763" actId="1035"/>
          <ac:spMkLst>
            <pc:docMk/>
            <pc:sldMk cId="3822848034" sldId="305"/>
            <ac:spMk id="17" creationId="{27A87EF9-4436-8F8E-058F-B7793371C123}"/>
          </ac:spMkLst>
        </pc:spChg>
        <pc:spChg chg="add mod topLvl">
          <ac:chgData name="土方雅之" userId="50c032e7-54fb-49da-b366-ca40689d108a" providerId="ADAL" clId="{AA213D45-9297-4F67-8325-15323DC74AA3}" dt="2024-05-21T20:47:34.452" v="3876" actId="554"/>
          <ac:spMkLst>
            <pc:docMk/>
            <pc:sldMk cId="3822848034" sldId="305"/>
            <ac:spMk id="18" creationId="{0CB5A52E-4B09-1938-DEFA-C3DA470ED99D}"/>
          </ac:spMkLst>
        </pc:spChg>
        <pc:spChg chg="add mod topLvl">
          <ac:chgData name="土方雅之" userId="50c032e7-54fb-49da-b366-ca40689d108a" providerId="ADAL" clId="{AA213D45-9297-4F67-8325-15323DC74AA3}" dt="2024-05-21T20:47:34.452" v="3876" actId="554"/>
          <ac:spMkLst>
            <pc:docMk/>
            <pc:sldMk cId="3822848034" sldId="305"/>
            <ac:spMk id="19" creationId="{3DF01DB1-D78F-DC3A-1E8D-C81323E117ED}"/>
          </ac:spMkLst>
        </pc:spChg>
        <pc:spChg chg="add mod topLvl">
          <ac:chgData name="土方雅之" userId="50c032e7-54fb-49da-b366-ca40689d108a" providerId="ADAL" clId="{AA213D45-9297-4F67-8325-15323DC74AA3}" dt="2024-05-21T20:47:44.146" v="3888" actId="1038"/>
          <ac:spMkLst>
            <pc:docMk/>
            <pc:sldMk cId="3822848034" sldId="305"/>
            <ac:spMk id="23" creationId="{1A52C685-A9EC-01D4-828A-B35AB11FB911}"/>
          </ac:spMkLst>
        </pc:spChg>
        <pc:spChg chg="add mod topLvl">
          <ac:chgData name="土方雅之" userId="50c032e7-54fb-49da-b366-ca40689d108a" providerId="ADAL" clId="{AA213D45-9297-4F67-8325-15323DC74AA3}" dt="2024-05-21T20:47:34.452" v="3876" actId="554"/>
          <ac:spMkLst>
            <pc:docMk/>
            <pc:sldMk cId="3822848034" sldId="305"/>
            <ac:spMk id="24" creationId="{005FFCCD-710E-7EF9-3A1F-185D5C668DA0}"/>
          </ac:spMkLst>
        </pc:spChg>
        <pc:spChg chg="add mod topLvl">
          <ac:chgData name="土方雅之" userId="50c032e7-54fb-49da-b366-ca40689d108a" providerId="ADAL" clId="{AA213D45-9297-4F67-8325-15323DC74AA3}" dt="2024-05-21T20:45:57.769" v="3763" actId="1035"/>
          <ac:spMkLst>
            <pc:docMk/>
            <pc:sldMk cId="3822848034" sldId="305"/>
            <ac:spMk id="27" creationId="{CC8494B0-06B5-21D9-2953-250A0C8AE8A5}"/>
          </ac:spMkLst>
        </pc:spChg>
        <pc:spChg chg="add mod topLvl">
          <ac:chgData name="土方雅之" userId="50c032e7-54fb-49da-b366-ca40689d108a" providerId="ADAL" clId="{AA213D45-9297-4F67-8325-15323DC74AA3}" dt="2024-05-21T20:45:57.769" v="3763" actId="1035"/>
          <ac:spMkLst>
            <pc:docMk/>
            <pc:sldMk cId="3822848034" sldId="305"/>
            <ac:spMk id="28" creationId="{22D2F0D6-068D-A697-A568-6A2B84A15048}"/>
          </ac:spMkLst>
        </pc:spChg>
        <pc:spChg chg="add mod topLvl">
          <ac:chgData name="土方雅之" userId="50c032e7-54fb-49da-b366-ca40689d108a" providerId="ADAL" clId="{AA213D45-9297-4F67-8325-15323DC74AA3}" dt="2024-05-21T20:44:18.560" v="3469" actId="1035"/>
          <ac:spMkLst>
            <pc:docMk/>
            <pc:sldMk cId="3822848034" sldId="305"/>
            <ac:spMk id="32" creationId="{C366D54E-D26E-EEAA-2DDD-980FE4E76595}"/>
          </ac:spMkLst>
        </pc:spChg>
        <pc:spChg chg="add mod topLvl">
          <ac:chgData name="土方雅之" userId="50c032e7-54fb-49da-b366-ca40689d108a" providerId="ADAL" clId="{AA213D45-9297-4F67-8325-15323DC74AA3}" dt="2024-05-21T20:43:37.259" v="3419" actId="1038"/>
          <ac:spMkLst>
            <pc:docMk/>
            <pc:sldMk cId="3822848034" sldId="305"/>
            <ac:spMk id="36" creationId="{A643DD7C-F101-A13B-208E-14FF6840B779}"/>
          </ac:spMkLst>
        </pc:spChg>
        <pc:spChg chg="add mod topLvl">
          <ac:chgData name="土方雅之" userId="50c032e7-54fb-49da-b366-ca40689d108a" providerId="ADAL" clId="{AA213D45-9297-4F67-8325-15323DC74AA3}" dt="2024-05-21T20:47:59.970" v="3902" actId="1035"/>
          <ac:spMkLst>
            <pc:docMk/>
            <pc:sldMk cId="3822848034" sldId="305"/>
            <ac:spMk id="37" creationId="{6F4E7E6A-1268-E848-AC0F-55BD4A97F29B}"/>
          </ac:spMkLst>
        </pc:spChg>
        <pc:spChg chg="mod">
          <ac:chgData name="土方雅之" userId="50c032e7-54fb-49da-b366-ca40689d108a" providerId="ADAL" clId="{AA213D45-9297-4F67-8325-15323DC74AA3}" dt="2024-05-18T22:17:34.525" v="858" actId="20577"/>
          <ac:spMkLst>
            <pc:docMk/>
            <pc:sldMk cId="3822848034" sldId="305"/>
            <ac:spMk id="38" creationId="{7CD13538-CC21-9862-75E8-518E7C6E89DB}"/>
          </ac:spMkLst>
        </pc:spChg>
        <pc:spChg chg="add mod topLvl">
          <ac:chgData name="土方雅之" userId="50c032e7-54fb-49da-b366-ca40689d108a" providerId="ADAL" clId="{AA213D45-9297-4F67-8325-15323DC74AA3}" dt="2024-05-21T20:45:57.769" v="3763" actId="1035"/>
          <ac:spMkLst>
            <pc:docMk/>
            <pc:sldMk cId="3822848034" sldId="305"/>
            <ac:spMk id="39" creationId="{9AE80898-8BA7-A9C1-BAD9-DA1567C62FCD}"/>
          </ac:spMkLst>
        </pc:spChg>
        <pc:spChg chg="add mod topLvl">
          <ac:chgData name="土方雅之" userId="50c032e7-54fb-49da-b366-ca40689d108a" providerId="ADAL" clId="{AA213D45-9297-4F67-8325-15323DC74AA3}" dt="2024-05-21T20:43:49.831" v="3421" actId="12789"/>
          <ac:spMkLst>
            <pc:docMk/>
            <pc:sldMk cId="3822848034" sldId="305"/>
            <ac:spMk id="40" creationId="{77265C20-9274-BE85-F823-0532EEA33B82}"/>
          </ac:spMkLst>
        </pc:spChg>
        <pc:spChg chg="add mod topLvl">
          <ac:chgData name="土方雅之" userId="50c032e7-54fb-49da-b366-ca40689d108a" providerId="ADAL" clId="{AA213D45-9297-4F67-8325-15323DC74AA3}" dt="2024-05-21T20:43:49.831" v="3421" actId="12789"/>
          <ac:spMkLst>
            <pc:docMk/>
            <pc:sldMk cId="3822848034" sldId="305"/>
            <ac:spMk id="41" creationId="{94859A83-A44D-8EA5-9FB4-411B5D3E75A6}"/>
          </ac:spMkLst>
        </pc:spChg>
        <pc:spChg chg="add mod topLvl">
          <ac:chgData name="土方雅之" userId="50c032e7-54fb-49da-b366-ca40689d108a" providerId="ADAL" clId="{AA213D45-9297-4F67-8325-15323DC74AA3}" dt="2024-05-21T20:46:39.559" v="3804" actId="1076"/>
          <ac:spMkLst>
            <pc:docMk/>
            <pc:sldMk cId="3822848034" sldId="305"/>
            <ac:spMk id="42" creationId="{7CBA43C8-B474-F065-0C9C-E2F26A04B0AB}"/>
          </ac:spMkLst>
        </pc:spChg>
        <pc:spChg chg="add mod topLvl">
          <ac:chgData name="土方雅之" userId="50c032e7-54fb-49da-b366-ca40689d108a" providerId="ADAL" clId="{AA213D45-9297-4F67-8325-15323DC74AA3}" dt="2024-05-21T20:48:35.370" v="3979" actId="1035"/>
          <ac:spMkLst>
            <pc:docMk/>
            <pc:sldMk cId="3822848034" sldId="305"/>
            <ac:spMk id="43" creationId="{26029158-B955-86DC-608C-695459ADF292}"/>
          </ac:spMkLst>
        </pc:spChg>
        <pc:spChg chg="add mod topLvl">
          <ac:chgData name="土方雅之" userId="50c032e7-54fb-49da-b366-ca40689d108a" providerId="ADAL" clId="{AA213D45-9297-4F67-8325-15323DC74AA3}" dt="2024-05-21T20:48:38.279" v="3980" actId="1076"/>
          <ac:spMkLst>
            <pc:docMk/>
            <pc:sldMk cId="3822848034" sldId="305"/>
            <ac:spMk id="44" creationId="{AB6AE103-D6AD-6BE0-AACE-E24ECDEA1DF3}"/>
          </ac:spMkLst>
        </pc:spChg>
        <pc:spChg chg="add mod topLvl">
          <ac:chgData name="土方雅之" userId="50c032e7-54fb-49da-b366-ca40689d108a" providerId="ADAL" clId="{AA213D45-9297-4F67-8325-15323DC74AA3}" dt="2024-05-21T20:43:37.259" v="3419" actId="1038"/>
          <ac:spMkLst>
            <pc:docMk/>
            <pc:sldMk cId="3822848034" sldId="305"/>
            <ac:spMk id="45" creationId="{E875A32C-6D7F-41DD-726B-2E673ABA6956}"/>
          </ac:spMkLst>
        </pc:spChg>
        <pc:spChg chg="add mod topLvl">
          <ac:chgData name="土方雅之" userId="50c032e7-54fb-49da-b366-ca40689d108a" providerId="ADAL" clId="{AA213D45-9297-4F67-8325-15323DC74AA3}" dt="2024-05-21T20:43:37.259" v="3419" actId="1038"/>
          <ac:spMkLst>
            <pc:docMk/>
            <pc:sldMk cId="3822848034" sldId="305"/>
            <ac:spMk id="46" creationId="{6246C9DB-76CF-17A9-6B56-BF25EC4C49C2}"/>
          </ac:spMkLst>
        </pc:spChg>
        <pc:spChg chg="add mod topLvl">
          <ac:chgData name="土方雅之" userId="50c032e7-54fb-49da-b366-ca40689d108a" providerId="ADAL" clId="{AA213D45-9297-4F67-8325-15323DC74AA3}" dt="2024-05-21T20:48:30.513" v="3967" actId="1036"/>
          <ac:spMkLst>
            <pc:docMk/>
            <pc:sldMk cId="3822848034" sldId="305"/>
            <ac:spMk id="47" creationId="{F8485CD5-5F66-C07C-CFED-3BCB1749CC5D}"/>
          </ac:spMkLst>
        </pc:spChg>
        <pc:spChg chg="add mod topLvl">
          <ac:chgData name="土方雅之" userId="50c032e7-54fb-49da-b366-ca40689d108a" providerId="ADAL" clId="{AA213D45-9297-4F67-8325-15323DC74AA3}" dt="2024-05-21T20:43:37.259" v="3419" actId="1038"/>
          <ac:spMkLst>
            <pc:docMk/>
            <pc:sldMk cId="3822848034" sldId="305"/>
            <ac:spMk id="51" creationId="{146D0610-CB1B-46C6-EDFA-B84455495609}"/>
          </ac:spMkLst>
        </pc:spChg>
        <pc:spChg chg="add mod topLvl">
          <ac:chgData name="土方雅之" userId="50c032e7-54fb-49da-b366-ca40689d108a" providerId="ADAL" clId="{AA213D45-9297-4F67-8325-15323DC74AA3}" dt="2024-05-21T20:47:10.142" v="3863" actId="1076"/>
          <ac:spMkLst>
            <pc:docMk/>
            <pc:sldMk cId="3822848034" sldId="305"/>
            <ac:spMk id="52" creationId="{0CBB5AAB-00AF-D4E8-244C-CA53ABCD00AA}"/>
          </ac:spMkLst>
        </pc:spChg>
        <pc:spChg chg="add mod topLvl">
          <ac:chgData name="土方雅之" userId="50c032e7-54fb-49da-b366-ca40689d108a" providerId="ADAL" clId="{AA213D45-9297-4F67-8325-15323DC74AA3}" dt="2024-05-22T01:13:29.838" v="8908" actId="1076"/>
          <ac:spMkLst>
            <pc:docMk/>
            <pc:sldMk cId="3822848034" sldId="305"/>
            <ac:spMk id="53" creationId="{994A4F28-2331-51CB-2E28-77509D78D9B0}"/>
          </ac:spMkLst>
        </pc:spChg>
        <pc:spChg chg="add mod topLvl">
          <ac:chgData name="土方雅之" userId="50c032e7-54fb-49da-b366-ca40689d108a" providerId="ADAL" clId="{AA213D45-9297-4F67-8325-15323DC74AA3}" dt="2024-05-21T20:43:37.259" v="3419" actId="1038"/>
          <ac:spMkLst>
            <pc:docMk/>
            <pc:sldMk cId="3822848034" sldId="305"/>
            <ac:spMk id="55" creationId="{919C3630-3850-BDEB-53EB-EF0DE305EBDE}"/>
          </ac:spMkLst>
        </pc:spChg>
        <pc:spChg chg="add mod topLvl">
          <ac:chgData name="土方雅之" userId="50c032e7-54fb-49da-b366-ca40689d108a" providerId="ADAL" clId="{AA213D45-9297-4F67-8325-15323DC74AA3}" dt="2024-05-21T20:48:21.590" v="3924" actId="1076"/>
          <ac:spMkLst>
            <pc:docMk/>
            <pc:sldMk cId="3822848034" sldId="305"/>
            <ac:spMk id="56" creationId="{8FA4DC8C-9258-5463-AFF5-87CA584CD993}"/>
          </ac:spMkLst>
        </pc:spChg>
        <pc:spChg chg="add mod topLvl">
          <ac:chgData name="土方雅之" userId="50c032e7-54fb-49da-b366-ca40689d108a" providerId="ADAL" clId="{AA213D45-9297-4F67-8325-15323DC74AA3}" dt="2024-05-21T20:48:30.513" v="3967" actId="1036"/>
          <ac:spMkLst>
            <pc:docMk/>
            <pc:sldMk cId="3822848034" sldId="305"/>
            <ac:spMk id="57" creationId="{44A04D11-D89F-FC02-D71B-412CA9C8310E}"/>
          </ac:spMkLst>
        </pc:spChg>
        <pc:spChg chg="add mod topLvl">
          <ac:chgData name="土方雅之" userId="50c032e7-54fb-49da-b366-ca40689d108a" providerId="ADAL" clId="{AA213D45-9297-4F67-8325-15323DC74AA3}" dt="2024-05-21T20:45:02.882" v="3615" actId="1076"/>
          <ac:spMkLst>
            <pc:docMk/>
            <pc:sldMk cId="3822848034" sldId="305"/>
            <ac:spMk id="58" creationId="{475623BA-BFA0-B348-46C8-1538E91D3C07}"/>
          </ac:spMkLst>
        </pc:spChg>
        <pc:spChg chg="add mod topLvl">
          <ac:chgData name="土方雅之" userId="50c032e7-54fb-49da-b366-ca40689d108a" providerId="ADAL" clId="{AA213D45-9297-4F67-8325-15323DC74AA3}" dt="2024-05-21T20:48:47.050" v="3981" actId="1076"/>
          <ac:spMkLst>
            <pc:docMk/>
            <pc:sldMk cId="3822848034" sldId="305"/>
            <ac:spMk id="59" creationId="{01E31109-64E9-908E-4248-16FFABEDD0BE}"/>
          </ac:spMkLst>
        </pc:spChg>
        <pc:spChg chg="add mod topLvl">
          <ac:chgData name="土方雅之" userId="50c032e7-54fb-49da-b366-ca40689d108a" providerId="ADAL" clId="{AA213D45-9297-4F67-8325-15323DC74AA3}" dt="2024-05-21T20:44:07.944" v="3442" actId="1038"/>
          <ac:spMkLst>
            <pc:docMk/>
            <pc:sldMk cId="3822848034" sldId="305"/>
            <ac:spMk id="60" creationId="{87DB457C-79B6-5E51-C0E8-0061EC8B6342}"/>
          </ac:spMkLst>
        </pc:spChg>
        <pc:spChg chg="add mod topLvl">
          <ac:chgData name="土方雅之" userId="50c032e7-54fb-49da-b366-ca40689d108a" providerId="ADAL" clId="{AA213D45-9297-4F67-8325-15323DC74AA3}" dt="2024-05-21T20:43:49.831" v="3421" actId="12789"/>
          <ac:spMkLst>
            <pc:docMk/>
            <pc:sldMk cId="3822848034" sldId="305"/>
            <ac:spMk id="61" creationId="{0F387380-12F2-FF99-D24C-C0FF6740CCAE}"/>
          </ac:spMkLst>
        </pc:spChg>
        <pc:spChg chg="add mod topLvl">
          <ac:chgData name="土方雅之" userId="50c032e7-54fb-49da-b366-ca40689d108a" providerId="ADAL" clId="{AA213D45-9297-4F67-8325-15323DC74AA3}" dt="2024-05-21T20:43:55.552" v="3426" actId="1038"/>
          <ac:spMkLst>
            <pc:docMk/>
            <pc:sldMk cId="3822848034" sldId="305"/>
            <ac:spMk id="62" creationId="{C19B6543-69BC-27D7-8DFA-1A1720C54BF5}"/>
          </ac:spMkLst>
        </pc:spChg>
        <pc:spChg chg="add mod topLvl">
          <ac:chgData name="土方雅之" userId="50c032e7-54fb-49da-b366-ca40689d108a" providerId="ADAL" clId="{AA213D45-9297-4F67-8325-15323DC74AA3}" dt="2024-05-21T20:45:57.769" v="3763" actId="1035"/>
          <ac:spMkLst>
            <pc:docMk/>
            <pc:sldMk cId="3822848034" sldId="305"/>
            <ac:spMk id="65" creationId="{2D148139-2764-7BA3-E59C-95214E06FE9D}"/>
          </ac:spMkLst>
        </pc:spChg>
        <pc:spChg chg="mod">
          <ac:chgData name="土方雅之" userId="50c032e7-54fb-49da-b366-ca40689d108a" providerId="ADAL" clId="{AA213D45-9297-4F67-8325-15323DC74AA3}" dt="2024-05-18T22:20:12.448" v="1094" actId="165"/>
          <ac:spMkLst>
            <pc:docMk/>
            <pc:sldMk cId="3822848034" sldId="305"/>
            <ac:spMk id="68" creationId="{73AA37F7-FB14-B293-6CD3-7C4D672391B8}"/>
          </ac:spMkLst>
        </pc:spChg>
        <pc:spChg chg="mod">
          <ac:chgData name="土方雅之" userId="50c032e7-54fb-49da-b366-ca40689d108a" providerId="ADAL" clId="{AA213D45-9297-4F67-8325-15323DC74AA3}" dt="2024-05-18T22:20:12.448" v="1094" actId="165"/>
          <ac:spMkLst>
            <pc:docMk/>
            <pc:sldMk cId="3822848034" sldId="305"/>
            <ac:spMk id="69" creationId="{83DE80D9-E566-37F1-2B1F-A9E7C3FFB230}"/>
          </ac:spMkLst>
        </pc:spChg>
        <pc:spChg chg="mod">
          <ac:chgData name="土方雅之" userId="50c032e7-54fb-49da-b366-ca40689d108a" providerId="ADAL" clId="{AA213D45-9297-4F67-8325-15323DC74AA3}" dt="2024-05-18T22:20:12.448" v="1094" actId="165"/>
          <ac:spMkLst>
            <pc:docMk/>
            <pc:sldMk cId="3822848034" sldId="305"/>
            <ac:spMk id="71" creationId="{02E175A7-6B21-866F-17A3-1948BA4389A1}"/>
          </ac:spMkLst>
        </pc:spChg>
        <pc:spChg chg="mod">
          <ac:chgData name="土方雅之" userId="50c032e7-54fb-49da-b366-ca40689d108a" providerId="ADAL" clId="{AA213D45-9297-4F67-8325-15323DC74AA3}" dt="2024-05-21T20:45:09.939" v="3618" actId="1076"/>
          <ac:spMkLst>
            <pc:docMk/>
            <pc:sldMk cId="3822848034" sldId="305"/>
            <ac:spMk id="72" creationId="{B03775CB-F6DE-31B7-3B02-1D4FF679D3C9}"/>
          </ac:spMkLst>
        </pc:spChg>
        <pc:spChg chg="mod">
          <ac:chgData name="土方雅之" userId="50c032e7-54fb-49da-b366-ca40689d108a" providerId="ADAL" clId="{AA213D45-9297-4F67-8325-15323DC74AA3}" dt="2024-05-18T22:20:12.448" v="1094" actId="165"/>
          <ac:spMkLst>
            <pc:docMk/>
            <pc:sldMk cId="3822848034" sldId="305"/>
            <ac:spMk id="74" creationId="{04880B25-0F23-41F2-2C64-B398FBA748AB}"/>
          </ac:spMkLst>
        </pc:spChg>
        <pc:spChg chg="mod">
          <ac:chgData name="土方雅之" userId="50c032e7-54fb-49da-b366-ca40689d108a" providerId="ADAL" clId="{AA213D45-9297-4F67-8325-15323DC74AA3}" dt="2024-05-18T22:20:12.448" v="1094" actId="165"/>
          <ac:spMkLst>
            <pc:docMk/>
            <pc:sldMk cId="3822848034" sldId="305"/>
            <ac:spMk id="75" creationId="{B6256FDD-5917-5D60-9D3B-9BD0027B87E2}"/>
          </ac:spMkLst>
        </pc:spChg>
        <pc:spChg chg="add mod topLvl">
          <ac:chgData name="土方雅之" userId="50c032e7-54fb-49da-b366-ca40689d108a" providerId="ADAL" clId="{AA213D45-9297-4F67-8325-15323DC74AA3}" dt="2024-05-21T20:48:09.503" v="3923" actId="1038"/>
          <ac:spMkLst>
            <pc:docMk/>
            <pc:sldMk cId="3822848034" sldId="305"/>
            <ac:spMk id="76" creationId="{25C289E8-E17A-D4EA-9141-6F554A6F50B5}"/>
          </ac:spMkLst>
        </pc:spChg>
        <pc:spChg chg="add mod topLvl">
          <ac:chgData name="土方雅之" userId="50c032e7-54fb-49da-b366-ca40689d108a" providerId="ADAL" clId="{AA213D45-9297-4F67-8325-15323DC74AA3}" dt="2024-05-21T20:46:04.592" v="3776" actId="1038"/>
          <ac:spMkLst>
            <pc:docMk/>
            <pc:sldMk cId="3822848034" sldId="305"/>
            <ac:spMk id="78" creationId="{3D647D50-8FD0-4C50-D182-53D84A620EAB}"/>
          </ac:spMkLst>
        </pc:spChg>
        <pc:spChg chg="add mod topLvl">
          <ac:chgData name="土方雅之" userId="50c032e7-54fb-49da-b366-ca40689d108a" providerId="ADAL" clId="{AA213D45-9297-4F67-8325-15323DC74AA3}" dt="2024-05-21T20:47:26.749" v="3875" actId="1076"/>
          <ac:spMkLst>
            <pc:docMk/>
            <pc:sldMk cId="3822848034" sldId="305"/>
            <ac:spMk id="80" creationId="{72394037-E45C-7A64-18F3-AE56C05C2BD7}"/>
          </ac:spMkLst>
        </pc:spChg>
        <pc:spChg chg="add mod ord topLvl">
          <ac:chgData name="土方雅之" userId="50c032e7-54fb-49da-b366-ca40689d108a" providerId="ADAL" clId="{AA213D45-9297-4F67-8325-15323DC74AA3}" dt="2024-05-21T20:43:15.199" v="3386" actId="166"/>
          <ac:spMkLst>
            <pc:docMk/>
            <pc:sldMk cId="3822848034" sldId="305"/>
            <ac:spMk id="81" creationId="{0B7FB3BE-2CD4-40EB-54F2-CB6E67498592}"/>
          </ac:spMkLst>
        </pc:spChg>
        <pc:spChg chg="add mod topLvl">
          <ac:chgData name="土方雅之" userId="50c032e7-54fb-49da-b366-ca40689d108a" providerId="ADAL" clId="{AA213D45-9297-4F67-8325-15323DC74AA3}" dt="2024-05-21T20:43:18.273" v="3387" actId="1076"/>
          <ac:spMkLst>
            <pc:docMk/>
            <pc:sldMk cId="3822848034" sldId="305"/>
            <ac:spMk id="82" creationId="{CC887BBC-646B-B841-A3E3-7E3DE0910BCE}"/>
          </ac:spMkLst>
        </pc:spChg>
        <pc:spChg chg="add mod topLvl">
          <ac:chgData name="土方雅之" userId="50c032e7-54fb-49da-b366-ca40689d108a" providerId="ADAL" clId="{AA213D45-9297-4F67-8325-15323DC74AA3}" dt="2024-05-21T20:48:23.991" v="3925" actId="1076"/>
          <ac:spMkLst>
            <pc:docMk/>
            <pc:sldMk cId="3822848034" sldId="305"/>
            <ac:spMk id="83" creationId="{F84B223A-84E7-03D5-95AF-75F752AA2DAC}"/>
          </ac:spMkLst>
        </pc:spChg>
        <pc:spChg chg="add mod topLvl">
          <ac:chgData name="土方雅之" userId="50c032e7-54fb-49da-b366-ca40689d108a" providerId="ADAL" clId="{AA213D45-9297-4F67-8325-15323DC74AA3}" dt="2024-05-21T20:47:34.452" v="3876" actId="554"/>
          <ac:spMkLst>
            <pc:docMk/>
            <pc:sldMk cId="3822848034" sldId="305"/>
            <ac:spMk id="84" creationId="{242146CB-7CB1-A5C0-AC1C-A58FE86165CA}"/>
          </ac:spMkLst>
        </pc:spChg>
        <pc:spChg chg="add mod topLvl">
          <ac:chgData name="土方雅之" userId="50c032e7-54fb-49da-b366-ca40689d108a" providerId="ADAL" clId="{AA213D45-9297-4F67-8325-15323DC74AA3}" dt="2024-05-21T20:47:03.162" v="3854" actId="1076"/>
          <ac:spMkLst>
            <pc:docMk/>
            <pc:sldMk cId="3822848034" sldId="305"/>
            <ac:spMk id="85" creationId="{A23D7742-9249-5949-C294-5CF88018B558}"/>
          </ac:spMkLst>
        </pc:spChg>
        <pc:spChg chg="add mod">
          <ac:chgData name="土方雅之" userId="50c032e7-54fb-49da-b366-ca40689d108a" providerId="ADAL" clId="{AA213D45-9297-4F67-8325-15323DC74AA3}" dt="2024-05-21T20:39:34.496" v="3247" actId="255"/>
          <ac:spMkLst>
            <pc:docMk/>
            <pc:sldMk cId="3822848034" sldId="305"/>
            <ac:spMk id="86" creationId="{50214719-1B91-3156-9D06-BF0DD82B6C9E}"/>
          </ac:spMkLst>
        </pc:spChg>
        <pc:spChg chg="add mod">
          <ac:chgData name="土方雅之" userId="50c032e7-54fb-49da-b366-ca40689d108a" providerId="ADAL" clId="{AA213D45-9297-4F67-8325-15323DC74AA3}" dt="2024-05-21T20:44:21.839" v="3470" actId="1076"/>
          <ac:spMkLst>
            <pc:docMk/>
            <pc:sldMk cId="3822848034" sldId="305"/>
            <ac:spMk id="87" creationId="{A277D8CA-CB03-D643-7B9D-77917B30A334}"/>
          </ac:spMkLst>
        </pc:spChg>
        <pc:spChg chg="add mod">
          <ac:chgData name="土方雅之" userId="50c032e7-54fb-49da-b366-ca40689d108a" providerId="ADAL" clId="{AA213D45-9297-4F67-8325-15323DC74AA3}" dt="2024-05-22T00:47:25.437" v="8323" actId="1076"/>
          <ac:spMkLst>
            <pc:docMk/>
            <pc:sldMk cId="3822848034" sldId="305"/>
            <ac:spMk id="90" creationId="{3BF5EBA4-2D76-9B1D-8174-437CFCBEC08E}"/>
          </ac:spMkLst>
        </pc:spChg>
        <pc:spChg chg="add del mod">
          <ac:chgData name="土方雅之" userId="50c032e7-54fb-49da-b366-ca40689d108a" providerId="ADAL" clId="{AA213D45-9297-4F67-8325-15323DC74AA3}" dt="2024-05-22T01:13:25.744" v="8907" actId="478"/>
          <ac:spMkLst>
            <pc:docMk/>
            <pc:sldMk cId="3822848034" sldId="305"/>
            <ac:spMk id="93" creationId="{0E4157CC-CA2A-D48E-7273-373796A6BC3D}"/>
          </ac:spMkLst>
        </pc:spChg>
        <pc:spChg chg="add del mod">
          <ac:chgData name="土方雅之" userId="50c032e7-54fb-49da-b366-ca40689d108a" providerId="ADAL" clId="{AA213D45-9297-4F67-8325-15323DC74AA3}" dt="2024-05-22T01:13:25.744" v="8907" actId="478"/>
          <ac:spMkLst>
            <pc:docMk/>
            <pc:sldMk cId="3822848034" sldId="305"/>
            <ac:spMk id="94" creationId="{D756C1E8-D06D-F224-38A1-51E260741591}"/>
          </ac:spMkLst>
        </pc:spChg>
        <pc:spChg chg="add del mod">
          <ac:chgData name="土方雅之" userId="50c032e7-54fb-49da-b366-ca40689d108a" providerId="ADAL" clId="{AA213D45-9297-4F67-8325-15323DC74AA3}" dt="2024-05-22T01:13:25.744" v="8907" actId="478"/>
          <ac:spMkLst>
            <pc:docMk/>
            <pc:sldMk cId="3822848034" sldId="305"/>
            <ac:spMk id="95" creationId="{3424786E-18A2-3637-99EA-496575BF9DF8}"/>
          </ac:spMkLst>
        </pc:spChg>
        <pc:spChg chg="add del mod">
          <ac:chgData name="土方雅之" userId="50c032e7-54fb-49da-b366-ca40689d108a" providerId="ADAL" clId="{AA213D45-9297-4F67-8325-15323DC74AA3}" dt="2024-05-22T01:13:25.744" v="8907" actId="478"/>
          <ac:spMkLst>
            <pc:docMk/>
            <pc:sldMk cId="3822848034" sldId="305"/>
            <ac:spMk id="96" creationId="{4957252E-FD14-9BF4-7224-D0177B35B89E}"/>
          </ac:spMkLst>
        </pc:spChg>
        <pc:spChg chg="add del mod">
          <ac:chgData name="土方雅之" userId="50c032e7-54fb-49da-b366-ca40689d108a" providerId="ADAL" clId="{AA213D45-9297-4F67-8325-15323DC74AA3}" dt="2024-05-21T20:42:58.354" v="3379" actId="478"/>
          <ac:spMkLst>
            <pc:docMk/>
            <pc:sldMk cId="3822848034" sldId="305"/>
            <ac:spMk id="107" creationId="{8A470AD3-0045-982D-130F-6708BB1D9582}"/>
          </ac:spMkLst>
        </pc:spChg>
        <pc:spChg chg="add mod">
          <ac:chgData name="土方雅之" userId="50c032e7-54fb-49da-b366-ca40689d108a" providerId="ADAL" clId="{AA213D45-9297-4F67-8325-15323DC74AA3}" dt="2024-05-21T20:43:01.313" v="3380" actId="1076"/>
          <ac:spMkLst>
            <pc:docMk/>
            <pc:sldMk cId="3822848034" sldId="305"/>
            <ac:spMk id="108" creationId="{DD3CFF8C-7C5C-435B-2C2D-63E2586C9885}"/>
          </ac:spMkLst>
        </pc:spChg>
        <pc:grpChg chg="add mod topLvl">
          <ac:chgData name="土方雅之" userId="50c032e7-54fb-49da-b366-ca40689d108a" providerId="ADAL" clId="{AA213D45-9297-4F67-8325-15323DC74AA3}" dt="2024-05-21T21:00:14.268" v="4798" actId="1076"/>
          <ac:grpSpMkLst>
            <pc:docMk/>
            <pc:sldMk cId="3822848034" sldId="305"/>
            <ac:grpSpMk id="67" creationId="{1897D8E2-F789-4C04-9076-D7ED5922F230}"/>
          </ac:grpSpMkLst>
        </pc:grpChg>
        <pc:grpChg chg="add mod topLvl">
          <ac:chgData name="土方雅之" userId="50c032e7-54fb-49da-b366-ca40689d108a" providerId="ADAL" clId="{AA213D45-9297-4F67-8325-15323DC74AA3}" dt="2024-05-21T20:46:50.858" v="3826" actId="1037"/>
          <ac:grpSpMkLst>
            <pc:docMk/>
            <pc:sldMk cId="3822848034" sldId="305"/>
            <ac:grpSpMk id="70" creationId="{C829F70D-3C56-12C2-6C3E-7D10D14B9E7C}"/>
          </ac:grpSpMkLst>
        </pc:grpChg>
        <pc:grpChg chg="add mod topLvl">
          <ac:chgData name="土方雅之" userId="50c032e7-54fb-49da-b366-ca40689d108a" providerId="ADAL" clId="{AA213D45-9297-4F67-8325-15323DC74AA3}" dt="2024-05-21T20:48:09.503" v="3923" actId="1038"/>
          <ac:grpSpMkLst>
            <pc:docMk/>
            <pc:sldMk cId="3822848034" sldId="305"/>
            <ac:grpSpMk id="73" creationId="{466E40A0-52FB-E300-1DDC-882EECE79383}"/>
          </ac:grpSpMkLst>
        </pc:grpChg>
        <pc:grpChg chg="add del mod">
          <ac:chgData name="土方雅之" userId="50c032e7-54fb-49da-b366-ca40689d108a" providerId="ADAL" clId="{AA213D45-9297-4F67-8325-15323DC74AA3}" dt="2024-05-18T22:20:12.448" v="1094" actId="165"/>
          <ac:grpSpMkLst>
            <pc:docMk/>
            <pc:sldMk cId="3822848034" sldId="305"/>
            <ac:grpSpMk id="86" creationId="{C533CC93-048C-5117-3209-1BA143F2B467}"/>
          </ac:grpSpMkLst>
        </pc:grpChg>
        <pc:picChg chg="add mod topLvl">
          <ac:chgData name="土方雅之" userId="50c032e7-54fb-49da-b366-ca40689d108a" providerId="ADAL" clId="{AA213D45-9297-4F67-8325-15323DC74AA3}" dt="2024-05-22T01:13:32.376" v="8909" actId="1076"/>
          <ac:picMkLst>
            <pc:docMk/>
            <pc:sldMk cId="3822848034" sldId="305"/>
            <ac:picMk id="54" creationId="{C583D9DC-CDAF-0C6B-62E0-E4DC6E3F23CB}"/>
          </ac:picMkLst>
        </pc:picChg>
        <pc:cxnChg chg="add mod topLvl">
          <ac:chgData name="土方雅之" userId="50c032e7-54fb-49da-b366-ca40689d108a" providerId="ADAL" clId="{AA213D45-9297-4F67-8325-15323DC74AA3}" dt="2024-05-21T20:43:55.552" v="3426" actId="1038"/>
          <ac:cxnSpMkLst>
            <pc:docMk/>
            <pc:sldMk cId="3822848034" sldId="305"/>
            <ac:cxnSpMk id="4" creationId="{2B4357D2-22C8-93B0-A182-E474E4B294B8}"/>
          </ac:cxnSpMkLst>
        </pc:cxnChg>
        <pc:cxnChg chg="add mod topLvl">
          <ac:chgData name="土方雅之" userId="50c032e7-54fb-49da-b366-ca40689d108a" providerId="ADAL" clId="{AA213D45-9297-4F67-8325-15323DC74AA3}" dt="2024-05-21T20:47:34.452" v="3876" actId="554"/>
          <ac:cxnSpMkLst>
            <pc:docMk/>
            <pc:sldMk cId="3822848034" sldId="305"/>
            <ac:cxnSpMk id="6" creationId="{8021B8CA-5ED2-E05F-77C1-751012603AAA}"/>
          </ac:cxnSpMkLst>
        </pc:cxnChg>
        <pc:cxnChg chg="add mod topLvl">
          <ac:chgData name="土方雅之" userId="50c032e7-54fb-49da-b366-ca40689d108a" providerId="ADAL" clId="{AA213D45-9297-4F67-8325-15323DC74AA3}" dt="2024-05-21T20:48:09.503" v="3923" actId="1038"/>
          <ac:cxnSpMkLst>
            <pc:docMk/>
            <pc:sldMk cId="3822848034" sldId="305"/>
            <ac:cxnSpMk id="8" creationId="{851FCBBF-B883-9DB1-7279-BC2915A780D1}"/>
          </ac:cxnSpMkLst>
        </pc:cxnChg>
        <pc:cxnChg chg="add mod topLvl">
          <ac:chgData name="土方雅之" userId="50c032e7-54fb-49da-b366-ca40689d108a" providerId="ADAL" clId="{AA213D45-9297-4F67-8325-15323DC74AA3}" dt="2024-05-22T00:47:27.540" v="8324" actId="14100"/>
          <ac:cxnSpMkLst>
            <pc:docMk/>
            <pc:sldMk cId="3822848034" sldId="305"/>
            <ac:cxnSpMk id="10" creationId="{4ECC7CC9-B7FB-656F-E140-49E6C3D9FED5}"/>
          </ac:cxnSpMkLst>
        </pc:cxnChg>
        <pc:cxnChg chg="add mod topLvl">
          <ac:chgData name="土方雅之" userId="50c032e7-54fb-49da-b366-ca40689d108a" providerId="ADAL" clId="{AA213D45-9297-4F67-8325-15323DC74AA3}" dt="2024-05-21T20:47:34.452" v="3876" actId="554"/>
          <ac:cxnSpMkLst>
            <pc:docMk/>
            <pc:sldMk cId="3822848034" sldId="305"/>
            <ac:cxnSpMk id="12" creationId="{06B7E3BA-B86B-31E9-50CC-C0623736E15B}"/>
          </ac:cxnSpMkLst>
        </pc:cxnChg>
        <pc:cxnChg chg="add mod topLvl">
          <ac:chgData name="土方雅之" userId="50c032e7-54fb-49da-b366-ca40689d108a" providerId="ADAL" clId="{AA213D45-9297-4F67-8325-15323DC74AA3}" dt="2024-05-21T20:47:34.452" v="3876" actId="554"/>
          <ac:cxnSpMkLst>
            <pc:docMk/>
            <pc:sldMk cId="3822848034" sldId="305"/>
            <ac:cxnSpMk id="14" creationId="{CE589EB9-0950-37CB-B682-2AD881439E26}"/>
          </ac:cxnSpMkLst>
        </pc:cxnChg>
        <pc:cxnChg chg="add mod topLvl">
          <ac:chgData name="土方雅之" userId="50c032e7-54fb-49da-b366-ca40689d108a" providerId="ADAL" clId="{AA213D45-9297-4F67-8325-15323DC74AA3}" dt="2024-05-21T20:48:09.503" v="3923" actId="1038"/>
          <ac:cxnSpMkLst>
            <pc:docMk/>
            <pc:sldMk cId="3822848034" sldId="305"/>
            <ac:cxnSpMk id="16" creationId="{23A2FEEA-C73F-E4DE-56F9-D088158C10C9}"/>
          </ac:cxnSpMkLst>
        </pc:cxnChg>
        <pc:cxnChg chg="add mod topLvl">
          <ac:chgData name="土方雅之" userId="50c032e7-54fb-49da-b366-ca40689d108a" providerId="ADAL" clId="{AA213D45-9297-4F67-8325-15323DC74AA3}" dt="2024-05-21T20:47:34.452" v="3876" actId="554"/>
          <ac:cxnSpMkLst>
            <pc:docMk/>
            <pc:sldMk cId="3822848034" sldId="305"/>
            <ac:cxnSpMk id="21" creationId="{B362A228-8D15-678E-0630-6518A42DF774}"/>
          </ac:cxnSpMkLst>
        </pc:cxnChg>
        <pc:cxnChg chg="add mod topLvl">
          <ac:chgData name="土方雅之" userId="50c032e7-54fb-49da-b366-ca40689d108a" providerId="ADAL" clId="{AA213D45-9297-4F67-8325-15323DC74AA3}" dt="2024-05-21T20:47:34.452" v="3876" actId="554"/>
          <ac:cxnSpMkLst>
            <pc:docMk/>
            <pc:sldMk cId="3822848034" sldId="305"/>
            <ac:cxnSpMk id="22" creationId="{C28D5047-10D1-2DC1-75D8-A5F9ECE0AD32}"/>
          </ac:cxnSpMkLst>
        </pc:cxnChg>
        <pc:cxnChg chg="add mod topLvl">
          <ac:chgData name="土方雅之" userId="50c032e7-54fb-49da-b366-ca40689d108a" providerId="ADAL" clId="{AA213D45-9297-4F67-8325-15323DC74AA3}" dt="2024-05-21T20:47:34.452" v="3876" actId="554"/>
          <ac:cxnSpMkLst>
            <pc:docMk/>
            <pc:sldMk cId="3822848034" sldId="305"/>
            <ac:cxnSpMk id="25" creationId="{53F870DC-132F-D7C3-76CF-BB70B13449C9}"/>
          </ac:cxnSpMkLst>
        </pc:cxnChg>
        <pc:cxnChg chg="add mod topLvl">
          <ac:chgData name="土方雅之" userId="50c032e7-54fb-49da-b366-ca40689d108a" providerId="ADAL" clId="{AA213D45-9297-4F67-8325-15323DC74AA3}" dt="2024-05-21T20:47:44.146" v="3888" actId="1038"/>
          <ac:cxnSpMkLst>
            <pc:docMk/>
            <pc:sldMk cId="3822848034" sldId="305"/>
            <ac:cxnSpMk id="26" creationId="{3E838FBD-A8E6-5AA2-F0B7-5D42F00B86D0}"/>
          </ac:cxnSpMkLst>
        </pc:cxnChg>
        <pc:cxnChg chg="add mod topLvl">
          <ac:chgData name="土方雅之" userId="50c032e7-54fb-49da-b366-ca40689d108a" providerId="ADAL" clId="{AA213D45-9297-4F67-8325-15323DC74AA3}" dt="2024-05-21T20:45:57.769" v="3763" actId="1035"/>
          <ac:cxnSpMkLst>
            <pc:docMk/>
            <pc:sldMk cId="3822848034" sldId="305"/>
            <ac:cxnSpMk id="29" creationId="{458CC977-AC38-2A11-D0FC-938DE188DA50}"/>
          </ac:cxnSpMkLst>
        </pc:cxnChg>
        <pc:cxnChg chg="add mod topLvl">
          <ac:chgData name="土方雅之" userId="50c032e7-54fb-49da-b366-ca40689d108a" providerId="ADAL" clId="{AA213D45-9297-4F67-8325-15323DC74AA3}" dt="2024-05-21T20:47:44.146" v="3888" actId="1038"/>
          <ac:cxnSpMkLst>
            <pc:docMk/>
            <pc:sldMk cId="3822848034" sldId="305"/>
            <ac:cxnSpMk id="30" creationId="{359F9E6A-9326-833D-688A-DA82334CBC3D}"/>
          </ac:cxnSpMkLst>
        </pc:cxnChg>
        <pc:cxnChg chg="add mod topLvl">
          <ac:chgData name="土方雅之" userId="50c032e7-54fb-49da-b366-ca40689d108a" providerId="ADAL" clId="{AA213D45-9297-4F67-8325-15323DC74AA3}" dt="2024-05-21T20:45:57.769" v="3763" actId="1035"/>
          <ac:cxnSpMkLst>
            <pc:docMk/>
            <pc:sldMk cId="3822848034" sldId="305"/>
            <ac:cxnSpMk id="31" creationId="{10B6809A-0886-2E40-ADF5-B9DE3B1254F4}"/>
          </ac:cxnSpMkLst>
        </pc:cxnChg>
        <pc:cxnChg chg="add mod topLvl">
          <ac:chgData name="土方雅之" userId="50c032e7-54fb-49da-b366-ca40689d108a" providerId="ADAL" clId="{AA213D45-9297-4F67-8325-15323DC74AA3}" dt="2024-05-21T20:45:57.769" v="3763" actId="1035"/>
          <ac:cxnSpMkLst>
            <pc:docMk/>
            <pc:sldMk cId="3822848034" sldId="305"/>
            <ac:cxnSpMk id="33" creationId="{5CF70E3C-4B41-8BC2-354D-ED6A20A99D09}"/>
          </ac:cxnSpMkLst>
        </pc:cxnChg>
        <pc:cxnChg chg="add mod topLvl">
          <ac:chgData name="土方雅之" userId="50c032e7-54fb-49da-b366-ca40689d108a" providerId="ADAL" clId="{AA213D45-9297-4F67-8325-15323DC74AA3}" dt="2024-05-21T20:44:18.560" v="3469" actId="1035"/>
          <ac:cxnSpMkLst>
            <pc:docMk/>
            <pc:sldMk cId="3822848034" sldId="305"/>
            <ac:cxnSpMk id="34" creationId="{7910D8D1-62BD-C784-4DD2-84F8DCDD5962}"/>
          </ac:cxnSpMkLst>
        </pc:cxnChg>
        <pc:cxnChg chg="add mod topLvl">
          <ac:chgData name="土方雅之" userId="50c032e7-54fb-49da-b366-ca40689d108a" providerId="ADAL" clId="{AA213D45-9297-4F67-8325-15323DC74AA3}" dt="2024-05-21T20:47:34.452" v="3876" actId="554"/>
          <ac:cxnSpMkLst>
            <pc:docMk/>
            <pc:sldMk cId="3822848034" sldId="305"/>
            <ac:cxnSpMk id="35" creationId="{74928042-EABC-8F37-87B7-28AB7BCE213B}"/>
          </ac:cxnSpMkLst>
        </pc:cxnChg>
        <pc:cxnChg chg="add mod topLvl">
          <ac:chgData name="土方雅之" userId="50c032e7-54fb-49da-b366-ca40689d108a" providerId="ADAL" clId="{AA213D45-9297-4F67-8325-15323DC74AA3}" dt="2024-05-21T20:43:49.831" v="3421" actId="12789"/>
          <ac:cxnSpMkLst>
            <pc:docMk/>
            <pc:sldMk cId="3822848034" sldId="305"/>
            <ac:cxnSpMk id="48" creationId="{D08D9791-8AC8-8FC8-F80B-57972E67B73A}"/>
          </ac:cxnSpMkLst>
        </pc:cxnChg>
        <pc:cxnChg chg="add mod topLvl">
          <ac:chgData name="土方雅之" userId="50c032e7-54fb-49da-b366-ca40689d108a" providerId="ADAL" clId="{AA213D45-9297-4F67-8325-15323DC74AA3}" dt="2024-05-21T20:43:49.831" v="3421" actId="12789"/>
          <ac:cxnSpMkLst>
            <pc:docMk/>
            <pc:sldMk cId="3822848034" sldId="305"/>
            <ac:cxnSpMk id="49" creationId="{653F18A6-4587-8C5C-B0DC-4C750850C5B8}"/>
          </ac:cxnSpMkLst>
        </pc:cxnChg>
        <pc:cxnChg chg="add mod topLvl">
          <ac:chgData name="土方雅之" userId="50c032e7-54fb-49da-b366-ca40689d108a" providerId="ADAL" clId="{AA213D45-9297-4F67-8325-15323DC74AA3}" dt="2024-05-21T20:44:07.944" v="3442" actId="1038"/>
          <ac:cxnSpMkLst>
            <pc:docMk/>
            <pc:sldMk cId="3822848034" sldId="305"/>
            <ac:cxnSpMk id="50" creationId="{66E24AB7-09EE-D9F5-CDA5-8B19AD2DECEA}"/>
          </ac:cxnSpMkLst>
        </pc:cxnChg>
        <pc:cxnChg chg="add mod topLvl">
          <ac:chgData name="土方雅之" userId="50c032e7-54fb-49da-b366-ca40689d108a" providerId="ADAL" clId="{AA213D45-9297-4F67-8325-15323DC74AA3}" dt="2024-05-21T20:43:55.552" v="3426" actId="1038"/>
          <ac:cxnSpMkLst>
            <pc:docMk/>
            <pc:sldMk cId="3822848034" sldId="305"/>
            <ac:cxnSpMk id="63" creationId="{747EA584-CC0E-43C4-35A2-DDBA21B14490}"/>
          </ac:cxnSpMkLst>
        </pc:cxnChg>
        <pc:cxnChg chg="add mod topLvl">
          <ac:chgData name="土方雅之" userId="50c032e7-54fb-49da-b366-ca40689d108a" providerId="ADAL" clId="{AA213D45-9297-4F67-8325-15323DC74AA3}" dt="2024-05-21T20:44:07.944" v="3442" actId="1038"/>
          <ac:cxnSpMkLst>
            <pc:docMk/>
            <pc:sldMk cId="3822848034" sldId="305"/>
            <ac:cxnSpMk id="64" creationId="{B9AD152B-C5EC-1B1E-7C55-9F6F2F9E8A28}"/>
          </ac:cxnSpMkLst>
        </pc:cxnChg>
        <pc:cxnChg chg="add mod topLvl">
          <ac:chgData name="土方雅之" userId="50c032e7-54fb-49da-b366-ca40689d108a" providerId="ADAL" clId="{AA213D45-9297-4F67-8325-15323DC74AA3}" dt="2024-05-21T20:46:04.592" v="3776" actId="1038"/>
          <ac:cxnSpMkLst>
            <pc:docMk/>
            <pc:sldMk cId="3822848034" sldId="305"/>
            <ac:cxnSpMk id="66" creationId="{19947931-5CE2-86C6-633D-F88799E9271F}"/>
          </ac:cxnSpMkLst>
        </pc:cxnChg>
        <pc:cxnChg chg="add mod topLvl">
          <ac:chgData name="土方雅之" userId="50c032e7-54fb-49da-b366-ca40689d108a" providerId="ADAL" clId="{AA213D45-9297-4F67-8325-15323DC74AA3}" dt="2024-05-21T20:45:57.769" v="3763" actId="1035"/>
          <ac:cxnSpMkLst>
            <pc:docMk/>
            <pc:sldMk cId="3822848034" sldId="305"/>
            <ac:cxnSpMk id="77" creationId="{3DB936F3-1505-EB7A-EBB8-DED97DD78D32}"/>
          </ac:cxnSpMkLst>
        </pc:cxnChg>
        <pc:cxnChg chg="add mod topLvl">
          <ac:chgData name="土方雅之" userId="50c032e7-54fb-49da-b366-ca40689d108a" providerId="ADAL" clId="{AA213D45-9297-4F67-8325-15323DC74AA3}" dt="2024-05-21T20:46:04.592" v="3776" actId="1038"/>
          <ac:cxnSpMkLst>
            <pc:docMk/>
            <pc:sldMk cId="3822848034" sldId="305"/>
            <ac:cxnSpMk id="79" creationId="{8548D3F5-9FA3-D2DA-54CE-1D1728C54CAC}"/>
          </ac:cxnSpMkLst>
        </pc:cxnChg>
        <pc:cxnChg chg="add mod">
          <ac:chgData name="土方雅之" userId="50c032e7-54fb-49da-b366-ca40689d108a" providerId="ADAL" clId="{AA213D45-9297-4F67-8325-15323DC74AA3}" dt="2024-05-21T20:43:49.831" v="3421" actId="12789"/>
          <ac:cxnSpMkLst>
            <pc:docMk/>
            <pc:sldMk cId="3822848034" sldId="305"/>
            <ac:cxnSpMk id="88" creationId="{175E6AF2-E2F2-4565-0FEA-9D12CE1F3423}"/>
          </ac:cxnSpMkLst>
        </pc:cxnChg>
        <pc:cxnChg chg="add mod">
          <ac:chgData name="土方雅之" userId="50c032e7-54fb-49da-b366-ca40689d108a" providerId="ADAL" clId="{AA213D45-9297-4F67-8325-15323DC74AA3}" dt="2024-05-21T20:47:34.452" v="3876" actId="554"/>
          <ac:cxnSpMkLst>
            <pc:docMk/>
            <pc:sldMk cId="3822848034" sldId="305"/>
            <ac:cxnSpMk id="91" creationId="{409D69D5-2CB8-7E9A-263F-8663CCF2E9CC}"/>
          </ac:cxnSpMkLst>
        </pc:cxnChg>
        <pc:cxnChg chg="add mod">
          <ac:chgData name="土方雅之" userId="50c032e7-54fb-49da-b366-ca40689d108a" providerId="ADAL" clId="{AA213D45-9297-4F67-8325-15323DC74AA3}" dt="2024-05-21T20:43:49.831" v="3421" actId="12789"/>
          <ac:cxnSpMkLst>
            <pc:docMk/>
            <pc:sldMk cId="3822848034" sldId="305"/>
            <ac:cxnSpMk id="109" creationId="{9EA92CEA-0316-DBE5-7C69-48AAB8E8A92B}"/>
          </ac:cxnSpMkLst>
        </pc:cxnChg>
      </pc:sldChg>
      <pc:sldChg chg="addSp modSp add mod">
        <pc:chgData name="土方雅之" userId="50c032e7-54fb-49da-b366-ca40689d108a" providerId="ADAL" clId="{AA213D45-9297-4F67-8325-15323DC74AA3}" dt="2024-05-21T21:00:25.873" v="4801" actId="1076"/>
        <pc:sldMkLst>
          <pc:docMk/>
          <pc:sldMk cId="426860393" sldId="306"/>
        </pc:sldMkLst>
        <pc:spChg chg="add mod">
          <ac:chgData name="土方雅之" userId="50c032e7-54fb-49da-b366-ca40689d108a" providerId="ADAL" clId="{AA213D45-9297-4F67-8325-15323DC74AA3}" dt="2024-05-21T20:50:20.616" v="4006" actId="1035"/>
          <ac:spMkLst>
            <pc:docMk/>
            <pc:sldMk cId="426860393" sldId="306"/>
            <ac:spMk id="2" creationId="{C1C54A42-E54B-BDFF-B8E1-28E66B871BD3}"/>
          </ac:spMkLst>
        </pc:spChg>
        <pc:spChg chg="add mod">
          <ac:chgData name="土方雅之" userId="50c032e7-54fb-49da-b366-ca40689d108a" providerId="ADAL" clId="{AA213D45-9297-4F67-8325-15323DC74AA3}" dt="2024-05-21T20:49:55.466" v="3990" actId="1076"/>
          <ac:spMkLst>
            <pc:docMk/>
            <pc:sldMk cId="426860393" sldId="306"/>
            <ac:spMk id="3" creationId="{D947875C-0748-0E13-E06B-9E85E748CDFC}"/>
          </ac:spMkLst>
        </pc:spChg>
        <pc:spChg chg="add mod">
          <ac:chgData name="土方雅之" userId="50c032e7-54fb-49da-b366-ca40689d108a" providerId="ADAL" clId="{AA213D45-9297-4F67-8325-15323DC74AA3}" dt="2024-05-21T21:00:20.808" v="4799" actId="1076"/>
          <ac:spMkLst>
            <pc:docMk/>
            <pc:sldMk cId="426860393" sldId="306"/>
            <ac:spMk id="4" creationId="{62BC0767-6521-A048-9C6C-65EFAD9BCAD8}"/>
          </ac:spMkLst>
        </pc:spChg>
        <pc:spChg chg="add mod">
          <ac:chgData name="土方雅之" userId="50c032e7-54fb-49da-b366-ca40689d108a" providerId="ADAL" clId="{AA213D45-9297-4F67-8325-15323DC74AA3}" dt="2024-05-21T20:49:53.850" v="3989" actId="1076"/>
          <ac:spMkLst>
            <pc:docMk/>
            <pc:sldMk cId="426860393" sldId="306"/>
            <ac:spMk id="5" creationId="{9BFE661C-E824-BB56-FDFC-8210D89B8287}"/>
          </ac:spMkLst>
        </pc:spChg>
        <pc:spChg chg="add mod">
          <ac:chgData name="土方雅之" userId="50c032e7-54fb-49da-b366-ca40689d108a" providerId="ADAL" clId="{AA213D45-9297-4F67-8325-15323DC74AA3}" dt="2024-05-21T20:50:20.616" v="4006" actId="1035"/>
          <ac:spMkLst>
            <pc:docMk/>
            <pc:sldMk cId="426860393" sldId="306"/>
            <ac:spMk id="8" creationId="{BF13417C-A62A-EA36-90B7-FD9D80A112C9}"/>
          </ac:spMkLst>
        </pc:spChg>
        <pc:spChg chg="add mod">
          <ac:chgData name="土方雅之" userId="50c032e7-54fb-49da-b366-ca40689d108a" providerId="ADAL" clId="{AA213D45-9297-4F67-8325-15323DC74AA3}" dt="2024-05-21T20:50:26.851" v="4027" actId="1035"/>
          <ac:spMkLst>
            <pc:docMk/>
            <pc:sldMk cId="426860393" sldId="306"/>
            <ac:spMk id="10" creationId="{F5F2D482-5345-776B-6554-80454681FD48}"/>
          </ac:spMkLst>
        </pc:spChg>
        <pc:spChg chg="add mod">
          <ac:chgData name="土方雅之" userId="50c032e7-54fb-49da-b366-ca40689d108a" providerId="ADAL" clId="{AA213D45-9297-4F67-8325-15323DC74AA3}" dt="2024-05-21T20:50:26.851" v="4027" actId="1035"/>
          <ac:spMkLst>
            <pc:docMk/>
            <pc:sldMk cId="426860393" sldId="306"/>
            <ac:spMk id="11" creationId="{0FF08081-2508-1C6B-37F2-383ABC6E4EE6}"/>
          </ac:spMkLst>
        </pc:spChg>
        <pc:spChg chg="add mod">
          <ac:chgData name="土方雅之" userId="50c032e7-54fb-49da-b366-ca40689d108a" providerId="ADAL" clId="{AA213D45-9297-4F67-8325-15323DC74AA3}" dt="2024-05-21T21:00:22.792" v="4800" actId="1076"/>
          <ac:spMkLst>
            <pc:docMk/>
            <pc:sldMk cId="426860393" sldId="306"/>
            <ac:spMk id="13" creationId="{DA9EF434-84A1-9609-E79A-4DD92EE7C262}"/>
          </ac:spMkLst>
        </pc:spChg>
        <pc:spChg chg="add mod">
          <ac:chgData name="土方雅之" userId="50c032e7-54fb-49da-b366-ca40689d108a" providerId="ADAL" clId="{AA213D45-9297-4F67-8325-15323DC74AA3}" dt="2024-05-21T20:50:20.616" v="4006" actId="1035"/>
          <ac:spMkLst>
            <pc:docMk/>
            <pc:sldMk cId="426860393" sldId="306"/>
            <ac:spMk id="14" creationId="{37B6DA5B-D2AF-4030-F691-8C149EC33011}"/>
          </ac:spMkLst>
        </pc:spChg>
        <pc:spChg chg="add mod">
          <ac:chgData name="土方雅之" userId="50c032e7-54fb-49da-b366-ca40689d108a" providerId="ADAL" clId="{AA213D45-9297-4F67-8325-15323DC74AA3}" dt="2024-05-21T20:50:32.284" v="4028" actId="1076"/>
          <ac:spMkLst>
            <pc:docMk/>
            <pc:sldMk cId="426860393" sldId="306"/>
            <ac:spMk id="16" creationId="{7CA479DE-47FD-2532-D877-8F91D584C77C}"/>
          </ac:spMkLst>
        </pc:spChg>
        <pc:spChg chg="add mod">
          <ac:chgData name="土方雅之" userId="50c032e7-54fb-49da-b366-ca40689d108a" providerId="ADAL" clId="{AA213D45-9297-4F67-8325-15323DC74AA3}" dt="2024-05-21T20:49:40.652" v="3986" actId="1076"/>
          <ac:spMkLst>
            <pc:docMk/>
            <pc:sldMk cId="426860393" sldId="306"/>
            <ac:spMk id="17" creationId="{4B376F4F-A699-2F57-F415-47B84D08617E}"/>
          </ac:spMkLst>
        </pc:spChg>
        <pc:spChg chg="add mod">
          <ac:chgData name="土方雅之" userId="50c032e7-54fb-49da-b366-ca40689d108a" providerId="ADAL" clId="{AA213D45-9297-4F67-8325-15323DC74AA3}" dt="2024-05-21T20:50:38.335" v="4029" actId="1076"/>
          <ac:spMkLst>
            <pc:docMk/>
            <pc:sldMk cId="426860393" sldId="306"/>
            <ac:spMk id="19" creationId="{DDA191A8-4482-E9D6-35D5-0283EC73108A}"/>
          </ac:spMkLst>
        </pc:spChg>
        <pc:spChg chg="add mod">
          <ac:chgData name="土方雅之" userId="50c032e7-54fb-49da-b366-ca40689d108a" providerId="ADAL" clId="{AA213D45-9297-4F67-8325-15323DC74AA3}" dt="2024-05-21T20:49:37.211" v="3985" actId="1076"/>
          <ac:spMkLst>
            <pc:docMk/>
            <pc:sldMk cId="426860393" sldId="306"/>
            <ac:spMk id="21" creationId="{52579EEF-F8DB-410C-C0A2-401296E2A439}"/>
          </ac:spMkLst>
        </pc:spChg>
        <pc:spChg chg="mod">
          <ac:chgData name="土方雅之" userId="50c032e7-54fb-49da-b366-ca40689d108a" providerId="ADAL" clId="{AA213D45-9297-4F67-8325-15323DC74AA3}" dt="2024-05-18T22:17:43.800" v="873" actId="20577"/>
          <ac:spMkLst>
            <pc:docMk/>
            <pc:sldMk cId="426860393" sldId="306"/>
            <ac:spMk id="38" creationId="{7CD13538-CC21-9862-75E8-518E7C6E89DB}"/>
          </ac:spMkLst>
        </pc:spChg>
        <pc:picChg chg="add mod">
          <ac:chgData name="土方雅之" userId="50c032e7-54fb-49da-b366-ca40689d108a" providerId="ADAL" clId="{AA213D45-9297-4F67-8325-15323DC74AA3}" dt="2024-05-21T21:00:25.873" v="4801" actId="1076"/>
          <ac:picMkLst>
            <pc:docMk/>
            <pc:sldMk cId="426860393" sldId="306"/>
            <ac:picMk id="12" creationId="{72F7C594-9FDA-BF9D-3797-C6E15CA6E47E}"/>
          </ac:picMkLst>
        </pc:picChg>
        <pc:cxnChg chg="add mod">
          <ac:chgData name="土方雅之" userId="50c032e7-54fb-49da-b366-ca40689d108a" providerId="ADAL" clId="{AA213D45-9297-4F67-8325-15323DC74AA3}" dt="2024-05-21T20:49:55.466" v="3990" actId="1076"/>
          <ac:cxnSpMkLst>
            <pc:docMk/>
            <pc:sldMk cId="426860393" sldId="306"/>
            <ac:cxnSpMk id="6" creationId="{A4361597-C716-1375-B79C-D0CDA85B1EB4}"/>
          </ac:cxnSpMkLst>
        </pc:cxnChg>
        <pc:cxnChg chg="add mod">
          <ac:chgData name="土方雅之" userId="50c032e7-54fb-49da-b366-ca40689d108a" providerId="ADAL" clId="{AA213D45-9297-4F67-8325-15323DC74AA3}" dt="2024-05-21T20:50:20.616" v="4006" actId="1035"/>
          <ac:cxnSpMkLst>
            <pc:docMk/>
            <pc:sldMk cId="426860393" sldId="306"/>
            <ac:cxnSpMk id="7" creationId="{0895F665-1553-971A-F4C6-0E267C60DBB2}"/>
          </ac:cxnSpMkLst>
        </pc:cxnChg>
        <pc:cxnChg chg="add mod">
          <ac:chgData name="土方雅之" userId="50c032e7-54fb-49da-b366-ca40689d108a" providerId="ADAL" clId="{AA213D45-9297-4F67-8325-15323DC74AA3}" dt="2024-05-21T20:50:20.616" v="4006" actId="1035"/>
          <ac:cxnSpMkLst>
            <pc:docMk/>
            <pc:sldMk cId="426860393" sldId="306"/>
            <ac:cxnSpMk id="9" creationId="{B76EAAC9-8FB3-5F8E-CB4A-06ECAD1122ED}"/>
          </ac:cxnSpMkLst>
        </pc:cxnChg>
        <pc:cxnChg chg="add mod">
          <ac:chgData name="土方雅之" userId="50c032e7-54fb-49da-b366-ca40689d108a" providerId="ADAL" clId="{AA213D45-9297-4F67-8325-15323DC74AA3}" dt="2024-05-21T20:50:20.616" v="4006" actId="1035"/>
          <ac:cxnSpMkLst>
            <pc:docMk/>
            <pc:sldMk cId="426860393" sldId="306"/>
            <ac:cxnSpMk id="15" creationId="{92CA3BA0-475B-CDF6-3E39-0CB8A74BA1A2}"/>
          </ac:cxnSpMkLst>
        </pc:cxnChg>
        <pc:cxnChg chg="add mod">
          <ac:chgData name="土方雅之" userId="50c032e7-54fb-49da-b366-ca40689d108a" providerId="ADAL" clId="{AA213D45-9297-4F67-8325-15323DC74AA3}" dt="2024-05-21T20:50:20.616" v="4006" actId="1035"/>
          <ac:cxnSpMkLst>
            <pc:docMk/>
            <pc:sldMk cId="426860393" sldId="306"/>
            <ac:cxnSpMk id="18" creationId="{567AEF30-42B2-12B2-143D-40C7343F25A8}"/>
          </ac:cxnSpMkLst>
        </pc:cxnChg>
      </pc:sldChg>
      <pc:sldChg chg="add del">
        <pc:chgData name="土方雅之" userId="50c032e7-54fb-49da-b366-ca40689d108a" providerId="ADAL" clId="{AA213D45-9297-4F67-8325-15323DC74AA3}" dt="2024-05-18T21:54:22.206" v="519" actId="47"/>
        <pc:sldMkLst>
          <pc:docMk/>
          <pc:sldMk cId="3742497849" sldId="306"/>
        </pc:sldMkLst>
      </pc:sldChg>
      <pc:sldChg chg="addSp delSp modSp add mod ord">
        <pc:chgData name="土方雅之" userId="50c032e7-54fb-49da-b366-ca40689d108a" providerId="ADAL" clId="{AA213D45-9297-4F67-8325-15323DC74AA3}" dt="2024-05-21T22:07:03.830" v="6783"/>
        <pc:sldMkLst>
          <pc:docMk/>
          <pc:sldMk cId="1675935959" sldId="307"/>
        </pc:sldMkLst>
        <pc:spChg chg="add mod">
          <ac:chgData name="土方雅之" userId="50c032e7-54fb-49da-b366-ca40689d108a" providerId="ADAL" clId="{AA213D45-9297-4F67-8325-15323DC74AA3}" dt="2024-05-21T20:52:35.854" v="4276" actId="1036"/>
          <ac:spMkLst>
            <pc:docMk/>
            <pc:sldMk cId="1675935959" sldId="307"/>
            <ac:spMk id="2" creationId="{41879F9E-2BCE-E4B3-27EF-2CBB42329F75}"/>
          </ac:spMkLst>
        </pc:spChg>
        <pc:spChg chg="add del mod">
          <ac:chgData name="土方雅之" userId="50c032e7-54fb-49da-b366-ca40689d108a" providerId="ADAL" clId="{AA213D45-9297-4F67-8325-15323DC74AA3}" dt="2024-05-21T20:52:58.490" v="4285" actId="553"/>
          <ac:spMkLst>
            <pc:docMk/>
            <pc:sldMk cId="1675935959" sldId="307"/>
            <ac:spMk id="3" creationId="{999107FF-45FF-D277-30F8-A57596493F1B}"/>
          </ac:spMkLst>
        </pc:spChg>
        <pc:spChg chg="add mod">
          <ac:chgData name="土方雅之" userId="50c032e7-54fb-49da-b366-ca40689d108a" providerId="ADAL" clId="{AA213D45-9297-4F67-8325-15323DC74AA3}" dt="2024-05-21T20:52:58.490" v="4285" actId="553"/>
          <ac:spMkLst>
            <pc:docMk/>
            <pc:sldMk cId="1675935959" sldId="307"/>
            <ac:spMk id="4" creationId="{20A225F8-180D-BA69-6487-0C0F12E02036}"/>
          </ac:spMkLst>
        </pc:spChg>
        <pc:spChg chg="add mod">
          <ac:chgData name="土方雅之" userId="50c032e7-54fb-49da-b366-ca40689d108a" providerId="ADAL" clId="{AA213D45-9297-4F67-8325-15323DC74AA3}" dt="2024-05-21T20:54:16.694" v="4405" actId="1038"/>
          <ac:spMkLst>
            <pc:docMk/>
            <pc:sldMk cId="1675935959" sldId="307"/>
            <ac:spMk id="7" creationId="{40951690-EA61-918A-5641-20038864EDB3}"/>
          </ac:spMkLst>
        </pc:spChg>
        <pc:spChg chg="add mod">
          <ac:chgData name="土方雅之" userId="50c032e7-54fb-49da-b366-ca40689d108a" providerId="ADAL" clId="{AA213D45-9297-4F67-8325-15323DC74AA3}" dt="2024-05-21T20:52:28.334" v="4259" actId="255"/>
          <ac:spMkLst>
            <pc:docMk/>
            <pc:sldMk cId="1675935959" sldId="307"/>
            <ac:spMk id="8" creationId="{77BFF21B-36C8-CD01-BE8D-99D9E3C83A1B}"/>
          </ac:spMkLst>
        </pc:spChg>
        <pc:spChg chg="add mod">
          <ac:chgData name="土方雅之" userId="50c032e7-54fb-49da-b366-ca40689d108a" providerId="ADAL" clId="{AA213D45-9297-4F67-8325-15323DC74AA3}" dt="2024-05-21T20:52:28.334" v="4259" actId="255"/>
          <ac:spMkLst>
            <pc:docMk/>
            <pc:sldMk cId="1675935959" sldId="307"/>
            <ac:spMk id="10" creationId="{331B6008-E49C-B779-D06F-ED8CAB69D08D}"/>
          </ac:spMkLst>
        </pc:spChg>
        <pc:spChg chg="add mod">
          <ac:chgData name="土方雅之" userId="50c032e7-54fb-49da-b366-ca40689d108a" providerId="ADAL" clId="{AA213D45-9297-4F67-8325-15323DC74AA3}" dt="2024-05-21T20:54:16.694" v="4405" actId="1038"/>
          <ac:spMkLst>
            <pc:docMk/>
            <pc:sldMk cId="1675935959" sldId="307"/>
            <ac:spMk id="12" creationId="{4CBB76CB-C1E0-9D06-D0B7-638F272934C9}"/>
          </ac:spMkLst>
        </pc:spChg>
        <pc:spChg chg="add mod">
          <ac:chgData name="土方雅之" userId="50c032e7-54fb-49da-b366-ca40689d108a" providerId="ADAL" clId="{AA213D45-9297-4F67-8325-15323DC74AA3}" dt="2024-05-21T20:54:16.694" v="4405" actId="1038"/>
          <ac:spMkLst>
            <pc:docMk/>
            <pc:sldMk cId="1675935959" sldId="307"/>
            <ac:spMk id="13" creationId="{DF072121-C983-D72D-C0B6-E35DE6543324}"/>
          </ac:spMkLst>
        </pc:spChg>
        <pc:spChg chg="add mod">
          <ac:chgData name="土方雅之" userId="50c032e7-54fb-49da-b366-ca40689d108a" providerId="ADAL" clId="{AA213D45-9297-4F67-8325-15323DC74AA3}" dt="2024-05-21T20:54:16.694" v="4405" actId="1038"/>
          <ac:spMkLst>
            <pc:docMk/>
            <pc:sldMk cId="1675935959" sldId="307"/>
            <ac:spMk id="14" creationId="{1D531B03-84BE-7745-E961-29C4CA2DFA4F}"/>
          </ac:spMkLst>
        </pc:spChg>
        <pc:spChg chg="add mod">
          <ac:chgData name="土方雅之" userId="50c032e7-54fb-49da-b366-ca40689d108a" providerId="ADAL" clId="{AA213D45-9297-4F67-8325-15323DC74AA3}" dt="2024-05-21T20:54:22.114" v="4406" actId="554"/>
          <ac:spMkLst>
            <pc:docMk/>
            <pc:sldMk cId="1675935959" sldId="307"/>
            <ac:spMk id="16" creationId="{320BF9EE-09A6-D8EE-1BFD-57AE3F978F40}"/>
          </ac:spMkLst>
        </pc:spChg>
        <pc:spChg chg="add mod">
          <ac:chgData name="土方雅之" userId="50c032e7-54fb-49da-b366-ca40689d108a" providerId="ADAL" clId="{AA213D45-9297-4F67-8325-15323DC74AA3}" dt="2024-05-21T20:54:16.694" v="4405" actId="1038"/>
          <ac:spMkLst>
            <pc:docMk/>
            <pc:sldMk cId="1675935959" sldId="307"/>
            <ac:spMk id="18" creationId="{4F235117-9F50-320C-F8E8-CB9B76B012E6}"/>
          </ac:spMkLst>
        </pc:spChg>
        <pc:spChg chg="add mod">
          <ac:chgData name="土方雅之" userId="50c032e7-54fb-49da-b366-ca40689d108a" providerId="ADAL" clId="{AA213D45-9297-4F67-8325-15323DC74AA3}" dt="2024-05-21T20:54:22.114" v="4406" actId="554"/>
          <ac:spMkLst>
            <pc:docMk/>
            <pc:sldMk cId="1675935959" sldId="307"/>
            <ac:spMk id="21" creationId="{49A4ADB5-03BC-4D91-87DA-3DCB828558CF}"/>
          </ac:spMkLst>
        </pc:spChg>
        <pc:spChg chg="add mod">
          <ac:chgData name="土方雅之" userId="50c032e7-54fb-49da-b366-ca40689d108a" providerId="ADAL" clId="{AA213D45-9297-4F67-8325-15323DC74AA3}" dt="2024-05-21T20:54:16.694" v="4405" actId="1038"/>
          <ac:spMkLst>
            <pc:docMk/>
            <pc:sldMk cId="1675935959" sldId="307"/>
            <ac:spMk id="22" creationId="{4EE84208-584D-A937-1480-0E021F4935EC}"/>
          </ac:spMkLst>
        </pc:spChg>
        <pc:spChg chg="add mod">
          <ac:chgData name="土方雅之" userId="50c032e7-54fb-49da-b366-ca40689d108a" providerId="ADAL" clId="{AA213D45-9297-4F67-8325-15323DC74AA3}" dt="2024-05-21T20:54:16.694" v="4405" actId="1038"/>
          <ac:spMkLst>
            <pc:docMk/>
            <pc:sldMk cId="1675935959" sldId="307"/>
            <ac:spMk id="24" creationId="{50DA806B-36A5-02FD-53A6-A8E1253563BF}"/>
          </ac:spMkLst>
        </pc:spChg>
        <pc:spChg chg="add mod">
          <ac:chgData name="土方雅之" userId="50c032e7-54fb-49da-b366-ca40689d108a" providerId="ADAL" clId="{AA213D45-9297-4F67-8325-15323DC74AA3}" dt="2024-05-21T20:54:16.694" v="4405" actId="1038"/>
          <ac:spMkLst>
            <pc:docMk/>
            <pc:sldMk cId="1675935959" sldId="307"/>
            <ac:spMk id="25" creationId="{A63B6F32-50D5-16AD-007E-F6CF02AD3E50}"/>
          </ac:spMkLst>
        </pc:spChg>
        <pc:spChg chg="add mod">
          <ac:chgData name="土方雅之" userId="50c032e7-54fb-49da-b366-ca40689d108a" providerId="ADAL" clId="{AA213D45-9297-4F67-8325-15323DC74AA3}" dt="2024-05-21T20:53:30.745" v="4359" actId="1037"/>
          <ac:spMkLst>
            <pc:docMk/>
            <pc:sldMk cId="1675935959" sldId="307"/>
            <ac:spMk id="26" creationId="{ABAF6FF5-1BAD-140F-4795-3F55FB137189}"/>
          </ac:spMkLst>
        </pc:spChg>
        <pc:spChg chg="add mod">
          <ac:chgData name="土方雅之" userId="50c032e7-54fb-49da-b366-ca40689d108a" providerId="ADAL" clId="{AA213D45-9297-4F67-8325-15323DC74AA3}" dt="2024-05-21T20:53:36.557" v="4374" actId="1038"/>
          <ac:spMkLst>
            <pc:docMk/>
            <pc:sldMk cId="1675935959" sldId="307"/>
            <ac:spMk id="27" creationId="{C6B20B48-B0E0-35C8-B251-B787308DF846}"/>
          </ac:spMkLst>
        </pc:spChg>
        <pc:spChg chg="add mod">
          <ac:chgData name="土方雅之" userId="50c032e7-54fb-49da-b366-ca40689d108a" providerId="ADAL" clId="{AA213D45-9297-4F67-8325-15323DC74AA3}" dt="2024-05-21T20:53:53.210" v="4379" actId="1076"/>
          <ac:spMkLst>
            <pc:docMk/>
            <pc:sldMk cId="1675935959" sldId="307"/>
            <ac:spMk id="28" creationId="{CAA112BD-3842-32BB-1A34-32450544E162}"/>
          </ac:spMkLst>
        </pc:spChg>
        <pc:spChg chg="add mod">
          <ac:chgData name="土方雅之" userId="50c032e7-54fb-49da-b366-ca40689d108a" providerId="ADAL" clId="{AA213D45-9297-4F67-8325-15323DC74AA3}" dt="2024-05-21T20:53:14.264" v="4305" actId="1076"/>
          <ac:spMkLst>
            <pc:docMk/>
            <pc:sldMk cId="1675935959" sldId="307"/>
            <ac:spMk id="34" creationId="{FA2911C0-4D31-3452-5415-5B9D02046DDD}"/>
          </ac:spMkLst>
        </pc:spChg>
        <pc:spChg chg="add mod">
          <ac:chgData name="土方雅之" userId="50c032e7-54fb-49da-b366-ca40689d108a" providerId="ADAL" clId="{AA213D45-9297-4F67-8325-15323DC74AA3}" dt="2024-05-21T20:53:59.445" v="4381" actId="1076"/>
          <ac:spMkLst>
            <pc:docMk/>
            <pc:sldMk cId="1675935959" sldId="307"/>
            <ac:spMk id="35" creationId="{89B54A4A-6734-7DFC-0C0E-C5CF9B94FF64}"/>
          </ac:spMkLst>
        </pc:spChg>
        <pc:spChg chg="mod">
          <ac:chgData name="土方雅之" userId="50c032e7-54fb-49da-b366-ca40689d108a" providerId="ADAL" clId="{AA213D45-9297-4F67-8325-15323DC74AA3}" dt="2024-05-18T22:17:55.381" v="902" actId="20577"/>
          <ac:spMkLst>
            <pc:docMk/>
            <pc:sldMk cId="1675935959" sldId="307"/>
            <ac:spMk id="38" creationId="{7CD13538-CC21-9862-75E8-518E7C6E89DB}"/>
          </ac:spMkLst>
        </pc:spChg>
        <pc:spChg chg="add mod">
          <ac:chgData name="土方雅之" userId="50c032e7-54fb-49da-b366-ca40689d108a" providerId="ADAL" clId="{AA213D45-9297-4F67-8325-15323DC74AA3}" dt="2024-05-18T22:22:19.198" v="1325" actId="1076"/>
          <ac:spMkLst>
            <pc:docMk/>
            <pc:sldMk cId="1675935959" sldId="307"/>
            <ac:spMk id="41" creationId="{08CCD0A1-CCC1-3BD9-F624-7FEDE24195C5}"/>
          </ac:spMkLst>
        </pc:spChg>
        <pc:picChg chg="add mod">
          <ac:chgData name="土方雅之" userId="50c032e7-54fb-49da-b366-ca40689d108a" providerId="ADAL" clId="{AA213D45-9297-4F67-8325-15323DC74AA3}" dt="2024-05-21T20:54:16.694" v="4405" actId="1038"/>
          <ac:picMkLst>
            <pc:docMk/>
            <pc:sldMk cId="1675935959" sldId="307"/>
            <ac:picMk id="36" creationId="{D1F11C23-4B90-CC6A-1091-911EA4A2A505}"/>
          </ac:picMkLst>
        </pc:picChg>
        <pc:picChg chg="add mod">
          <ac:chgData name="土方雅之" userId="50c032e7-54fb-49da-b366-ca40689d108a" providerId="ADAL" clId="{AA213D45-9297-4F67-8325-15323DC74AA3}" dt="2024-05-21T20:54:02.038" v="4382" actId="1076"/>
          <ac:picMkLst>
            <pc:docMk/>
            <pc:sldMk cId="1675935959" sldId="307"/>
            <ac:picMk id="37" creationId="{7A8147BB-3AF0-8D6D-98F8-C99EB37E5A82}"/>
          </ac:picMkLst>
        </pc:picChg>
        <pc:cxnChg chg="add del mod">
          <ac:chgData name="土方雅之" userId="50c032e7-54fb-49da-b366-ca40689d108a" providerId="ADAL" clId="{AA213D45-9297-4F67-8325-15323DC74AA3}" dt="2024-05-21T20:52:58.490" v="4285" actId="553"/>
          <ac:cxnSpMkLst>
            <pc:docMk/>
            <pc:sldMk cId="1675935959" sldId="307"/>
            <ac:cxnSpMk id="5" creationId="{298AD42E-F646-C7A3-0D33-27246F878A17}"/>
          </ac:cxnSpMkLst>
        </pc:cxnChg>
        <pc:cxnChg chg="add mod">
          <ac:chgData name="土方雅之" userId="50c032e7-54fb-49da-b366-ca40689d108a" providerId="ADAL" clId="{AA213D45-9297-4F67-8325-15323DC74AA3}" dt="2024-05-21T20:52:58.490" v="4285" actId="553"/>
          <ac:cxnSpMkLst>
            <pc:docMk/>
            <pc:sldMk cId="1675935959" sldId="307"/>
            <ac:cxnSpMk id="6" creationId="{3B796A4D-9480-5D6E-03E9-8C6D34B1E822}"/>
          </ac:cxnSpMkLst>
        </pc:cxnChg>
        <pc:cxnChg chg="add mod">
          <ac:chgData name="土方雅之" userId="50c032e7-54fb-49da-b366-ca40689d108a" providerId="ADAL" clId="{AA213D45-9297-4F67-8325-15323DC74AA3}" dt="2024-05-21T20:54:16.694" v="4405" actId="1038"/>
          <ac:cxnSpMkLst>
            <pc:docMk/>
            <pc:sldMk cId="1675935959" sldId="307"/>
            <ac:cxnSpMk id="9" creationId="{52FF32FA-44DE-926B-F8D2-1422834680E2}"/>
          </ac:cxnSpMkLst>
        </pc:cxnChg>
        <pc:cxnChg chg="add mod">
          <ac:chgData name="土方雅之" userId="50c032e7-54fb-49da-b366-ca40689d108a" providerId="ADAL" clId="{AA213D45-9297-4F67-8325-15323DC74AA3}" dt="2024-05-21T20:52:35.854" v="4276" actId="1036"/>
          <ac:cxnSpMkLst>
            <pc:docMk/>
            <pc:sldMk cId="1675935959" sldId="307"/>
            <ac:cxnSpMk id="11" creationId="{C09D32E3-F7AD-D816-689B-86239F9C3BA8}"/>
          </ac:cxnSpMkLst>
        </pc:cxnChg>
        <pc:cxnChg chg="add mod">
          <ac:chgData name="土方雅之" userId="50c032e7-54fb-49da-b366-ca40689d108a" providerId="ADAL" clId="{AA213D45-9297-4F67-8325-15323DC74AA3}" dt="2024-05-21T20:54:16.694" v="4405" actId="1038"/>
          <ac:cxnSpMkLst>
            <pc:docMk/>
            <pc:sldMk cId="1675935959" sldId="307"/>
            <ac:cxnSpMk id="15" creationId="{777FA0E4-3BAE-A5A7-069B-1A1F9AE83C30}"/>
          </ac:cxnSpMkLst>
        </pc:cxnChg>
        <pc:cxnChg chg="add mod">
          <ac:chgData name="土方雅之" userId="50c032e7-54fb-49da-b366-ca40689d108a" providerId="ADAL" clId="{AA213D45-9297-4F67-8325-15323DC74AA3}" dt="2024-05-21T20:54:22.114" v="4406" actId="554"/>
          <ac:cxnSpMkLst>
            <pc:docMk/>
            <pc:sldMk cId="1675935959" sldId="307"/>
            <ac:cxnSpMk id="17" creationId="{1409B255-FF6E-1AE7-AFA2-CD823735A1E7}"/>
          </ac:cxnSpMkLst>
        </pc:cxnChg>
        <pc:cxnChg chg="add mod">
          <ac:chgData name="土方雅之" userId="50c032e7-54fb-49da-b366-ca40689d108a" providerId="ADAL" clId="{AA213D45-9297-4F67-8325-15323DC74AA3}" dt="2024-05-21T20:54:16.694" v="4405" actId="1038"/>
          <ac:cxnSpMkLst>
            <pc:docMk/>
            <pc:sldMk cId="1675935959" sldId="307"/>
            <ac:cxnSpMk id="19" creationId="{8E05527B-074C-B89E-8D62-32414078741E}"/>
          </ac:cxnSpMkLst>
        </pc:cxnChg>
        <pc:cxnChg chg="add mod">
          <ac:chgData name="土方雅之" userId="50c032e7-54fb-49da-b366-ca40689d108a" providerId="ADAL" clId="{AA213D45-9297-4F67-8325-15323DC74AA3}" dt="2024-05-21T20:54:22.114" v="4406" actId="554"/>
          <ac:cxnSpMkLst>
            <pc:docMk/>
            <pc:sldMk cId="1675935959" sldId="307"/>
            <ac:cxnSpMk id="23" creationId="{5141438E-D8DF-92D2-0515-7BDCF704BBBF}"/>
          </ac:cxnSpMkLst>
        </pc:cxnChg>
        <pc:cxnChg chg="add mod">
          <ac:chgData name="土方雅之" userId="50c032e7-54fb-49da-b366-ca40689d108a" providerId="ADAL" clId="{AA213D45-9297-4F67-8325-15323DC74AA3}" dt="2024-05-21T20:53:53.210" v="4379" actId="1076"/>
          <ac:cxnSpMkLst>
            <pc:docMk/>
            <pc:sldMk cId="1675935959" sldId="307"/>
            <ac:cxnSpMk id="29" creationId="{C0F33C90-C482-D585-D43F-B5C8C4F3FD31}"/>
          </ac:cxnSpMkLst>
        </pc:cxnChg>
        <pc:cxnChg chg="add mod">
          <ac:chgData name="土方雅之" userId="50c032e7-54fb-49da-b366-ca40689d108a" providerId="ADAL" clId="{AA213D45-9297-4F67-8325-15323DC74AA3}" dt="2024-05-21T20:54:22.114" v="4406" actId="554"/>
          <ac:cxnSpMkLst>
            <pc:docMk/>
            <pc:sldMk cId="1675935959" sldId="307"/>
            <ac:cxnSpMk id="30" creationId="{FD060E5C-A75D-F997-7D8E-0BCB5B8F293A}"/>
          </ac:cxnSpMkLst>
        </pc:cxnChg>
        <pc:cxnChg chg="add mod">
          <ac:chgData name="土方雅之" userId="50c032e7-54fb-49da-b366-ca40689d108a" providerId="ADAL" clId="{AA213D45-9297-4F67-8325-15323DC74AA3}" dt="2024-05-21T20:54:16.694" v="4405" actId="1038"/>
          <ac:cxnSpMkLst>
            <pc:docMk/>
            <pc:sldMk cId="1675935959" sldId="307"/>
            <ac:cxnSpMk id="31" creationId="{9AD3CF19-1679-C56E-20F5-5932B75B7DD5}"/>
          </ac:cxnSpMkLst>
        </pc:cxnChg>
        <pc:cxnChg chg="add mod">
          <ac:chgData name="土方雅之" userId="50c032e7-54fb-49da-b366-ca40689d108a" providerId="ADAL" clId="{AA213D45-9297-4F67-8325-15323DC74AA3}" dt="2024-05-21T20:54:16.694" v="4405" actId="1038"/>
          <ac:cxnSpMkLst>
            <pc:docMk/>
            <pc:sldMk cId="1675935959" sldId="307"/>
            <ac:cxnSpMk id="32" creationId="{32993C2D-68D7-E224-B578-A0078F4302BC}"/>
          </ac:cxnSpMkLst>
        </pc:cxnChg>
        <pc:cxnChg chg="add mod">
          <ac:chgData name="土方雅之" userId="50c032e7-54fb-49da-b366-ca40689d108a" providerId="ADAL" clId="{AA213D45-9297-4F67-8325-15323DC74AA3}" dt="2024-05-21T20:53:36.557" v="4374" actId="1038"/>
          <ac:cxnSpMkLst>
            <pc:docMk/>
            <pc:sldMk cId="1675935959" sldId="307"/>
            <ac:cxnSpMk id="33" creationId="{E16582D2-FCAE-22B8-1FD8-CBED744E478A}"/>
          </ac:cxnSpMkLst>
        </pc:cxnChg>
        <pc:cxnChg chg="add mod">
          <ac:chgData name="土方雅之" userId="50c032e7-54fb-49da-b366-ca40689d108a" providerId="ADAL" clId="{AA213D45-9297-4F67-8325-15323DC74AA3}" dt="2024-05-21T20:51:09.250" v="4135" actId="1038"/>
          <ac:cxnSpMkLst>
            <pc:docMk/>
            <pc:sldMk cId="1675935959" sldId="307"/>
            <ac:cxnSpMk id="39" creationId="{B916CA91-E785-4E57-CEE8-103918E05209}"/>
          </ac:cxnSpMkLst>
        </pc:cxnChg>
        <pc:cxnChg chg="add del mod">
          <ac:chgData name="土方雅之" userId="50c032e7-54fb-49da-b366-ca40689d108a" providerId="ADAL" clId="{AA213D45-9297-4F67-8325-15323DC74AA3}" dt="2024-05-18T22:22:50.876" v="1372" actId="478"/>
          <ac:cxnSpMkLst>
            <pc:docMk/>
            <pc:sldMk cId="1675935959" sldId="307"/>
            <ac:cxnSpMk id="40" creationId="{B3296057-D60B-5603-0B34-91AF11B293A1}"/>
          </ac:cxnSpMkLst>
        </pc:cxnChg>
        <pc:cxnChg chg="add mod">
          <ac:chgData name="土方雅之" userId="50c032e7-54fb-49da-b366-ca40689d108a" providerId="ADAL" clId="{AA213D45-9297-4F67-8325-15323DC74AA3}" dt="2024-05-21T20:53:30.745" v="4359" actId="1037"/>
          <ac:cxnSpMkLst>
            <pc:docMk/>
            <pc:sldMk cId="1675935959" sldId="307"/>
            <ac:cxnSpMk id="45" creationId="{8B18E31F-014E-4813-D259-7BDCE12A41A5}"/>
          </ac:cxnSpMkLst>
        </pc:cxnChg>
      </pc:sldChg>
      <pc:sldChg chg="addSp delSp modSp add mod ord modClrScheme chgLayout">
        <pc:chgData name="土方雅之" userId="50c032e7-54fb-49da-b366-ca40689d108a" providerId="ADAL" clId="{AA213D45-9297-4F67-8325-15323DC74AA3}" dt="2024-05-21T22:07:05.262" v="6785"/>
        <pc:sldMkLst>
          <pc:docMk/>
          <pc:sldMk cId="415090151" sldId="308"/>
        </pc:sldMkLst>
        <pc:spChg chg="add del mod">
          <ac:chgData name="土方雅之" userId="50c032e7-54fb-49da-b366-ca40689d108a" providerId="ADAL" clId="{AA213D45-9297-4F67-8325-15323DC74AA3}" dt="2024-05-18T22:19:34.269" v="1081" actId="21"/>
          <ac:spMkLst>
            <pc:docMk/>
            <pc:sldMk cId="415090151" sldId="308"/>
            <ac:spMk id="2" creationId="{66325460-8FC1-2C01-580C-DB07D253AA32}"/>
          </ac:spMkLst>
        </pc:spChg>
        <pc:spChg chg="add del mod">
          <ac:chgData name="土方雅之" userId="50c032e7-54fb-49da-b366-ca40689d108a" providerId="ADAL" clId="{AA213D45-9297-4F67-8325-15323DC74AA3}" dt="2024-05-18T22:19:34.269" v="1081" actId="21"/>
          <ac:spMkLst>
            <pc:docMk/>
            <pc:sldMk cId="415090151" sldId="308"/>
            <ac:spMk id="3" creationId="{235ADE18-28B1-A87F-22D6-C3115E84D021}"/>
          </ac:spMkLst>
        </pc:spChg>
        <pc:spChg chg="add del mod">
          <ac:chgData name="土方雅之" userId="50c032e7-54fb-49da-b366-ca40689d108a" providerId="ADAL" clId="{AA213D45-9297-4F67-8325-15323DC74AA3}" dt="2024-05-18T22:19:34.269" v="1081" actId="21"/>
          <ac:spMkLst>
            <pc:docMk/>
            <pc:sldMk cId="415090151" sldId="308"/>
            <ac:spMk id="4" creationId="{EDB4FCC6-59AD-8276-6C5B-75868967257E}"/>
          </ac:spMkLst>
        </pc:spChg>
        <pc:spChg chg="add del mod">
          <ac:chgData name="土方雅之" userId="50c032e7-54fb-49da-b366-ca40689d108a" providerId="ADAL" clId="{AA213D45-9297-4F67-8325-15323DC74AA3}" dt="2024-05-18T22:19:34.269" v="1081" actId="21"/>
          <ac:spMkLst>
            <pc:docMk/>
            <pc:sldMk cId="415090151" sldId="308"/>
            <ac:spMk id="5" creationId="{D8140C8B-5331-98EF-B5CE-3BCF8D27B104}"/>
          </ac:spMkLst>
        </pc:spChg>
        <pc:spChg chg="add del mod">
          <ac:chgData name="土方雅之" userId="50c032e7-54fb-49da-b366-ca40689d108a" providerId="ADAL" clId="{AA213D45-9297-4F67-8325-15323DC74AA3}" dt="2024-05-18T22:19:34.269" v="1081" actId="21"/>
          <ac:spMkLst>
            <pc:docMk/>
            <pc:sldMk cId="415090151" sldId="308"/>
            <ac:spMk id="6" creationId="{1DB53BB7-9BA9-A8CF-302B-B28BC2206715}"/>
          </ac:spMkLst>
        </pc:spChg>
        <pc:spChg chg="add del mod">
          <ac:chgData name="土方雅之" userId="50c032e7-54fb-49da-b366-ca40689d108a" providerId="ADAL" clId="{AA213D45-9297-4F67-8325-15323DC74AA3}" dt="2024-05-18T22:19:34.269" v="1081" actId="21"/>
          <ac:spMkLst>
            <pc:docMk/>
            <pc:sldMk cId="415090151" sldId="308"/>
            <ac:spMk id="7" creationId="{771A537B-D75B-9A81-40DD-1794A65EADC5}"/>
          </ac:spMkLst>
        </pc:spChg>
        <pc:spChg chg="add del mod">
          <ac:chgData name="土方雅之" userId="50c032e7-54fb-49da-b366-ca40689d108a" providerId="ADAL" clId="{AA213D45-9297-4F67-8325-15323DC74AA3}" dt="2024-05-18T22:19:34.269" v="1081" actId="21"/>
          <ac:spMkLst>
            <pc:docMk/>
            <pc:sldMk cId="415090151" sldId="308"/>
            <ac:spMk id="8" creationId="{381FD360-3953-C79E-81EC-620E2BD096BF}"/>
          </ac:spMkLst>
        </pc:spChg>
        <pc:spChg chg="add del mod">
          <ac:chgData name="土方雅之" userId="50c032e7-54fb-49da-b366-ca40689d108a" providerId="ADAL" clId="{AA213D45-9297-4F67-8325-15323DC74AA3}" dt="2024-05-18T22:19:34.269" v="1081" actId="21"/>
          <ac:spMkLst>
            <pc:docMk/>
            <pc:sldMk cId="415090151" sldId="308"/>
            <ac:spMk id="9" creationId="{A3C51249-90F5-169F-6E07-55E97A306E83}"/>
          </ac:spMkLst>
        </pc:spChg>
        <pc:spChg chg="add del mod">
          <ac:chgData name="土方雅之" userId="50c032e7-54fb-49da-b366-ca40689d108a" providerId="ADAL" clId="{AA213D45-9297-4F67-8325-15323DC74AA3}" dt="2024-05-18T22:19:34.269" v="1081" actId="21"/>
          <ac:spMkLst>
            <pc:docMk/>
            <pc:sldMk cId="415090151" sldId="308"/>
            <ac:spMk id="10" creationId="{ACC6ACCB-A638-CC94-41B4-5A52F9DF5BFA}"/>
          </ac:spMkLst>
        </pc:spChg>
        <pc:spChg chg="add mod">
          <ac:chgData name="土方雅之" userId="50c032e7-54fb-49da-b366-ca40689d108a" providerId="ADAL" clId="{AA213D45-9297-4F67-8325-15323DC74AA3}" dt="2024-05-21T20:59:56.772" v="4797" actId="1076"/>
          <ac:spMkLst>
            <pc:docMk/>
            <pc:sldMk cId="415090151" sldId="308"/>
            <ac:spMk id="10" creationId="{BE228F88-BDD1-9D54-EB84-DB7951219286}"/>
          </ac:spMkLst>
        </pc:spChg>
        <pc:spChg chg="add del mod">
          <ac:chgData name="土方雅之" userId="50c032e7-54fb-49da-b366-ca40689d108a" providerId="ADAL" clId="{AA213D45-9297-4F67-8325-15323DC74AA3}" dt="2024-05-18T22:19:34.269" v="1081" actId="21"/>
          <ac:spMkLst>
            <pc:docMk/>
            <pc:sldMk cId="415090151" sldId="308"/>
            <ac:spMk id="14" creationId="{7FD78B1C-7ACF-45A1-8022-0108A7C70A48}"/>
          </ac:spMkLst>
        </pc:spChg>
        <pc:spChg chg="mod ord">
          <ac:chgData name="土方雅之" userId="50c032e7-54fb-49da-b366-ca40689d108a" providerId="ADAL" clId="{AA213D45-9297-4F67-8325-15323DC74AA3}" dt="2024-05-21T20:21:40.271" v="2390" actId="700"/>
          <ac:spMkLst>
            <pc:docMk/>
            <pc:sldMk cId="415090151" sldId="308"/>
            <ac:spMk id="20" creationId="{01525C31-3ACA-EA4B-8FB3-6A06BF5736B2}"/>
          </ac:spMkLst>
        </pc:spChg>
        <pc:spChg chg="add del mod">
          <ac:chgData name="土方雅之" userId="50c032e7-54fb-49da-b366-ca40689d108a" providerId="ADAL" clId="{AA213D45-9297-4F67-8325-15323DC74AA3}" dt="2024-05-18T22:19:34.269" v="1081" actId="21"/>
          <ac:spMkLst>
            <pc:docMk/>
            <pc:sldMk cId="415090151" sldId="308"/>
            <ac:spMk id="25" creationId="{85A51C52-4E5E-3F80-C3A8-5B9D0ED46F59}"/>
          </ac:spMkLst>
        </pc:spChg>
        <pc:spChg chg="add del mod">
          <ac:chgData name="土方雅之" userId="50c032e7-54fb-49da-b366-ca40689d108a" providerId="ADAL" clId="{AA213D45-9297-4F67-8325-15323DC74AA3}" dt="2024-05-18T22:19:34.269" v="1081" actId="21"/>
          <ac:spMkLst>
            <pc:docMk/>
            <pc:sldMk cId="415090151" sldId="308"/>
            <ac:spMk id="27" creationId="{50E76739-FA39-CB56-227F-6773A7E5DF93}"/>
          </ac:spMkLst>
        </pc:spChg>
        <pc:spChg chg="add del mod">
          <ac:chgData name="土方雅之" userId="50c032e7-54fb-49da-b366-ca40689d108a" providerId="ADAL" clId="{AA213D45-9297-4F67-8325-15323DC74AA3}" dt="2024-05-18T22:19:34.269" v="1081" actId="21"/>
          <ac:spMkLst>
            <pc:docMk/>
            <pc:sldMk cId="415090151" sldId="308"/>
            <ac:spMk id="28" creationId="{0E9D948C-2173-591D-315A-87283930E86C}"/>
          </ac:spMkLst>
        </pc:spChg>
        <pc:spChg chg="add del mod">
          <ac:chgData name="土方雅之" userId="50c032e7-54fb-49da-b366-ca40689d108a" providerId="ADAL" clId="{AA213D45-9297-4F67-8325-15323DC74AA3}" dt="2024-05-18T22:19:34.269" v="1081" actId="21"/>
          <ac:spMkLst>
            <pc:docMk/>
            <pc:sldMk cId="415090151" sldId="308"/>
            <ac:spMk id="30" creationId="{6D90948A-94BB-16C8-2A76-5465F5697420}"/>
          </ac:spMkLst>
        </pc:spChg>
        <pc:spChg chg="add del mod">
          <ac:chgData name="土方雅之" userId="50c032e7-54fb-49da-b366-ca40689d108a" providerId="ADAL" clId="{AA213D45-9297-4F67-8325-15323DC74AA3}" dt="2024-05-18T22:19:34.269" v="1081" actId="21"/>
          <ac:spMkLst>
            <pc:docMk/>
            <pc:sldMk cId="415090151" sldId="308"/>
            <ac:spMk id="31" creationId="{8B642D72-B445-F4A6-ABD6-504DF1B46C3C}"/>
          </ac:spMkLst>
        </pc:spChg>
        <pc:spChg chg="add del mod">
          <ac:chgData name="土方雅之" userId="50c032e7-54fb-49da-b366-ca40689d108a" providerId="ADAL" clId="{AA213D45-9297-4F67-8325-15323DC74AA3}" dt="2024-05-18T22:19:34.269" v="1081" actId="21"/>
          <ac:spMkLst>
            <pc:docMk/>
            <pc:sldMk cId="415090151" sldId="308"/>
            <ac:spMk id="34" creationId="{B66EBA7E-91E6-506F-E495-9F1EE885F5E9}"/>
          </ac:spMkLst>
        </pc:spChg>
        <pc:spChg chg="add del mod">
          <ac:chgData name="土方雅之" userId="50c032e7-54fb-49da-b366-ca40689d108a" providerId="ADAL" clId="{AA213D45-9297-4F67-8325-15323DC74AA3}" dt="2024-05-18T22:19:34.269" v="1081" actId="21"/>
          <ac:spMkLst>
            <pc:docMk/>
            <pc:sldMk cId="415090151" sldId="308"/>
            <ac:spMk id="35" creationId="{B15CC96D-D040-FBEC-3839-8C147B142604}"/>
          </ac:spMkLst>
        </pc:spChg>
        <pc:spChg chg="add del mod">
          <ac:chgData name="土方雅之" userId="50c032e7-54fb-49da-b366-ca40689d108a" providerId="ADAL" clId="{AA213D45-9297-4F67-8325-15323DC74AA3}" dt="2024-05-18T22:19:34.269" v="1081" actId="21"/>
          <ac:spMkLst>
            <pc:docMk/>
            <pc:sldMk cId="415090151" sldId="308"/>
            <ac:spMk id="37" creationId="{2C70F327-47A9-9D98-9053-BB291115E52F}"/>
          </ac:spMkLst>
        </pc:spChg>
        <pc:spChg chg="mod">
          <ac:chgData name="土方雅之" userId="50c032e7-54fb-49da-b366-ca40689d108a" providerId="ADAL" clId="{AA213D45-9297-4F67-8325-15323DC74AA3}" dt="2024-05-21T20:57:36.851" v="4697" actId="20577"/>
          <ac:spMkLst>
            <pc:docMk/>
            <pc:sldMk cId="415090151" sldId="308"/>
            <ac:spMk id="38" creationId="{7CD13538-CC21-9862-75E8-518E7C6E89DB}"/>
          </ac:spMkLst>
        </pc:spChg>
        <pc:spChg chg="add del mod">
          <ac:chgData name="土方雅之" userId="50c032e7-54fb-49da-b366-ca40689d108a" providerId="ADAL" clId="{AA213D45-9297-4F67-8325-15323DC74AA3}" dt="2024-05-18T22:19:34.269" v="1081" actId="21"/>
          <ac:spMkLst>
            <pc:docMk/>
            <pc:sldMk cId="415090151" sldId="308"/>
            <ac:spMk id="39" creationId="{2FF1EAA8-968A-97E1-EB12-7B058324F677}"/>
          </ac:spMkLst>
        </pc:spChg>
        <pc:spChg chg="add del mod">
          <ac:chgData name="土方雅之" userId="50c032e7-54fb-49da-b366-ca40689d108a" providerId="ADAL" clId="{AA213D45-9297-4F67-8325-15323DC74AA3}" dt="2024-05-18T22:19:34.269" v="1081" actId="21"/>
          <ac:spMkLst>
            <pc:docMk/>
            <pc:sldMk cId="415090151" sldId="308"/>
            <ac:spMk id="40" creationId="{796B69D1-5AD5-87C9-A8A2-7C0E62242336}"/>
          </ac:spMkLst>
        </pc:spChg>
        <pc:spChg chg="add del mod">
          <ac:chgData name="土方雅之" userId="50c032e7-54fb-49da-b366-ca40689d108a" providerId="ADAL" clId="{AA213D45-9297-4F67-8325-15323DC74AA3}" dt="2024-05-18T22:19:34.269" v="1081" actId="21"/>
          <ac:spMkLst>
            <pc:docMk/>
            <pc:sldMk cId="415090151" sldId="308"/>
            <ac:spMk id="41" creationId="{22F33397-4E03-9998-F438-BD0DAA1D172D}"/>
          </ac:spMkLst>
        </pc:spChg>
        <pc:spChg chg="add del mod">
          <ac:chgData name="土方雅之" userId="50c032e7-54fb-49da-b366-ca40689d108a" providerId="ADAL" clId="{AA213D45-9297-4F67-8325-15323DC74AA3}" dt="2024-05-18T22:19:34.269" v="1081" actId="21"/>
          <ac:spMkLst>
            <pc:docMk/>
            <pc:sldMk cId="415090151" sldId="308"/>
            <ac:spMk id="42" creationId="{7A0A8B35-0521-932B-C13A-8CD12E298027}"/>
          </ac:spMkLst>
        </pc:spChg>
        <pc:spChg chg="add mod">
          <ac:chgData name="土方雅之" userId="50c032e7-54fb-49da-b366-ca40689d108a" providerId="ADAL" clId="{AA213D45-9297-4F67-8325-15323DC74AA3}" dt="2024-05-21T20:57:41.950" v="4698" actId="1076"/>
          <ac:spMkLst>
            <pc:docMk/>
            <pc:sldMk cId="415090151" sldId="308"/>
            <ac:spMk id="43" creationId="{A384D105-4E26-74D4-3643-030A9882509A}"/>
          </ac:spMkLst>
        </pc:spChg>
        <pc:spChg chg="add mod">
          <ac:chgData name="土方雅之" userId="50c032e7-54fb-49da-b366-ca40689d108a" providerId="ADAL" clId="{AA213D45-9297-4F67-8325-15323DC74AA3}" dt="2024-05-21T20:57:51.651" v="4699" actId="554"/>
          <ac:spMkLst>
            <pc:docMk/>
            <pc:sldMk cId="415090151" sldId="308"/>
            <ac:spMk id="44" creationId="{D9DFC8C9-3038-E608-493B-0F37DDD1AB52}"/>
          </ac:spMkLst>
        </pc:spChg>
        <pc:spChg chg="add mod">
          <ac:chgData name="土方雅之" userId="50c032e7-54fb-49da-b366-ca40689d108a" providerId="ADAL" clId="{AA213D45-9297-4F67-8325-15323DC74AA3}" dt="2024-05-21T20:57:51.651" v="4699" actId="554"/>
          <ac:spMkLst>
            <pc:docMk/>
            <pc:sldMk cId="415090151" sldId="308"/>
            <ac:spMk id="45" creationId="{B4286C15-4EC9-619F-93E6-B830B396658B}"/>
          </ac:spMkLst>
        </pc:spChg>
        <pc:spChg chg="add mod">
          <ac:chgData name="土方雅之" userId="50c032e7-54fb-49da-b366-ca40689d108a" providerId="ADAL" clId="{AA213D45-9297-4F67-8325-15323DC74AA3}" dt="2024-05-21T20:57:51.651" v="4699" actId="554"/>
          <ac:spMkLst>
            <pc:docMk/>
            <pc:sldMk cId="415090151" sldId="308"/>
            <ac:spMk id="46" creationId="{F0FF854D-4BBF-0023-7BCE-C8D39069FF76}"/>
          </ac:spMkLst>
        </pc:spChg>
        <pc:spChg chg="add mod">
          <ac:chgData name="土方雅之" userId="50c032e7-54fb-49da-b366-ca40689d108a" providerId="ADAL" clId="{AA213D45-9297-4F67-8325-15323DC74AA3}" dt="2024-05-21T20:58:20.493" v="4776" actId="1035"/>
          <ac:spMkLst>
            <pc:docMk/>
            <pc:sldMk cId="415090151" sldId="308"/>
            <ac:spMk id="47" creationId="{5907AA42-4A66-B090-7D21-F9DA7977D967}"/>
          </ac:spMkLst>
        </pc:spChg>
        <pc:spChg chg="add mod">
          <ac:chgData name="土方雅之" userId="50c032e7-54fb-49da-b366-ca40689d108a" providerId="ADAL" clId="{AA213D45-9297-4F67-8325-15323DC74AA3}" dt="2024-05-21T20:57:51.651" v="4699" actId="554"/>
          <ac:spMkLst>
            <pc:docMk/>
            <pc:sldMk cId="415090151" sldId="308"/>
            <ac:spMk id="48" creationId="{20FB2773-075B-383E-E9CD-FEE066176C86}"/>
          </ac:spMkLst>
        </pc:spChg>
        <pc:spChg chg="add mod">
          <ac:chgData name="土方雅之" userId="50c032e7-54fb-49da-b366-ca40689d108a" providerId="ADAL" clId="{AA213D45-9297-4F67-8325-15323DC74AA3}" dt="2024-05-21T20:58:41.170" v="4779" actId="1076"/>
          <ac:spMkLst>
            <pc:docMk/>
            <pc:sldMk cId="415090151" sldId="308"/>
            <ac:spMk id="49" creationId="{6F1C7702-FCE3-D668-FC83-89EDC06A6A16}"/>
          </ac:spMkLst>
        </pc:spChg>
        <pc:spChg chg="add mod">
          <ac:chgData name="土方雅之" userId="50c032e7-54fb-49da-b366-ca40689d108a" providerId="ADAL" clId="{AA213D45-9297-4F67-8325-15323DC74AA3}" dt="2024-05-21T20:57:51.651" v="4699" actId="554"/>
          <ac:spMkLst>
            <pc:docMk/>
            <pc:sldMk cId="415090151" sldId="308"/>
            <ac:spMk id="55" creationId="{D8EA030C-7CDF-9369-3CF7-D0F2A49A7FF4}"/>
          </ac:spMkLst>
        </pc:spChg>
        <pc:spChg chg="add mod">
          <ac:chgData name="土方雅之" userId="50c032e7-54fb-49da-b366-ca40689d108a" providerId="ADAL" clId="{AA213D45-9297-4F67-8325-15323DC74AA3}" dt="2024-05-21T20:59:52.515" v="4795" actId="1076"/>
          <ac:spMkLst>
            <pc:docMk/>
            <pc:sldMk cId="415090151" sldId="308"/>
            <ac:spMk id="56" creationId="{6F461FF8-09E3-41D8-4C71-B006EB62D426}"/>
          </ac:spMkLst>
        </pc:spChg>
        <pc:spChg chg="add mod">
          <ac:chgData name="土方雅之" userId="50c032e7-54fb-49da-b366-ca40689d108a" providerId="ADAL" clId="{AA213D45-9297-4F67-8325-15323DC74AA3}" dt="2024-05-21T20:59:54.483" v="4796" actId="1076"/>
          <ac:spMkLst>
            <pc:docMk/>
            <pc:sldMk cId="415090151" sldId="308"/>
            <ac:spMk id="57" creationId="{E02136EE-6332-852B-9D8C-42C92B13FD76}"/>
          </ac:spMkLst>
        </pc:spChg>
        <pc:spChg chg="add mod">
          <ac:chgData name="土方雅之" userId="50c032e7-54fb-49da-b366-ca40689d108a" providerId="ADAL" clId="{AA213D45-9297-4F67-8325-15323DC74AA3}" dt="2024-05-21T20:58:20.493" v="4776" actId="1035"/>
          <ac:spMkLst>
            <pc:docMk/>
            <pc:sldMk cId="415090151" sldId="308"/>
            <ac:spMk id="59" creationId="{FE8A996D-2F56-D493-342D-0BEAB78C0032}"/>
          </ac:spMkLst>
        </pc:spChg>
        <pc:spChg chg="add mod">
          <ac:chgData name="土方雅之" userId="50c032e7-54fb-49da-b366-ca40689d108a" providerId="ADAL" clId="{AA213D45-9297-4F67-8325-15323DC74AA3}" dt="2024-05-21T20:58:09.381" v="4762" actId="1035"/>
          <ac:spMkLst>
            <pc:docMk/>
            <pc:sldMk cId="415090151" sldId="308"/>
            <ac:spMk id="61" creationId="{B3599E5D-0135-4787-8622-95C1E9DB8E6F}"/>
          </ac:spMkLst>
        </pc:spChg>
        <pc:spChg chg="add mod">
          <ac:chgData name="土方雅之" userId="50c032e7-54fb-49da-b366-ca40689d108a" providerId="ADAL" clId="{AA213D45-9297-4F67-8325-15323DC74AA3}" dt="2024-05-21T20:57:51.651" v="4699" actId="554"/>
          <ac:spMkLst>
            <pc:docMk/>
            <pc:sldMk cId="415090151" sldId="308"/>
            <ac:spMk id="63" creationId="{A82ED1A5-21E5-810B-3B3E-F8F34F6311DC}"/>
          </ac:spMkLst>
        </pc:spChg>
        <pc:spChg chg="add mod">
          <ac:chgData name="土方雅之" userId="50c032e7-54fb-49da-b366-ca40689d108a" providerId="ADAL" clId="{AA213D45-9297-4F67-8325-15323DC74AA3}" dt="2024-05-21T20:58:56.607" v="4782" actId="1076"/>
          <ac:spMkLst>
            <pc:docMk/>
            <pc:sldMk cId="415090151" sldId="308"/>
            <ac:spMk id="65" creationId="{9EDB7E6D-E646-2D68-B872-EBCB77C2CBFF}"/>
          </ac:spMkLst>
        </pc:spChg>
        <pc:spChg chg="add mod">
          <ac:chgData name="土方雅之" userId="50c032e7-54fb-49da-b366-ca40689d108a" providerId="ADAL" clId="{AA213D45-9297-4F67-8325-15323DC74AA3}" dt="2024-05-21T20:58:56.607" v="4782" actId="1076"/>
          <ac:spMkLst>
            <pc:docMk/>
            <pc:sldMk cId="415090151" sldId="308"/>
            <ac:spMk id="67" creationId="{FDA3ECC2-6A1F-305D-A33D-5D131D0863C2}"/>
          </ac:spMkLst>
        </pc:spChg>
        <pc:spChg chg="add mod">
          <ac:chgData name="土方雅之" userId="50c032e7-54fb-49da-b366-ca40689d108a" providerId="ADAL" clId="{AA213D45-9297-4F67-8325-15323DC74AA3}" dt="2024-05-21T20:58:25.722" v="4777" actId="1076"/>
          <ac:spMkLst>
            <pc:docMk/>
            <pc:sldMk cId="415090151" sldId="308"/>
            <ac:spMk id="68" creationId="{A5422AED-A1F1-112F-6642-7E59E686F1A6}"/>
          </ac:spMkLst>
        </pc:spChg>
        <pc:spChg chg="add mod">
          <ac:chgData name="土方雅之" userId="50c032e7-54fb-49da-b366-ca40689d108a" providerId="ADAL" clId="{AA213D45-9297-4F67-8325-15323DC74AA3}" dt="2024-05-21T20:59:05.837" v="4785" actId="1076"/>
          <ac:spMkLst>
            <pc:docMk/>
            <pc:sldMk cId="415090151" sldId="308"/>
            <ac:spMk id="69" creationId="{9F25C010-0C72-7E8F-6B98-CFD43A25D332}"/>
          </ac:spMkLst>
        </pc:spChg>
        <pc:spChg chg="add mod">
          <ac:chgData name="土方雅之" userId="50c032e7-54fb-49da-b366-ca40689d108a" providerId="ADAL" clId="{AA213D45-9297-4F67-8325-15323DC74AA3}" dt="2024-05-21T20:59:10.174" v="4786" actId="1076"/>
          <ac:spMkLst>
            <pc:docMk/>
            <pc:sldMk cId="415090151" sldId="308"/>
            <ac:spMk id="70" creationId="{C1F83147-E123-8A00-0BAA-DC5087D7FA2C}"/>
          </ac:spMkLst>
        </pc:spChg>
        <pc:spChg chg="add mod">
          <ac:chgData name="土方雅之" userId="50c032e7-54fb-49da-b366-ca40689d108a" providerId="ADAL" clId="{AA213D45-9297-4F67-8325-15323DC74AA3}" dt="2024-05-21T20:58:20.493" v="4776" actId="1035"/>
          <ac:spMkLst>
            <pc:docMk/>
            <pc:sldMk cId="415090151" sldId="308"/>
            <ac:spMk id="71" creationId="{53F4717F-99DB-487B-4E45-F45914507CAF}"/>
          </ac:spMkLst>
        </pc:spChg>
        <pc:spChg chg="add mod">
          <ac:chgData name="土方雅之" userId="50c032e7-54fb-49da-b366-ca40689d108a" providerId="ADAL" clId="{AA213D45-9297-4F67-8325-15323DC74AA3}" dt="2024-05-21T20:58:09.381" v="4762" actId="1035"/>
          <ac:spMkLst>
            <pc:docMk/>
            <pc:sldMk cId="415090151" sldId="308"/>
            <ac:spMk id="72" creationId="{FB296DF1-3AE3-112D-1D86-26EF0FE2277C}"/>
          </ac:spMkLst>
        </pc:spChg>
        <pc:picChg chg="add mod">
          <ac:chgData name="土方雅之" userId="50c032e7-54fb-49da-b366-ca40689d108a" providerId="ADAL" clId="{AA213D45-9297-4F67-8325-15323DC74AA3}" dt="2024-05-21T20:59:13.671" v="4788" actId="1076"/>
          <ac:picMkLst>
            <pc:docMk/>
            <pc:sldMk cId="415090151" sldId="308"/>
            <ac:picMk id="9" creationId="{B96C21B6-0C5C-7B05-D2D2-D089B05CF628}"/>
          </ac:picMkLst>
        </pc:picChg>
        <pc:picChg chg="add mod">
          <ac:chgData name="土方雅之" userId="50c032e7-54fb-49da-b366-ca40689d108a" providerId="ADAL" clId="{AA213D45-9297-4F67-8325-15323DC74AA3}" dt="2024-05-21T20:58:49.508" v="4781" actId="1076"/>
          <ac:picMkLst>
            <pc:docMk/>
            <pc:sldMk cId="415090151" sldId="308"/>
            <ac:picMk id="73" creationId="{799DD985-277D-834D-5B9F-DF2DC428CA74}"/>
          </ac:picMkLst>
        </pc:picChg>
        <pc:cxnChg chg="add del mod">
          <ac:chgData name="土方雅之" userId="50c032e7-54fb-49da-b366-ca40689d108a" providerId="ADAL" clId="{AA213D45-9297-4F67-8325-15323DC74AA3}" dt="2024-05-18T22:19:34.269" v="1081" actId="21"/>
          <ac:cxnSpMkLst>
            <pc:docMk/>
            <pc:sldMk cId="415090151" sldId="308"/>
            <ac:cxnSpMk id="11" creationId="{8FC8921C-69DC-4431-AC25-DF90DA8EFD66}"/>
          </ac:cxnSpMkLst>
        </pc:cxnChg>
        <pc:cxnChg chg="add del mod">
          <ac:chgData name="土方雅之" userId="50c032e7-54fb-49da-b366-ca40689d108a" providerId="ADAL" clId="{AA213D45-9297-4F67-8325-15323DC74AA3}" dt="2024-05-18T22:19:34.269" v="1081" actId="21"/>
          <ac:cxnSpMkLst>
            <pc:docMk/>
            <pc:sldMk cId="415090151" sldId="308"/>
            <ac:cxnSpMk id="12" creationId="{710BAEDB-E7E2-0B38-0295-B3A615C717A4}"/>
          </ac:cxnSpMkLst>
        </pc:cxnChg>
        <pc:cxnChg chg="add del mod">
          <ac:chgData name="土方雅之" userId="50c032e7-54fb-49da-b366-ca40689d108a" providerId="ADAL" clId="{AA213D45-9297-4F67-8325-15323DC74AA3}" dt="2024-05-18T22:19:34.269" v="1081" actId="21"/>
          <ac:cxnSpMkLst>
            <pc:docMk/>
            <pc:sldMk cId="415090151" sldId="308"/>
            <ac:cxnSpMk id="13" creationId="{306D3589-5B3A-FA84-199B-4610778F3DFB}"/>
          </ac:cxnSpMkLst>
        </pc:cxnChg>
        <pc:cxnChg chg="add del mod">
          <ac:chgData name="土方雅之" userId="50c032e7-54fb-49da-b366-ca40689d108a" providerId="ADAL" clId="{AA213D45-9297-4F67-8325-15323DC74AA3}" dt="2024-05-18T22:19:34.269" v="1081" actId="21"/>
          <ac:cxnSpMkLst>
            <pc:docMk/>
            <pc:sldMk cId="415090151" sldId="308"/>
            <ac:cxnSpMk id="15" creationId="{E36771E3-6427-77FA-35E7-FE6808249D21}"/>
          </ac:cxnSpMkLst>
        </pc:cxnChg>
        <pc:cxnChg chg="add del mod">
          <ac:chgData name="土方雅之" userId="50c032e7-54fb-49da-b366-ca40689d108a" providerId="ADAL" clId="{AA213D45-9297-4F67-8325-15323DC74AA3}" dt="2024-05-18T22:19:34.269" v="1081" actId="21"/>
          <ac:cxnSpMkLst>
            <pc:docMk/>
            <pc:sldMk cId="415090151" sldId="308"/>
            <ac:cxnSpMk id="16" creationId="{FCA94DF1-B988-D4DC-2D29-15717AC17CA2}"/>
          </ac:cxnSpMkLst>
        </pc:cxnChg>
        <pc:cxnChg chg="add del mod">
          <ac:chgData name="土方雅之" userId="50c032e7-54fb-49da-b366-ca40689d108a" providerId="ADAL" clId="{AA213D45-9297-4F67-8325-15323DC74AA3}" dt="2024-05-18T22:19:34.269" v="1081" actId="21"/>
          <ac:cxnSpMkLst>
            <pc:docMk/>
            <pc:sldMk cId="415090151" sldId="308"/>
            <ac:cxnSpMk id="17" creationId="{8B433527-E107-27B9-E53A-72D5BE4FD435}"/>
          </ac:cxnSpMkLst>
        </pc:cxnChg>
        <pc:cxnChg chg="add del mod">
          <ac:chgData name="土方雅之" userId="50c032e7-54fb-49da-b366-ca40689d108a" providerId="ADAL" clId="{AA213D45-9297-4F67-8325-15323DC74AA3}" dt="2024-05-18T22:19:34.269" v="1081" actId="21"/>
          <ac:cxnSpMkLst>
            <pc:docMk/>
            <pc:sldMk cId="415090151" sldId="308"/>
            <ac:cxnSpMk id="18" creationId="{17BABA00-B407-4F6F-56C8-9D23BB291BB7}"/>
          </ac:cxnSpMkLst>
        </pc:cxnChg>
        <pc:cxnChg chg="add del mod">
          <ac:chgData name="土方雅之" userId="50c032e7-54fb-49da-b366-ca40689d108a" providerId="ADAL" clId="{AA213D45-9297-4F67-8325-15323DC74AA3}" dt="2024-05-18T22:19:34.269" v="1081" actId="21"/>
          <ac:cxnSpMkLst>
            <pc:docMk/>
            <pc:sldMk cId="415090151" sldId="308"/>
            <ac:cxnSpMk id="19" creationId="{3580063F-9CD7-F526-2993-CA0B8067E013}"/>
          </ac:cxnSpMkLst>
        </pc:cxnChg>
        <pc:cxnChg chg="add del mod">
          <ac:chgData name="土方雅之" userId="50c032e7-54fb-49da-b366-ca40689d108a" providerId="ADAL" clId="{AA213D45-9297-4F67-8325-15323DC74AA3}" dt="2024-05-18T22:19:34.269" v="1081" actId="21"/>
          <ac:cxnSpMkLst>
            <pc:docMk/>
            <pc:sldMk cId="415090151" sldId="308"/>
            <ac:cxnSpMk id="21" creationId="{EB802802-B951-58F3-0028-940A7333056F}"/>
          </ac:cxnSpMkLst>
        </pc:cxnChg>
        <pc:cxnChg chg="add del mod">
          <ac:chgData name="土方雅之" userId="50c032e7-54fb-49da-b366-ca40689d108a" providerId="ADAL" clId="{AA213D45-9297-4F67-8325-15323DC74AA3}" dt="2024-05-18T22:19:34.269" v="1081" actId="21"/>
          <ac:cxnSpMkLst>
            <pc:docMk/>
            <pc:sldMk cId="415090151" sldId="308"/>
            <ac:cxnSpMk id="22" creationId="{81244B38-3299-E900-98C9-4F53C6CD0ECF}"/>
          </ac:cxnSpMkLst>
        </pc:cxnChg>
        <pc:cxnChg chg="add del mod">
          <ac:chgData name="土方雅之" userId="50c032e7-54fb-49da-b366-ca40689d108a" providerId="ADAL" clId="{AA213D45-9297-4F67-8325-15323DC74AA3}" dt="2024-05-18T22:19:34.269" v="1081" actId="21"/>
          <ac:cxnSpMkLst>
            <pc:docMk/>
            <pc:sldMk cId="415090151" sldId="308"/>
            <ac:cxnSpMk id="23" creationId="{FCFCA0A5-767A-4E5E-6AAB-612CF9A000B6}"/>
          </ac:cxnSpMkLst>
        </pc:cxnChg>
        <pc:cxnChg chg="add del mod">
          <ac:chgData name="土方雅之" userId="50c032e7-54fb-49da-b366-ca40689d108a" providerId="ADAL" clId="{AA213D45-9297-4F67-8325-15323DC74AA3}" dt="2024-05-18T22:19:34.269" v="1081" actId="21"/>
          <ac:cxnSpMkLst>
            <pc:docMk/>
            <pc:sldMk cId="415090151" sldId="308"/>
            <ac:cxnSpMk id="24" creationId="{C458DA70-2535-B560-1692-1EF226C3B8E5}"/>
          </ac:cxnSpMkLst>
        </pc:cxnChg>
        <pc:cxnChg chg="add del mod">
          <ac:chgData name="土方雅之" userId="50c032e7-54fb-49da-b366-ca40689d108a" providerId="ADAL" clId="{AA213D45-9297-4F67-8325-15323DC74AA3}" dt="2024-05-18T22:19:34.269" v="1081" actId="21"/>
          <ac:cxnSpMkLst>
            <pc:docMk/>
            <pc:sldMk cId="415090151" sldId="308"/>
            <ac:cxnSpMk id="26" creationId="{E02D0116-D27E-535C-BF0C-F9AD33A603FE}"/>
          </ac:cxnSpMkLst>
        </pc:cxnChg>
        <pc:cxnChg chg="add del mod">
          <ac:chgData name="土方雅之" userId="50c032e7-54fb-49da-b366-ca40689d108a" providerId="ADAL" clId="{AA213D45-9297-4F67-8325-15323DC74AA3}" dt="2024-05-18T22:19:34.269" v="1081" actId="21"/>
          <ac:cxnSpMkLst>
            <pc:docMk/>
            <pc:sldMk cId="415090151" sldId="308"/>
            <ac:cxnSpMk id="29" creationId="{1EA9EA4F-F980-D190-5AFE-49CCBFD920DC}"/>
          </ac:cxnSpMkLst>
        </pc:cxnChg>
        <pc:cxnChg chg="add del mod">
          <ac:chgData name="土方雅之" userId="50c032e7-54fb-49da-b366-ca40689d108a" providerId="ADAL" clId="{AA213D45-9297-4F67-8325-15323DC74AA3}" dt="2024-05-18T22:19:34.269" v="1081" actId="21"/>
          <ac:cxnSpMkLst>
            <pc:docMk/>
            <pc:sldMk cId="415090151" sldId="308"/>
            <ac:cxnSpMk id="32" creationId="{E18EF2DD-DC0A-7EDC-A5DD-BADBF29BD066}"/>
          </ac:cxnSpMkLst>
        </pc:cxnChg>
        <pc:cxnChg chg="add del mod">
          <ac:chgData name="土方雅之" userId="50c032e7-54fb-49da-b366-ca40689d108a" providerId="ADAL" clId="{AA213D45-9297-4F67-8325-15323DC74AA3}" dt="2024-05-18T22:19:34.269" v="1081" actId="21"/>
          <ac:cxnSpMkLst>
            <pc:docMk/>
            <pc:sldMk cId="415090151" sldId="308"/>
            <ac:cxnSpMk id="33" creationId="{8F73E68F-0FA7-8860-508E-0E1D4DAA3CD3}"/>
          </ac:cxnSpMkLst>
        </pc:cxnChg>
        <pc:cxnChg chg="add del mod">
          <ac:chgData name="土方雅之" userId="50c032e7-54fb-49da-b366-ca40689d108a" providerId="ADAL" clId="{AA213D45-9297-4F67-8325-15323DC74AA3}" dt="2024-05-18T22:19:34.269" v="1081" actId="21"/>
          <ac:cxnSpMkLst>
            <pc:docMk/>
            <pc:sldMk cId="415090151" sldId="308"/>
            <ac:cxnSpMk id="36" creationId="{B4ED12BC-219E-E9DB-2119-9E5B37C56F04}"/>
          </ac:cxnSpMkLst>
        </pc:cxnChg>
        <pc:cxnChg chg="add mod">
          <ac:chgData name="土方雅之" userId="50c032e7-54fb-49da-b366-ca40689d108a" providerId="ADAL" clId="{AA213D45-9297-4F67-8325-15323DC74AA3}" dt="2024-05-21T20:59:49.144" v="4794" actId="14100"/>
          <ac:cxnSpMkLst>
            <pc:docMk/>
            <pc:sldMk cId="415090151" sldId="308"/>
            <ac:cxnSpMk id="50" creationId="{D0960946-6200-4DF4-84B4-E48458592765}"/>
          </ac:cxnSpMkLst>
        </pc:cxnChg>
        <pc:cxnChg chg="add mod">
          <ac:chgData name="土方雅之" userId="50c032e7-54fb-49da-b366-ca40689d108a" providerId="ADAL" clId="{AA213D45-9297-4F67-8325-15323DC74AA3}" dt="2024-05-21T20:57:51.651" v="4699" actId="554"/>
          <ac:cxnSpMkLst>
            <pc:docMk/>
            <pc:sldMk cId="415090151" sldId="308"/>
            <ac:cxnSpMk id="51" creationId="{5D79B5D7-4043-D702-0E0F-8768DB0B9B18}"/>
          </ac:cxnSpMkLst>
        </pc:cxnChg>
        <pc:cxnChg chg="add mod">
          <ac:chgData name="土方雅之" userId="50c032e7-54fb-49da-b366-ca40689d108a" providerId="ADAL" clId="{AA213D45-9297-4F67-8325-15323DC74AA3}" dt="2024-05-21T20:57:51.651" v="4699" actId="554"/>
          <ac:cxnSpMkLst>
            <pc:docMk/>
            <pc:sldMk cId="415090151" sldId="308"/>
            <ac:cxnSpMk id="52" creationId="{E656D537-5DCC-479B-B2F7-AAA300ACE039}"/>
          </ac:cxnSpMkLst>
        </pc:cxnChg>
        <pc:cxnChg chg="add mod">
          <ac:chgData name="土方雅之" userId="50c032e7-54fb-49da-b366-ca40689d108a" providerId="ADAL" clId="{AA213D45-9297-4F67-8325-15323DC74AA3}" dt="2024-05-21T20:58:20.493" v="4776" actId="1035"/>
          <ac:cxnSpMkLst>
            <pc:docMk/>
            <pc:sldMk cId="415090151" sldId="308"/>
            <ac:cxnSpMk id="53" creationId="{8A93D417-69C4-96EA-4DA0-C09289515FAE}"/>
          </ac:cxnSpMkLst>
        </pc:cxnChg>
        <pc:cxnChg chg="add mod">
          <ac:chgData name="土方雅之" userId="50c032e7-54fb-49da-b366-ca40689d108a" providerId="ADAL" clId="{AA213D45-9297-4F67-8325-15323DC74AA3}" dt="2024-05-21T20:58:20.493" v="4776" actId="1035"/>
          <ac:cxnSpMkLst>
            <pc:docMk/>
            <pc:sldMk cId="415090151" sldId="308"/>
            <ac:cxnSpMk id="54" creationId="{8BAE960C-EDF9-8D71-422C-884C0E9EB6C3}"/>
          </ac:cxnSpMkLst>
        </pc:cxnChg>
        <pc:cxnChg chg="add mod">
          <ac:chgData name="土方雅之" userId="50c032e7-54fb-49da-b366-ca40689d108a" providerId="ADAL" clId="{AA213D45-9297-4F67-8325-15323DC74AA3}" dt="2024-05-21T20:58:41.170" v="4779" actId="1076"/>
          <ac:cxnSpMkLst>
            <pc:docMk/>
            <pc:sldMk cId="415090151" sldId="308"/>
            <ac:cxnSpMk id="58" creationId="{57D58870-DFE2-A5F9-0B9C-4273EB614C17}"/>
          </ac:cxnSpMkLst>
        </pc:cxnChg>
        <pc:cxnChg chg="add mod">
          <ac:chgData name="土方雅之" userId="50c032e7-54fb-49da-b366-ca40689d108a" providerId="ADAL" clId="{AA213D45-9297-4F67-8325-15323DC74AA3}" dt="2024-05-21T20:58:20.493" v="4776" actId="1035"/>
          <ac:cxnSpMkLst>
            <pc:docMk/>
            <pc:sldMk cId="415090151" sldId="308"/>
            <ac:cxnSpMk id="60" creationId="{51CEF638-4408-D41B-7BBA-08E90718093F}"/>
          </ac:cxnSpMkLst>
        </pc:cxnChg>
        <pc:cxnChg chg="add mod">
          <ac:chgData name="土方雅之" userId="50c032e7-54fb-49da-b366-ca40689d108a" providerId="ADAL" clId="{AA213D45-9297-4F67-8325-15323DC74AA3}" dt="2024-05-21T20:58:20.493" v="4776" actId="1035"/>
          <ac:cxnSpMkLst>
            <pc:docMk/>
            <pc:sldMk cId="415090151" sldId="308"/>
            <ac:cxnSpMk id="62" creationId="{084DC0F5-FD1E-FE35-2CB5-F965F9B7B0A4}"/>
          </ac:cxnSpMkLst>
        </pc:cxnChg>
        <pc:cxnChg chg="add mod">
          <ac:chgData name="土方雅之" userId="50c032e7-54fb-49da-b366-ca40689d108a" providerId="ADAL" clId="{AA213D45-9297-4F67-8325-15323DC74AA3}" dt="2024-05-21T20:58:09.381" v="4762" actId="1035"/>
          <ac:cxnSpMkLst>
            <pc:docMk/>
            <pc:sldMk cId="415090151" sldId="308"/>
            <ac:cxnSpMk id="64" creationId="{4E72A099-01FA-CB00-CA7D-0D6DABF78434}"/>
          </ac:cxnSpMkLst>
        </pc:cxnChg>
        <pc:cxnChg chg="add mod">
          <ac:chgData name="土方雅之" userId="50c032e7-54fb-49da-b366-ca40689d108a" providerId="ADAL" clId="{AA213D45-9297-4F67-8325-15323DC74AA3}" dt="2024-05-21T20:58:56.607" v="4782" actId="1076"/>
          <ac:cxnSpMkLst>
            <pc:docMk/>
            <pc:sldMk cId="415090151" sldId="308"/>
            <ac:cxnSpMk id="66" creationId="{A5946561-814D-A88A-9228-8CAD2B7658D8}"/>
          </ac:cxnSpMkLst>
        </pc:cxnChg>
      </pc:sldChg>
      <pc:sldChg chg="addSp delSp modSp add mod modClrScheme chgLayout">
        <pc:chgData name="土方雅之" userId="50c032e7-54fb-49da-b366-ca40689d108a" providerId="ADAL" clId="{AA213D45-9297-4F67-8325-15323DC74AA3}" dt="2024-05-22T01:24:40.034" v="9179" actId="20577"/>
        <pc:sldMkLst>
          <pc:docMk/>
          <pc:sldMk cId="1029633199" sldId="309"/>
        </pc:sldMkLst>
        <pc:spChg chg="add mod">
          <ac:chgData name="土方雅之" userId="50c032e7-54fb-49da-b366-ca40689d108a" providerId="ADAL" clId="{AA213D45-9297-4F67-8325-15323DC74AA3}" dt="2024-05-21T22:57:48.369" v="7982" actId="554"/>
          <ac:spMkLst>
            <pc:docMk/>
            <pc:sldMk cId="1029633199" sldId="309"/>
            <ac:spMk id="2" creationId="{1F862305-555A-02D9-EE76-EDBC49DF5385}"/>
          </ac:spMkLst>
        </pc:spChg>
        <pc:spChg chg="add mod">
          <ac:chgData name="土方雅之" userId="50c032e7-54fb-49da-b366-ca40689d108a" providerId="ADAL" clId="{AA213D45-9297-4F67-8325-15323DC74AA3}" dt="2024-05-21T21:35:03.895" v="4988" actId="20577"/>
          <ac:spMkLst>
            <pc:docMk/>
            <pc:sldMk cId="1029633199" sldId="309"/>
            <ac:spMk id="3" creationId="{C2F952CA-7A94-7B10-1E6E-5F3E49327AEA}"/>
          </ac:spMkLst>
        </pc:spChg>
        <pc:spChg chg="add mod">
          <ac:chgData name="土方雅之" userId="50c032e7-54fb-49da-b366-ca40689d108a" providerId="ADAL" clId="{AA213D45-9297-4F67-8325-15323DC74AA3}" dt="2024-05-21T21:35:13.559" v="5010" actId="20577"/>
          <ac:spMkLst>
            <pc:docMk/>
            <pc:sldMk cId="1029633199" sldId="309"/>
            <ac:spMk id="4" creationId="{69C02C43-AB54-F7CE-D936-FE285945034C}"/>
          </ac:spMkLst>
        </pc:spChg>
        <pc:spChg chg="add mod">
          <ac:chgData name="土方雅之" userId="50c032e7-54fb-49da-b366-ca40689d108a" providerId="ADAL" clId="{AA213D45-9297-4F67-8325-15323DC74AA3}" dt="2024-05-21T21:35:19.328" v="5031" actId="20577"/>
          <ac:spMkLst>
            <pc:docMk/>
            <pc:sldMk cId="1029633199" sldId="309"/>
            <ac:spMk id="5" creationId="{8117EE3F-428B-1BA0-2D31-998A2F99E4EB}"/>
          </ac:spMkLst>
        </pc:spChg>
        <pc:spChg chg="add mod">
          <ac:chgData name="土方雅之" userId="50c032e7-54fb-49da-b366-ca40689d108a" providerId="ADAL" clId="{AA213D45-9297-4F67-8325-15323DC74AA3}" dt="2024-05-22T01:24:40.034" v="9179" actId="20577"/>
          <ac:spMkLst>
            <pc:docMk/>
            <pc:sldMk cId="1029633199" sldId="309"/>
            <ac:spMk id="6" creationId="{687D9570-6B7F-EB67-D3BE-CC624804A260}"/>
          </ac:spMkLst>
        </pc:spChg>
        <pc:spChg chg="add del mod">
          <ac:chgData name="土方雅之" userId="50c032e7-54fb-49da-b366-ca40689d108a" providerId="ADAL" clId="{AA213D45-9297-4F67-8325-15323DC74AA3}" dt="2024-05-21T22:56:12.692" v="7896" actId="478"/>
          <ac:spMkLst>
            <pc:docMk/>
            <pc:sldMk cId="1029633199" sldId="309"/>
            <ac:spMk id="6" creationId="{79F69CAA-FD5F-B587-25B8-F3CEF1D122D8}"/>
          </ac:spMkLst>
        </pc:spChg>
        <pc:spChg chg="add mod">
          <ac:chgData name="土方雅之" userId="50c032e7-54fb-49da-b366-ca40689d108a" providerId="ADAL" clId="{AA213D45-9297-4F67-8325-15323DC74AA3}" dt="2024-05-21T22:57:13.530" v="7955" actId="1037"/>
          <ac:spMkLst>
            <pc:docMk/>
            <pc:sldMk cId="1029633199" sldId="309"/>
            <ac:spMk id="7" creationId="{0674758B-D305-66EF-C77B-5E7DB286AFB3}"/>
          </ac:spMkLst>
        </pc:spChg>
        <pc:spChg chg="add del mod">
          <ac:chgData name="土方雅之" userId="50c032e7-54fb-49da-b366-ca40689d108a" providerId="ADAL" clId="{AA213D45-9297-4F67-8325-15323DC74AA3}" dt="2024-05-21T21:45:14.438" v="5607" actId="478"/>
          <ac:spMkLst>
            <pc:docMk/>
            <pc:sldMk cId="1029633199" sldId="309"/>
            <ac:spMk id="8" creationId="{2F677C12-F3B4-F6E4-99B2-2943EDF7353A}"/>
          </ac:spMkLst>
        </pc:spChg>
        <pc:spChg chg="add mod">
          <ac:chgData name="土方雅之" userId="50c032e7-54fb-49da-b366-ca40689d108a" providerId="ADAL" clId="{AA213D45-9297-4F67-8325-15323DC74AA3}" dt="2024-05-21T22:57:13.530" v="7955" actId="1037"/>
          <ac:spMkLst>
            <pc:docMk/>
            <pc:sldMk cId="1029633199" sldId="309"/>
            <ac:spMk id="9" creationId="{E3378841-E493-F3E6-CBFE-B7E100EC2DC3}"/>
          </ac:spMkLst>
        </pc:spChg>
        <pc:spChg chg="add mod">
          <ac:chgData name="土方雅之" userId="50c032e7-54fb-49da-b366-ca40689d108a" providerId="ADAL" clId="{AA213D45-9297-4F67-8325-15323DC74AA3}" dt="2024-05-21T22:57:13.530" v="7955" actId="1037"/>
          <ac:spMkLst>
            <pc:docMk/>
            <pc:sldMk cId="1029633199" sldId="309"/>
            <ac:spMk id="10" creationId="{D7B51EC2-920D-4C1F-2D1E-8F47471EEF0B}"/>
          </ac:spMkLst>
        </pc:spChg>
        <pc:spChg chg="add mod">
          <ac:chgData name="土方雅之" userId="50c032e7-54fb-49da-b366-ca40689d108a" providerId="ADAL" clId="{AA213D45-9297-4F67-8325-15323DC74AA3}" dt="2024-05-21T22:57:13.530" v="7955" actId="1037"/>
          <ac:spMkLst>
            <pc:docMk/>
            <pc:sldMk cId="1029633199" sldId="309"/>
            <ac:spMk id="11" creationId="{65D9D8EB-899E-ADD0-ADC8-1DDE71B2899D}"/>
          </ac:spMkLst>
        </pc:spChg>
        <pc:spChg chg="add mod">
          <ac:chgData name="土方雅之" userId="50c032e7-54fb-49da-b366-ca40689d108a" providerId="ADAL" clId="{AA213D45-9297-4F67-8325-15323DC74AA3}" dt="2024-05-21T22:57:13.530" v="7955" actId="1037"/>
          <ac:spMkLst>
            <pc:docMk/>
            <pc:sldMk cId="1029633199" sldId="309"/>
            <ac:spMk id="12" creationId="{92C84BF4-107D-299D-B408-536C5766677B}"/>
          </ac:spMkLst>
        </pc:spChg>
        <pc:spChg chg="add mod">
          <ac:chgData name="土方雅之" userId="50c032e7-54fb-49da-b366-ca40689d108a" providerId="ADAL" clId="{AA213D45-9297-4F67-8325-15323DC74AA3}" dt="2024-05-21T22:57:29.968" v="7978" actId="1038"/>
          <ac:spMkLst>
            <pc:docMk/>
            <pc:sldMk cId="1029633199" sldId="309"/>
            <ac:spMk id="13" creationId="{478E4198-DB64-A919-F653-19D8ACB83A97}"/>
          </ac:spMkLst>
        </pc:spChg>
        <pc:spChg chg="add mod">
          <ac:chgData name="土方雅之" userId="50c032e7-54fb-49da-b366-ca40689d108a" providerId="ADAL" clId="{AA213D45-9297-4F67-8325-15323DC74AA3}" dt="2024-05-21T22:57:29.968" v="7978" actId="1038"/>
          <ac:spMkLst>
            <pc:docMk/>
            <pc:sldMk cId="1029633199" sldId="309"/>
            <ac:spMk id="14" creationId="{F2522811-4211-5370-5093-82149F5544C8}"/>
          </ac:spMkLst>
        </pc:spChg>
        <pc:spChg chg="add mod">
          <ac:chgData name="土方雅之" userId="50c032e7-54fb-49da-b366-ca40689d108a" providerId="ADAL" clId="{AA213D45-9297-4F67-8325-15323DC74AA3}" dt="2024-05-21T22:57:13.530" v="7955" actId="1037"/>
          <ac:spMkLst>
            <pc:docMk/>
            <pc:sldMk cId="1029633199" sldId="309"/>
            <ac:spMk id="15" creationId="{4357BF2F-705D-C152-F338-80A24ADC5715}"/>
          </ac:spMkLst>
        </pc:spChg>
        <pc:spChg chg="add mod">
          <ac:chgData name="土方雅之" userId="50c032e7-54fb-49da-b366-ca40689d108a" providerId="ADAL" clId="{AA213D45-9297-4F67-8325-15323DC74AA3}" dt="2024-05-21T22:57:13.530" v="7955" actId="1037"/>
          <ac:spMkLst>
            <pc:docMk/>
            <pc:sldMk cId="1029633199" sldId="309"/>
            <ac:spMk id="16" creationId="{34B7C5C1-86EC-633D-FF13-0D3DB6630E00}"/>
          </ac:spMkLst>
        </pc:spChg>
        <pc:spChg chg="add mod">
          <ac:chgData name="土方雅之" userId="50c032e7-54fb-49da-b366-ca40689d108a" providerId="ADAL" clId="{AA213D45-9297-4F67-8325-15323DC74AA3}" dt="2024-05-21T22:57:29.968" v="7978" actId="1038"/>
          <ac:spMkLst>
            <pc:docMk/>
            <pc:sldMk cId="1029633199" sldId="309"/>
            <ac:spMk id="17" creationId="{F8084D17-9168-B26C-A7E1-9E24D5822D85}"/>
          </ac:spMkLst>
        </pc:spChg>
        <pc:spChg chg="add mod">
          <ac:chgData name="土方雅之" userId="50c032e7-54fb-49da-b366-ca40689d108a" providerId="ADAL" clId="{AA213D45-9297-4F67-8325-15323DC74AA3}" dt="2024-05-21T22:57:29.968" v="7978" actId="1038"/>
          <ac:spMkLst>
            <pc:docMk/>
            <pc:sldMk cId="1029633199" sldId="309"/>
            <ac:spMk id="18" creationId="{0EB7D466-84C9-3E96-750C-19C3AFA346FF}"/>
          </ac:spMkLst>
        </pc:spChg>
        <pc:spChg chg="add mod">
          <ac:chgData name="土方雅之" userId="50c032e7-54fb-49da-b366-ca40689d108a" providerId="ADAL" clId="{AA213D45-9297-4F67-8325-15323DC74AA3}" dt="2024-05-21T22:57:29.968" v="7978" actId="1038"/>
          <ac:spMkLst>
            <pc:docMk/>
            <pc:sldMk cId="1029633199" sldId="309"/>
            <ac:spMk id="19" creationId="{46CC9FE5-8029-6FF0-5D5C-90228DB8789D}"/>
          </ac:spMkLst>
        </pc:spChg>
        <pc:spChg chg="mod ord">
          <ac:chgData name="土方雅之" userId="50c032e7-54fb-49da-b366-ca40689d108a" providerId="ADAL" clId="{AA213D45-9297-4F67-8325-15323DC74AA3}" dt="2024-05-21T20:23:05.477" v="2471" actId="700"/>
          <ac:spMkLst>
            <pc:docMk/>
            <pc:sldMk cId="1029633199" sldId="309"/>
            <ac:spMk id="20" creationId="{01525C31-3ACA-EA4B-8FB3-6A06BF5736B2}"/>
          </ac:spMkLst>
        </pc:spChg>
        <pc:spChg chg="add mod">
          <ac:chgData name="土方雅之" userId="50c032e7-54fb-49da-b366-ca40689d108a" providerId="ADAL" clId="{AA213D45-9297-4F67-8325-15323DC74AA3}" dt="2024-05-21T22:57:29.968" v="7978" actId="1038"/>
          <ac:spMkLst>
            <pc:docMk/>
            <pc:sldMk cId="1029633199" sldId="309"/>
            <ac:spMk id="21" creationId="{128A0E43-A08A-CDC0-D8B3-6C0AD6E7F17A}"/>
          </ac:spMkLst>
        </pc:spChg>
        <pc:spChg chg="add mod">
          <ac:chgData name="土方雅之" userId="50c032e7-54fb-49da-b366-ca40689d108a" providerId="ADAL" clId="{AA213D45-9297-4F67-8325-15323DC74AA3}" dt="2024-05-21T22:57:39.486" v="7981" actId="12788"/>
          <ac:spMkLst>
            <pc:docMk/>
            <pc:sldMk cId="1029633199" sldId="309"/>
            <ac:spMk id="22" creationId="{A3FF418A-1A1C-4725-760B-77C7E6544E76}"/>
          </ac:spMkLst>
        </pc:spChg>
        <pc:spChg chg="add mod">
          <ac:chgData name="土方雅之" userId="50c032e7-54fb-49da-b366-ca40689d108a" providerId="ADAL" clId="{AA213D45-9297-4F67-8325-15323DC74AA3}" dt="2024-05-21T22:57:39.486" v="7981" actId="12788"/>
          <ac:spMkLst>
            <pc:docMk/>
            <pc:sldMk cId="1029633199" sldId="309"/>
            <ac:spMk id="23" creationId="{AD3645EE-3414-6B82-C09E-986C67BBB9A0}"/>
          </ac:spMkLst>
        </pc:spChg>
        <pc:spChg chg="add mod">
          <ac:chgData name="土方雅之" userId="50c032e7-54fb-49da-b366-ca40689d108a" providerId="ADAL" clId="{AA213D45-9297-4F67-8325-15323DC74AA3}" dt="2024-05-21T22:57:48.369" v="7982" actId="554"/>
          <ac:spMkLst>
            <pc:docMk/>
            <pc:sldMk cId="1029633199" sldId="309"/>
            <ac:spMk id="24" creationId="{0E808908-1043-6FFE-E249-C47B69A4011D}"/>
          </ac:spMkLst>
        </pc:spChg>
        <pc:spChg chg="add mod">
          <ac:chgData name="土方雅之" userId="50c032e7-54fb-49da-b366-ca40689d108a" providerId="ADAL" clId="{AA213D45-9297-4F67-8325-15323DC74AA3}" dt="2024-05-21T22:57:48.369" v="7982" actId="554"/>
          <ac:spMkLst>
            <pc:docMk/>
            <pc:sldMk cId="1029633199" sldId="309"/>
            <ac:spMk id="25" creationId="{BF0A7614-7760-D672-C982-49B0B3BB6801}"/>
          </ac:spMkLst>
        </pc:spChg>
        <pc:spChg chg="add mod">
          <ac:chgData name="土方雅之" userId="50c032e7-54fb-49da-b366-ca40689d108a" providerId="ADAL" clId="{AA213D45-9297-4F67-8325-15323DC74AA3}" dt="2024-05-21T22:58:03.871" v="7983" actId="12789"/>
          <ac:spMkLst>
            <pc:docMk/>
            <pc:sldMk cId="1029633199" sldId="309"/>
            <ac:spMk id="26" creationId="{74E6F2C0-ADFB-9D14-CB92-844AE322C884}"/>
          </ac:spMkLst>
        </pc:spChg>
        <pc:spChg chg="add mod">
          <ac:chgData name="土方雅之" userId="50c032e7-54fb-49da-b366-ca40689d108a" providerId="ADAL" clId="{AA213D45-9297-4F67-8325-15323DC74AA3}" dt="2024-05-21T22:58:03.871" v="7983" actId="12789"/>
          <ac:spMkLst>
            <pc:docMk/>
            <pc:sldMk cId="1029633199" sldId="309"/>
            <ac:spMk id="27" creationId="{23BBC2EB-7B5F-4B51-7CE7-32C248BD2F51}"/>
          </ac:spMkLst>
        </pc:spChg>
        <pc:spChg chg="mod">
          <ac:chgData name="土方雅之" userId="50c032e7-54fb-49da-b366-ca40689d108a" providerId="ADAL" clId="{AA213D45-9297-4F67-8325-15323DC74AA3}" dt="2024-05-21T20:22:57.002" v="2469" actId="20577"/>
          <ac:spMkLst>
            <pc:docMk/>
            <pc:sldMk cId="1029633199" sldId="309"/>
            <ac:spMk id="38" creationId="{7CD13538-CC21-9862-75E8-518E7C6E89DB}"/>
          </ac:spMkLst>
        </pc:spChg>
        <pc:spChg chg="del">
          <ac:chgData name="土方雅之" userId="50c032e7-54fb-49da-b366-ca40689d108a" providerId="ADAL" clId="{AA213D45-9297-4F67-8325-15323DC74AA3}" dt="2024-05-21T20:22:46.648" v="2432" actId="478"/>
          <ac:spMkLst>
            <pc:docMk/>
            <pc:sldMk cId="1029633199" sldId="309"/>
            <ac:spMk id="43" creationId="{A384D105-4E26-74D4-3643-030A9882509A}"/>
          </ac:spMkLst>
        </pc:spChg>
        <pc:spChg chg="del">
          <ac:chgData name="土方雅之" userId="50c032e7-54fb-49da-b366-ca40689d108a" providerId="ADAL" clId="{AA213D45-9297-4F67-8325-15323DC74AA3}" dt="2024-05-21T20:23:00.089" v="2470" actId="478"/>
          <ac:spMkLst>
            <pc:docMk/>
            <pc:sldMk cId="1029633199" sldId="309"/>
            <ac:spMk id="44" creationId="{D9DFC8C9-3038-E608-493B-0F37DDD1AB52}"/>
          </ac:spMkLst>
        </pc:spChg>
        <pc:spChg chg="del">
          <ac:chgData name="土方雅之" userId="50c032e7-54fb-49da-b366-ca40689d108a" providerId="ADAL" clId="{AA213D45-9297-4F67-8325-15323DC74AA3}" dt="2024-05-21T20:23:00.089" v="2470" actId="478"/>
          <ac:spMkLst>
            <pc:docMk/>
            <pc:sldMk cId="1029633199" sldId="309"/>
            <ac:spMk id="45" creationId="{B4286C15-4EC9-619F-93E6-B830B396658B}"/>
          </ac:spMkLst>
        </pc:spChg>
        <pc:spChg chg="del">
          <ac:chgData name="土方雅之" userId="50c032e7-54fb-49da-b366-ca40689d108a" providerId="ADAL" clId="{AA213D45-9297-4F67-8325-15323DC74AA3}" dt="2024-05-21T20:23:00.089" v="2470" actId="478"/>
          <ac:spMkLst>
            <pc:docMk/>
            <pc:sldMk cId="1029633199" sldId="309"/>
            <ac:spMk id="46" creationId="{F0FF854D-4BBF-0023-7BCE-C8D39069FF76}"/>
          </ac:spMkLst>
        </pc:spChg>
        <pc:spChg chg="del">
          <ac:chgData name="土方雅之" userId="50c032e7-54fb-49da-b366-ca40689d108a" providerId="ADAL" clId="{AA213D45-9297-4F67-8325-15323DC74AA3}" dt="2024-05-21T20:23:00.089" v="2470" actId="478"/>
          <ac:spMkLst>
            <pc:docMk/>
            <pc:sldMk cId="1029633199" sldId="309"/>
            <ac:spMk id="47" creationId="{5907AA42-4A66-B090-7D21-F9DA7977D967}"/>
          </ac:spMkLst>
        </pc:spChg>
        <pc:spChg chg="del">
          <ac:chgData name="土方雅之" userId="50c032e7-54fb-49da-b366-ca40689d108a" providerId="ADAL" clId="{AA213D45-9297-4F67-8325-15323DC74AA3}" dt="2024-05-21T20:23:00.089" v="2470" actId="478"/>
          <ac:spMkLst>
            <pc:docMk/>
            <pc:sldMk cId="1029633199" sldId="309"/>
            <ac:spMk id="48" creationId="{20FB2773-075B-383E-E9CD-FEE066176C86}"/>
          </ac:spMkLst>
        </pc:spChg>
        <pc:spChg chg="del">
          <ac:chgData name="土方雅之" userId="50c032e7-54fb-49da-b366-ca40689d108a" providerId="ADAL" clId="{AA213D45-9297-4F67-8325-15323DC74AA3}" dt="2024-05-21T20:23:00.089" v="2470" actId="478"/>
          <ac:spMkLst>
            <pc:docMk/>
            <pc:sldMk cId="1029633199" sldId="309"/>
            <ac:spMk id="49" creationId="{6F1C7702-FCE3-D668-FC83-89EDC06A6A16}"/>
          </ac:spMkLst>
        </pc:spChg>
        <pc:spChg chg="del">
          <ac:chgData name="土方雅之" userId="50c032e7-54fb-49da-b366-ca40689d108a" providerId="ADAL" clId="{AA213D45-9297-4F67-8325-15323DC74AA3}" dt="2024-05-21T20:23:00.089" v="2470" actId="478"/>
          <ac:spMkLst>
            <pc:docMk/>
            <pc:sldMk cId="1029633199" sldId="309"/>
            <ac:spMk id="55" creationId="{D8EA030C-7CDF-9369-3CF7-D0F2A49A7FF4}"/>
          </ac:spMkLst>
        </pc:spChg>
        <pc:spChg chg="del">
          <ac:chgData name="土方雅之" userId="50c032e7-54fb-49da-b366-ca40689d108a" providerId="ADAL" clId="{AA213D45-9297-4F67-8325-15323DC74AA3}" dt="2024-05-21T20:23:00.089" v="2470" actId="478"/>
          <ac:spMkLst>
            <pc:docMk/>
            <pc:sldMk cId="1029633199" sldId="309"/>
            <ac:spMk id="56" creationId="{6F461FF8-09E3-41D8-4C71-B006EB62D426}"/>
          </ac:spMkLst>
        </pc:spChg>
        <pc:spChg chg="del">
          <ac:chgData name="土方雅之" userId="50c032e7-54fb-49da-b366-ca40689d108a" providerId="ADAL" clId="{AA213D45-9297-4F67-8325-15323DC74AA3}" dt="2024-05-21T20:23:00.089" v="2470" actId="478"/>
          <ac:spMkLst>
            <pc:docMk/>
            <pc:sldMk cId="1029633199" sldId="309"/>
            <ac:spMk id="57" creationId="{E02136EE-6332-852B-9D8C-42C92B13FD76}"/>
          </ac:spMkLst>
        </pc:spChg>
        <pc:spChg chg="del">
          <ac:chgData name="土方雅之" userId="50c032e7-54fb-49da-b366-ca40689d108a" providerId="ADAL" clId="{AA213D45-9297-4F67-8325-15323DC74AA3}" dt="2024-05-21T20:23:00.089" v="2470" actId="478"/>
          <ac:spMkLst>
            <pc:docMk/>
            <pc:sldMk cId="1029633199" sldId="309"/>
            <ac:spMk id="59" creationId="{FE8A996D-2F56-D493-342D-0BEAB78C0032}"/>
          </ac:spMkLst>
        </pc:spChg>
        <pc:spChg chg="del">
          <ac:chgData name="土方雅之" userId="50c032e7-54fb-49da-b366-ca40689d108a" providerId="ADAL" clId="{AA213D45-9297-4F67-8325-15323DC74AA3}" dt="2024-05-21T20:23:00.089" v="2470" actId="478"/>
          <ac:spMkLst>
            <pc:docMk/>
            <pc:sldMk cId="1029633199" sldId="309"/>
            <ac:spMk id="61" creationId="{B3599E5D-0135-4787-8622-95C1E9DB8E6F}"/>
          </ac:spMkLst>
        </pc:spChg>
        <pc:spChg chg="del">
          <ac:chgData name="土方雅之" userId="50c032e7-54fb-49da-b366-ca40689d108a" providerId="ADAL" clId="{AA213D45-9297-4F67-8325-15323DC74AA3}" dt="2024-05-21T20:23:00.089" v="2470" actId="478"/>
          <ac:spMkLst>
            <pc:docMk/>
            <pc:sldMk cId="1029633199" sldId="309"/>
            <ac:spMk id="63" creationId="{A82ED1A5-21E5-810B-3B3E-F8F34F6311DC}"/>
          </ac:spMkLst>
        </pc:spChg>
        <pc:spChg chg="del">
          <ac:chgData name="土方雅之" userId="50c032e7-54fb-49da-b366-ca40689d108a" providerId="ADAL" clId="{AA213D45-9297-4F67-8325-15323DC74AA3}" dt="2024-05-21T20:23:00.089" v="2470" actId="478"/>
          <ac:spMkLst>
            <pc:docMk/>
            <pc:sldMk cId="1029633199" sldId="309"/>
            <ac:spMk id="65" creationId="{9EDB7E6D-E646-2D68-B872-EBCB77C2CBFF}"/>
          </ac:spMkLst>
        </pc:spChg>
        <pc:spChg chg="del">
          <ac:chgData name="土方雅之" userId="50c032e7-54fb-49da-b366-ca40689d108a" providerId="ADAL" clId="{AA213D45-9297-4F67-8325-15323DC74AA3}" dt="2024-05-21T20:23:00.089" v="2470" actId="478"/>
          <ac:spMkLst>
            <pc:docMk/>
            <pc:sldMk cId="1029633199" sldId="309"/>
            <ac:spMk id="67" creationId="{FDA3ECC2-6A1F-305D-A33D-5D131D0863C2}"/>
          </ac:spMkLst>
        </pc:spChg>
        <pc:spChg chg="del">
          <ac:chgData name="土方雅之" userId="50c032e7-54fb-49da-b366-ca40689d108a" providerId="ADAL" clId="{AA213D45-9297-4F67-8325-15323DC74AA3}" dt="2024-05-21T20:23:00.089" v="2470" actId="478"/>
          <ac:spMkLst>
            <pc:docMk/>
            <pc:sldMk cId="1029633199" sldId="309"/>
            <ac:spMk id="68" creationId="{A5422AED-A1F1-112F-6642-7E59E686F1A6}"/>
          </ac:spMkLst>
        </pc:spChg>
        <pc:spChg chg="del">
          <ac:chgData name="土方雅之" userId="50c032e7-54fb-49da-b366-ca40689d108a" providerId="ADAL" clId="{AA213D45-9297-4F67-8325-15323DC74AA3}" dt="2024-05-21T20:23:00.089" v="2470" actId="478"/>
          <ac:spMkLst>
            <pc:docMk/>
            <pc:sldMk cId="1029633199" sldId="309"/>
            <ac:spMk id="69" creationId="{9F25C010-0C72-7E8F-6B98-CFD43A25D332}"/>
          </ac:spMkLst>
        </pc:spChg>
        <pc:spChg chg="del">
          <ac:chgData name="土方雅之" userId="50c032e7-54fb-49da-b366-ca40689d108a" providerId="ADAL" clId="{AA213D45-9297-4F67-8325-15323DC74AA3}" dt="2024-05-21T20:23:00.089" v="2470" actId="478"/>
          <ac:spMkLst>
            <pc:docMk/>
            <pc:sldMk cId="1029633199" sldId="309"/>
            <ac:spMk id="70" creationId="{C1F83147-E123-8A00-0BAA-DC5087D7FA2C}"/>
          </ac:spMkLst>
        </pc:spChg>
        <pc:spChg chg="del">
          <ac:chgData name="土方雅之" userId="50c032e7-54fb-49da-b366-ca40689d108a" providerId="ADAL" clId="{AA213D45-9297-4F67-8325-15323DC74AA3}" dt="2024-05-21T20:23:00.089" v="2470" actId="478"/>
          <ac:spMkLst>
            <pc:docMk/>
            <pc:sldMk cId="1029633199" sldId="309"/>
            <ac:spMk id="71" creationId="{53F4717F-99DB-487B-4E45-F45914507CAF}"/>
          </ac:spMkLst>
        </pc:spChg>
        <pc:spChg chg="del">
          <ac:chgData name="土方雅之" userId="50c032e7-54fb-49da-b366-ca40689d108a" providerId="ADAL" clId="{AA213D45-9297-4F67-8325-15323DC74AA3}" dt="2024-05-21T20:23:00.089" v="2470" actId="478"/>
          <ac:spMkLst>
            <pc:docMk/>
            <pc:sldMk cId="1029633199" sldId="309"/>
            <ac:spMk id="72" creationId="{FB296DF1-3AE3-112D-1D86-26EF0FE2277C}"/>
          </ac:spMkLst>
        </pc:spChg>
        <pc:spChg chg="add mod">
          <ac:chgData name="土方雅之" userId="50c032e7-54fb-49da-b366-ca40689d108a" providerId="ADAL" clId="{AA213D45-9297-4F67-8325-15323DC74AA3}" dt="2024-05-21T22:57:13.530" v="7955" actId="1037"/>
          <ac:spMkLst>
            <pc:docMk/>
            <pc:sldMk cId="1029633199" sldId="309"/>
            <ac:spMk id="85" creationId="{03B974F3-5878-E4FD-39D4-0A74280DC97F}"/>
          </ac:spMkLst>
        </pc:spChg>
        <pc:spChg chg="add mod">
          <ac:chgData name="土方雅之" userId="50c032e7-54fb-49da-b366-ca40689d108a" providerId="ADAL" clId="{AA213D45-9297-4F67-8325-15323DC74AA3}" dt="2024-05-21T22:24:16.016" v="7445" actId="1036"/>
          <ac:spMkLst>
            <pc:docMk/>
            <pc:sldMk cId="1029633199" sldId="309"/>
            <ac:spMk id="138" creationId="{86A82CC0-30AC-2464-535E-B936C1C6AC1D}"/>
          </ac:spMkLst>
        </pc:spChg>
        <pc:spChg chg="add mod">
          <ac:chgData name="土方雅之" userId="50c032e7-54fb-49da-b366-ca40689d108a" providerId="ADAL" clId="{AA213D45-9297-4F67-8325-15323DC74AA3}" dt="2024-05-21T22:58:03.871" v="7983" actId="12789"/>
          <ac:spMkLst>
            <pc:docMk/>
            <pc:sldMk cId="1029633199" sldId="309"/>
            <ac:spMk id="154" creationId="{E421B107-67D4-E946-99E3-12E2DE59FE59}"/>
          </ac:spMkLst>
        </pc:spChg>
        <pc:spChg chg="add mod">
          <ac:chgData name="土方雅之" userId="50c032e7-54fb-49da-b366-ca40689d108a" providerId="ADAL" clId="{AA213D45-9297-4F67-8325-15323DC74AA3}" dt="2024-05-21T22:57:00.552" v="7940" actId="1076"/>
          <ac:spMkLst>
            <pc:docMk/>
            <pc:sldMk cId="1029633199" sldId="309"/>
            <ac:spMk id="163" creationId="{D19736E5-502E-6CF4-6105-EC72CF8975BA}"/>
          </ac:spMkLst>
        </pc:spChg>
        <pc:picChg chg="del">
          <ac:chgData name="土方雅之" userId="50c032e7-54fb-49da-b366-ca40689d108a" providerId="ADAL" clId="{AA213D45-9297-4F67-8325-15323DC74AA3}" dt="2024-05-21T20:23:00.089" v="2470" actId="478"/>
          <ac:picMkLst>
            <pc:docMk/>
            <pc:sldMk cId="1029633199" sldId="309"/>
            <ac:picMk id="73" creationId="{799DD985-277D-834D-5B9F-DF2DC428CA74}"/>
          </ac:picMkLst>
        </pc:picChg>
        <pc:cxnChg chg="add mod">
          <ac:chgData name="土方雅之" userId="50c032e7-54fb-49da-b366-ca40689d108a" providerId="ADAL" clId="{AA213D45-9297-4F67-8325-15323DC74AA3}" dt="2024-05-21T22:57:48.369" v="7982" actId="554"/>
          <ac:cxnSpMkLst>
            <pc:docMk/>
            <pc:sldMk cId="1029633199" sldId="309"/>
            <ac:cxnSpMk id="28" creationId="{1B47FCD9-4A13-FBCA-79F4-FF7F5E8F7CE6}"/>
          </ac:cxnSpMkLst>
        </pc:cxnChg>
        <pc:cxnChg chg="add mod">
          <ac:chgData name="土方雅之" userId="50c032e7-54fb-49da-b366-ca40689d108a" providerId="ADAL" clId="{AA213D45-9297-4F67-8325-15323DC74AA3}" dt="2024-05-21T22:57:48.369" v="7982" actId="554"/>
          <ac:cxnSpMkLst>
            <pc:docMk/>
            <pc:sldMk cId="1029633199" sldId="309"/>
            <ac:cxnSpMk id="32" creationId="{C873D5D7-69E9-7FCA-9962-8C1C091C1CB4}"/>
          </ac:cxnSpMkLst>
        </pc:cxnChg>
        <pc:cxnChg chg="add mod">
          <ac:chgData name="土方雅之" userId="50c032e7-54fb-49da-b366-ca40689d108a" providerId="ADAL" clId="{AA213D45-9297-4F67-8325-15323DC74AA3}" dt="2024-05-21T22:57:48.369" v="7982" actId="554"/>
          <ac:cxnSpMkLst>
            <pc:docMk/>
            <pc:sldMk cId="1029633199" sldId="309"/>
            <ac:cxnSpMk id="35" creationId="{1D095D7D-B063-8CC7-2D95-4C79595D3002}"/>
          </ac:cxnSpMkLst>
        </pc:cxnChg>
        <pc:cxnChg chg="add mod">
          <ac:chgData name="土方雅之" userId="50c032e7-54fb-49da-b366-ca40689d108a" providerId="ADAL" clId="{AA213D45-9297-4F67-8325-15323DC74AA3}" dt="2024-05-21T22:57:00.552" v="7940" actId="1076"/>
          <ac:cxnSpMkLst>
            <pc:docMk/>
            <pc:sldMk cId="1029633199" sldId="309"/>
            <ac:cxnSpMk id="40" creationId="{80AD7507-F74B-2536-893B-A3279494A295}"/>
          </ac:cxnSpMkLst>
        </pc:cxnChg>
        <pc:cxnChg chg="del mod">
          <ac:chgData name="土方雅之" userId="50c032e7-54fb-49da-b366-ca40689d108a" providerId="ADAL" clId="{AA213D45-9297-4F67-8325-15323DC74AA3}" dt="2024-05-21T20:23:00.089" v="2470" actId="478"/>
          <ac:cxnSpMkLst>
            <pc:docMk/>
            <pc:sldMk cId="1029633199" sldId="309"/>
            <ac:cxnSpMk id="50" creationId="{D0960946-6200-4DF4-84B4-E48458592765}"/>
          </ac:cxnSpMkLst>
        </pc:cxnChg>
        <pc:cxnChg chg="del mod">
          <ac:chgData name="土方雅之" userId="50c032e7-54fb-49da-b366-ca40689d108a" providerId="ADAL" clId="{AA213D45-9297-4F67-8325-15323DC74AA3}" dt="2024-05-21T20:23:00.089" v="2470" actId="478"/>
          <ac:cxnSpMkLst>
            <pc:docMk/>
            <pc:sldMk cId="1029633199" sldId="309"/>
            <ac:cxnSpMk id="51" creationId="{5D79B5D7-4043-D702-0E0F-8768DB0B9B18}"/>
          </ac:cxnSpMkLst>
        </pc:cxnChg>
        <pc:cxnChg chg="del mod">
          <ac:chgData name="土方雅之" userId="50c032e7-54fb-49da-b366-ca40689d108a" providerId="ADAL" clId="{AA213D45-9297-4F67-8325-15323DC74AA3}" dt="2024-05-21T20:23:00.089" v="2470" actId="478"/>
          <ac:cxnSpMkLst>
            <pc:docMk/>
            <pc:sldMk cId="1029633199" sldId="309"/>
            <ac:cxnSpMk id="52" creationId="{E656D537-5DCC-479B-B2F7-AAA300ACE039}"/>
          </ac:cxnSpMkLst>
        </pc:cxnChg>
        <pc:cxnChg chg="del mod">
          <ac:chgData name="土方雅之" userId="50c032e7-54fb-49da-b366-ca40689d108a" providerId="ADAL" clId="{AA213D45-9297-4F67-8325-15323DC74AA3}" dt="2024-05-21T20:23:00.089" v="2470" actId="478"/>
          <ac:cxnSpMkLst>
            <pc:docMk/>
            <pc:sldMk cId="1029633199" sldId="309"/>
            <ac:cxnSpMk id="53" creationId="{8A93D417-69C4-96EA-4DA0-C09289515FAE}"/>
          </ac:cxnSpMkLst>
        </pc:cxnChg>
        <pc:cxnChg chg="del mod">
          <ac:chgData name="土方雅之" userId="50c032e7-54fb-49da-b366-ca40689d108a" providerId="ADAL" clId="{AA213D45-9297-4F67-8325-15323DC74AA3}" dt="2024-05-21T20:23:00.089" v="2470" actId="478"/>
          <ac:cxnSpMkLst>
            <pc:docMk/>
            <pc:sldMk cId="1029633199" sldId="309"/>
            <ac:cxnSpMk id="54" creationId="{8BAE960C-EDF9-8D71-422C-884C0E9EB6C3}"/>
          </ac:cxnSpMkLst>
        </pc:cxnChg>
        <pc:cxnChg chg="del mod">
          <ac:chgData name="土方雅之" userId="50c032e7-54fb-49da-b366-ca40689d108a" providerId="ADAL" clId="{AA213D45-9297-4F67-8325-15323DC74AA3}" dt="2024-05-21T20:23:00.089" v="2470" actId="478"/>
          <ac:cxnSpMkLst>
            <pc:docMk/>
            <pc:sldMk cId="1029633199" sldId="309"/>
            <ac:cxnSpMk id="58" creationId="{57D58870-DFE2-A5F9-0B9C-4273EB614C17}"/>
          </ac:cxnSpMkLst>
        </pc:cxnChg>
        <pc:cxnChg chg="del mod">
          <ac:chgData name="土方雅之" userId="50c032e7-54fb-49da-b366-ca40689d108a" providerId="ADAL" clId="{AA213D45-9297-4F67-8325-15323DC74AA3}" dt="2024-05-21T20:23:00.089" v="2470" actId="478"/>
          <ac:cxnSpMkLst>
            <pc:docMk/>
            <pc:sldMk cId="1029633199" sldId="309"/>
            <ac:cxnSpMk id="60" creationId="{51CEF638-4408-D41B-7BBA-08E90718093F}"/>
          </ac:cxnSpMkLst>
        </pc:cxnChg>
        <pc:cxnChg chg="del mod">
          <ac:chgData name="土方雅之" userId="50c032e7-54fb-49da-b366-ca40689d108a" providerId="ADAL" clId="{AA213D45-9297-4F67-8325-15323DC74AA3}" dt="2024-05-21T20:23:00.089" v="2470" actId="478"/>
          <ac:cxnSpMkLst>
            <pc:docMk/>
            <pc:sldMk cId="1029633199" sldId="309"/>
            <ac:cxnSpMk id="62" creationId="{084DC0F5-FD1E-FE35-2CB5-F965F9B7B0A4}"/>
          </ac:cxnSpMkLst>
        </pc:cxnChg>
        <pc:cxnChg chg="del mod">
          <ac:chgData name="土方雅之" userId="50c032e7-54fb-49da-b366-ca40689d108a" providerId="ADAL" clId="{AA213D45-9297-4F67-8325-15323DC74AA3}" dt="2024-05-21T20:23:00.089" v="2470" actId="478"/>
          <ac:cxnSpMkLst>
            <pc:docMk/>
            <pc:sldMk cId="1029633199" sldId="309"/>
            <ac:cxnSpMk id="64" creationId="{4E72A099-01FA-CB00-CA7D-0D6DABF78434}"/>
          </ac:cxnSpMkLst>
        </pc:cxnChg>
        <pc:cxnChg chg="del mod">
          <ac:chgData name="土方雅之" userId="50c032e7-54fb-49da-b366-ca40689d108a" providerId="ADAL" clId="{AA213D45-9297-4F67-8325-15323DC74AA3}" dt="2024-05-21T20:23:00.089" v="2470" actId="478"/>
          <ac:cxnSpMkLst>
            <pc:docMk/>
            <pc:sldMk cId="1029633199" sldId="309"/>
            <ac:cxnSpMk id="66" creationId="{A5946561-814D-A88A-9228-8CAD2B7658D8}"/>
          </ac:cxnSpMkLst>
        </pc:cxnChg>
        <pc:cxnChg chg="add mod">
          <ac:chgData name="土方雅之" userId="50c032e7-54fb-49da-b366-ca40689d108a" providerId="ADAL" clId="{AA213D45-9297-4F67-8325-15323DC74AA3}" dt="2024-05-21T22:57:00.552" v="7940" actId="1076"/>
          <ac:cxnSpMkLst>
            <pc:docMk/>
            <pc:sldMk cId="1029633199" sldId="309"/>
            <ac:cxnSpMk id="74" creationId="{82858010-40D7-9542-4988-B4CC4DAB0956}"/>
          </ac:cxnSpMkLst>
        </pc:cxnChg>
        <pc:cxnChg chg="add mod">
          <ac:chgData name="土方雅之" userId="50c032e7-54fb-49da-b366-ca40689d108a" providerId="ADAL" clId="{AA213D45-9297-4F67-8325-15323DC74AA3}" dt="2024-05-21T22:57:00.552" v="7940" actId="1076"/>
          <ac:cxnSpMkLst>
            <pc:docMk/>
            <pc:sldMk cId="1029633199" sldId="309"/>
            <ac:cxnSpMk id="79" creationId="{FD764572-9378-AA0A-F1BC-A2FC8DBAD364}"/>
          </ac:cxnSpMkLst>
        </pc:cxnChg>
        <pc:cxnChg chg="add mod">
          <ac:chgData name="土方雅之" userId="50c032e7-54fb-49da-b366-ca40689d108a" providerId="ADAL" clId="{AA213D45-9297-4F67-8325-15323DC74AA3}" dt="2024-05-21T22:57:48.369" v="7982" actId="554"/>
          <ac:cxnSpMkLst>
            <pc:docMk/>
            <pc:sldMk cId="1029633199" sldId="309"/>
            <ac:cxnSpMk id="82" creationId="{AA30D98D-4E53-B125-0D5D-ED5B740CDFE3}"/>
          </ac:cxnSpMkLst>
        </pc:cxnChg>
        <pc:cxnChg chg="add mod">
          <ac:chgData name="土方雅之" userId="50c032e7-54fb-49da-b366-ca40689d108a" providerId="ADAL" clId="{AA213D45-9297-4F67-8325-15323DC74AA3}" dt="2024-05-21T22:57:13.530" v="7955" actId="1037"/>
          <ac:cxnSpMkLst>
            <pc:docMk/>
            <pc:sldMk cId="1029633199" sldId="309"/>
            <ac:cxnSpMk id="86" creationId="{242E2552-F1E8-527B-DA4D-26EA90BFF94A}"/>
          </ac:cxnSpMkLst>
        </pc:cxnChg>
        <pc:cxnChg chg="add del mod">
          <ac:chgData name="土方雅之" userId="50c032e7-54fb-49da-b366-ca40689d108a" providerId="ADAL" clId="{AA213D45-9297-4F67-8325-15323DC74AA3}" dt="2024-05-21T22:55:58.412" v="7891" actId="478"/>
          <ac:cxnSpMkLst>
            <pc:docMk/>
            <pc:sldMk cId="1029633199" sldId="309"/>
            <ac:cxnSpMk id="89" creationId="{DC72B7E5-465B-7A24-8A87-9DE845B52B27}"/>
          </ac:cxnSpMkLst>
        </pc:cxnChg>
        <pc:cxnChg chg="add mod">
          <ac:chgData name="土方雅之" userId="50c032e7-54fb-49da-b366-ca40689d108a" providerId="ADAL" clId="{AA213D45-9297-4F67-8325-15323DC74AA3}" dt="2024-05-21T22:57:13.530" v="7955" actId="1037"/>
          <ac:cxnSpMkLst>
            <pc:docMk/>
            <pc:sldMk cId="1029633199" sldId="309"/>
            <ac:cxnSpMk id="93" creationId="{5FCB31D7-C769-5BAE-4260-7D0E41D24AE4}"/>
          </ac:cxnSpMkLst>
        </pc:cxnChg>
        <pc:cxnChg chg="add mod">
          <ac:chgData name="土方雅之" userId="50c032e7-54fb-49da-b366-ca40689d108a" providerId="ADAL" clId="{AA213D45-9297-4F67-8325-15323DC74AA3}" dt="2024-05-21T22:57:48.369" v="7982" actId="554"/>
          <ac:cxnSpMkLst>
            <pc:docMk/>
            <pc:sldMk cId="1029633199" sldId="309"/>
            <ac:cxnSpMk id="98" creationId="{7D606946-47B3-7FA9-855F-0AD9A216D42F}"/>
          </ac:cxnSpMkLst>
        </pc:cxnChg>
        <pc:cxnChg chg="add mod">
          <ac:chgData name="土方雅之" userId="50c032e7-54fb-49da-b366-ca40689d108a" providerId="ADAL" clId="{AA213D45-9297-4F67-8325-15323DC74AA3}" dt="2024-05-21T22:57:13.530" v="7955" actId="1037"/>
          <ac:cxnSpMkLst>
            <pc:docMk/>
            <pc:sldMk cId="1029633199" sldId="309"/>
            <ac:cxnSpMk id="108" creationId="{B4C3ED9B-A6C4-B835-DE17-78B18018544C}"/>
          </ac:cxnSpMkLst>
        </pc:cxnChg>
        <pc:cxnChg chg="add mod">
          <ac:chgData name="土方雅之" userId="50c032e7-54fb-49da-b366-ca40689d108a" providerId="ADAL" clId="{AA213D45-9297-4F67-8325-15323DC74AA3}" dt="2024-05-21T22:57:13.530" v="7955" actId="1037"/>
          <ac:cxnSpMkLst>
            <pc:docMk/>
            <pc:sldMk cId="1029633199" sldId="309"/>
            <ac:cxnSpMk id="111" creationId="{EE1B704C-C5EE-5464-019E-CDA80D987BC9}"/>
          </ac:cxnSpMkLst>
        </pc:cxnChg>
        <pc:cxnChg chg="add mod">
          <ac:chgData name="土方雅之" userId="50c032e7-54fb-49da-b366-ca40689d108a" providerId="ADAL" clId="{AA213D45-9297-4F67-8325-15323DC74AA3}" dt="2024-05-21T22:57:13.530" v="7955" actId="1037"/>
          <ac:cxnSpMkLst>
            <pc:docMk/>
            <pc:sldMk cId="1029633199" sldId="309"/>
            <ac:cxnSpMk id="116" creationId="{25D869CF-8951-ACB1-E95B-9242498A88A3}"/>
          </ac:cxnSpMkLst>
        </pc:cxnChg>
        <pc:cxnChg chg="add mod">
          <ac:chgData name="土方雅之" userId="50c032e7-54fb-49da-b366-ca40689d108a" providerId="ADAL" clId="{AA213D45-9297-4F67-8325-15323DC74AA3}" dt="2024-05-21T22:57:29.968" v="7978" actId="1038"/>
          <ac:cxnSpMkLst>
            <pc:docMk/>
            <pc:sldMk cId="1029633199" sldId="309"/>
            <ac:cxnSpMk id="119" creationId="{B12608BA-9811-6978-4575-1A15422A85DD}"/>
          </ac:cxnSpMkLst>
        </pc:cxnChg>
        <pc:cxnChg chg="add mod">
          <ac:chgData name="土方雅之" userId="50c032e7-54fb-49da-b366-ca40689d108a" providerId="ADAL" clId="{AA213D45-9297-4F67-8325-15323DC74AA3}" dt="2024-05-21T22:57:29.968" v="7978" actId="1038"/>
          <ac:cxnSpMkLst>
            <pc:docMk/>
            <pc:sldMk cId="1029633199" sldId="309"/>
            <ac:cxnSpMk id="122" creationId="{4A2F40BB-35AE-2366-C13E-B6187A9D2EEB}"/>
          </ac:cxnSpMkLst>
        </pc:cxnChg>
        <pc:cxnChg chg="add mod">
          <ac:chgData name="土方雅之" userId="50c032e7-54fb-49da-b366-ca40689d108a" providerId="ADAL" clId="{AA213D45-9297-4F67-8325-15323DC74AA3}" dt="2024-05-21T22:57:39.486" v="7981" actId="12788"/>
          <ac:cxnSpMkLst>
            <pc:docMk/>
            <pc:sldMk cId="1029633199" sldId="309"/>
            <ac:cxnSpMk id="130" creationId="{A9022461-8FFD-F68F-2574-901982A4D115}"/>
          </ac:cxnSpMkLst>
        </pc:cxnChg>
        <pc:cxnChg chg="add del mod">
          <ac:chgData name="土方雅之" userId="50c032e7-54fb-49da-b366-ca40689d108a" providerId="ADAL" clId="{AA213D45-9297-4F67-8325-15323DC74AA3}" dt="2024-05-21T22:03:31.960" v="6556" actId="478"/>
          <ac:cxnSpMkLst>
            <pc:docMk/>
            <pc:sldMk cId="1029633199" sldId="309"/>
            <ac:cxnSpMk id="133" creationId="{DE53C978-297D-AA02-9B40-05892F606484}"/>
          </ac:cxnSpMkLst>
        </pc:cxnChg>
        <pc:cxnChg chg="add mod">
          <ac:chgData name="土方雅之" userId="50c032e7-54fb-49da-b366-ca40689d108a" providerId="ADAL" clId="{AA213D45-9297-4F67-8325-15323DC74AA3}" dt="2024-05-21T22:57:39.486" v="7981" actId="12788"/>
          <ac:cxnSpMkLst>
            <pc:docMk/>
            <pc:sldMk cId="1029633199" sldId="309"/>
            <ac:cxnSpMk id="135" creationId="{C1850D9D-48A5-E736-8687-38B1D7EA6B52}"/>
          </ac:cxnSpMkLst>
        </pc:cxnChg>
        <pc:cxnChg chg="add mod">
          <ac:chgData name="土方雅之" userId="50c032e7-54fb-49da-b366-ca40689d108a" providerId="ADAL" clId="{AA213D45-9297-4F67-8325-15323DC74AA3}" dt="2024-05-21T22:57:39.486" v="7981" actId="12788"/>
          <ac:cxnSpMkLst>
            <pc:docMk/>
            <pc:sldMk cId="1029633199" sldId="309"/>
            <ac:cxnSpMk id="139" creationId="{144A6BF3-7536-89A5-E37D-893809A0E4B6}"/>
          </ac:cxnSpMkLst>
        </pc:cxnChg>
        <pc:cxnChg chg="add mod">
          <ac:chgData name="土方雅之" userId="50c032e7-54fb-49da-b366-ca40689d108a" providerId="ADAL" clId="{AA213D45-9297-4F67-8325-15323DC74AA3}" dt="2024-05-21T22:58:03.871" v="7983" actId="12789"/>
          <ac:cxnSpMkLst>
            <pc:docMk/>
            <pc:sldMk cId="1029633199" sldId="309"/>
            <ac:cxnSpMk id="143" creationId="{14DC5893-A81D-49EB-D2AA-CBA70A611200}"/>
          </ac:cxnSpMkLst>
        </pc:cxnChg>
        <pc:cxnChg chg="add mod">
          <ac:chgData name="土方雅之" userId="50c032e7-54fb-49da-b366-ca40689d108a" providerId="ADAL" clId="{AA213D45-9297-4F67-8325-15323DC74AA3}" dt="2024-05-21T22:58:03.871" v="7983" actId="12789"/>
          <ac:cxnSpMkLst>
            <pc:docMk/>
            <pc:sldMk cId="1029633199" sldId="309"/>
            <ac:cxnSpMk id="146" creationId="{CD6949E6-85E9-60C0-B592-8EEFDB4BDE0F}"/>
          </ac:cxnSpMkLst>
        </pc:cxnChg>
        <pc:cxnChg chg="add mod">
          <ac:chgData name="土方雅之" userId="50c032e7-54fb-49da-b366-ca40689d108a" providerId="ADAL" clId="{AA213D45-9297-4F67-8325-15323DC74AA3}" dt="2024-05-21T22:58:03.871" v="7983" actId="12789"/>
          <ac:cxnSpMkLst>
            <pc:docMk/>
            <pc:sldMk cId="1029633199" sldId="309"/>
            <ac:cxnSpMk id="150" creationId="{DC4EBF5E-3F0D-D05E-FAB3-77AC95985D2A}"/>
          </ac:cxnSpMkLst>
        </pc:cxnChg>
        <pc:cxnChg chg="add mod">
          <ac:chgData name="土方雅之" userId="50c032e7-54fb-49da-b366-ca40689d108a" providerId="ADAL" clId="{AA213D45-9297-4F67-8325-15323DC74AA3}" dt="2024-05-21T22:58:03.871" v="7983" actId="12789"/>
          <ac:cxnSpMkLst>
            <pc:docMk/>
            <pc:sldMk cId="1029633199" sldId="309"/>
            <ac:cxnSpMk id="155" creationId="{88018909-A031-0B23-48B6-BDDFCBC31DF5}"/>
          </ac:cxnSpMkLst>
        </pc:cxnChg>
        <pc:cxnChg chg="add mod">
          <ac:chgData name="土方雅之" userId="50c032e7-54fb-49da-b366-ca40689d108a" providerId="ADAL" clId="{AA213D45-9297-4F67-8325-15323DC74AA3}" dt="2024-05-21T22:57:13.530" v="7955" actId="1037"/>
          <ac:cxnSpMkLst>
            <pc:docMk/>
            <pc:sldMk cId="1029633199" sldId="309"/>
            <ac:cxnSpMk id="167" creationId="{98988034-60BD-F4A7-08B4-B799D4443F03}"/>
          </ac:cxnSpMkLst>
        </pc:cxnChg>
      </pc:sldChg>
      <pc:sldChg chg="addSp modSp add mod">
        <pc:chgData name="土方雅之" userId="50c032e7-54fb-49da-b366-ca40689d108a" providerId="ADAL" clId="{AA213D45-9297-4F67-8325-15323DC74AA3}" dt="2024-05-21T23:54:46.132" v="8023" actId="1035"/>
        <pc:sldMkLst>
          <pc:docMk/>
          <pc:sldMk cId="2237064219" sldId="310"/>
        </pc:sldMkLst>
        <pc:spChg chg="add mod">
          <ac:chgData name="土方雅之" userId="50c032e7-54fb-49da-b366-ca40689d108a" providerId="ADAL" clId="{AA213D45-9297-4F67-8325-15323DC74AA3}" dt="2024-05-21T22:24:53.088" v="7539" actId="1036"/>
          <ac:spMkLst>
            <pc:docMk/>
            <pc:sldMk cId="2237064219" sldId="310"/>
            <ac:spMk id="2" creationId="{835ACBD6-8681-3A76-7C3A-7C79B04B0FC5}"/>
          </ac:spMkLst>
        </pc:spChg>
        <pc:spChg chg="add mod">
          <ac:chgData name="土方雅之" userId="50c032e7-54fb-49da-b366-ca40689d108a" providerId="ADAL" clId="{AA213D45-9297-4F67-8325-15323DC74AA3}" dt="2024-05-21T22:24:53.088" v="7539" actId="1036"/>
          <ac:spMkLst>
            <pc:docMk/>
            <pc:sldMk cId="2237064219" sldId="310"/>
            <ac:spMk id="3" creationId="{200A2A90-8358-B030-9F35-6C66C422BC46}"/>
          </ac:spMkLst>
        </pc:spChg>
        <pc:spChg chg="add mod">
          <ac:chgData name="土方雅之" userId="50c032e7-54fb-49da-b366-ca40689d108a" providerId="ADAL" clId="{AA213D45-9297-4F67-8325-15323DC74AA3}" dt="2024-05-21T22:24:53.088" v="7539" actId="1036"/>
          <ac:spMkLst>
            <pc:docMk/>
            <pc:sldMk cId="2237064219" sldId="310"/>
            <ac:spMk id="4" creationId="{4063045C-A50C-733B-1B06-CAFA57EB10C8}"/>
          </ac:spMkLst>
        </pc:spChg>
        <pc:spChg chg="add mod">
          <ac:chgData name="土方雅之" userId="50c032e7-54fb-49da-b366-ca40689d108a" providerId="ADAL" clId="{AA213D45-9297-4F67-8325-15323DC74AA3}" dt="2024-05-21T21:54:23.495" v="6159" actId="1038"/>
          <ac:spMkLst>
            <pc:docMk/>
            <pc:sldMk cId="2237064219" sldId="310"/>
            <ac:spMk id="5" creationId="{815FD975-0BCC-95B2-202E-7558987008E8}"/>
          </ac:spMkLst>
        </pc:spChg>
        <pc:spChg chg="add mod">
          <ac:chgData name="土方雅之" userId="50c032e7-54fb-49da-b366-ca40689d108a" providerId="ADAL" clId="{AA213D45-9297-4F67-8325-15323DC74AA3}" dt="2024-05-21T22:24:53.088" v="7539" actId="1036"/>
          <ac:spMkLst>
            <pc:docMk/>
            <pc:sldMk cId="2237064219" sldId="310"/>
            <ac:spMk id="6" creationId="{8CDE9E44-CEF0-685D-C750-13B45BF13E21}"/>
          </ac:spMkLst>
        </pc:spChg>
        <pc:spChg chg="add mod">
          <ac:chgData name="土方雅之" userId="50c032e7-54fb-49da-b366-ca40689d108a" providerId="ADAL" clId="{AA213D45-9297-4F67-8325-15323DC74AA3}" dt="2024-05-21T22:24:53.088" v="7539" actId="1036"/>
          <ac:spMkLst>
            <pc:docMk/>
            <pc:sldMk cId="2237064219" sldId="310"/>
            <ac:spMk id="7" creationId="{DB2EE44F-BCB9-AC9C-4869-9E103ACAA1ED}"/>
          </ac:spMkLst>
        </pc:spChg>
        <pc:spChg chg="add mod">
          <ac:chgData name="土方雅之" userId="50c032e7-54fb-49da-b366-ca40689d108a" providerId="ADAL" clId="{AA213D45-9297-4F67-8325-15323DC74AA3}" dt="2024-05-21T21:54:54.655" v="6178" actId="1076"/>
          <ac:spMkLst>
            <pc:docMk/>
            <pc:sldMk cId="2237064219" sldId="310"/>
            <ac:spMk id="8" creationId="{275BBBE5-1704-C986-D0D7-C2A34AE82E6C}"/>
          </ac:spMkLst>
        </pc:spChg>
        <pc:spChg chg="add mod">
          <ac:chgData name="土方雅之" userId="50c032e7-54fb-49da-b366-ca40689d108a" providerId="ADAL" clId="{AA213D45-9297-4F67-8325-15323DC74AA3}" dt="2024-05-21T22:58:26.018" v="7984" actId="12789"/>
          <ac:spMkLst>
            <pc:docMk/>
            <pc:sldMk cId="2237064219" sldId="310"/>
            <ac:spMk id="9" creationId="{240E5DC2-9E32-5C26-3BB5-6BDA502001D0}"/>
          </ac:spMkLst>
        </pc:spChg>
        <pc:spChg chg="add mod">
          <ac:chgData name="土方雅之" userId="50c032e7-54fb-49da-b366-ca40689d108a" providerId="ADAL" clId="{AA213D45-9297-4F67-8325-15323DC74AA3}" dt="2024-05-21T22:58:26.018" v="7984" actId="12789"/>
          <ac:spMkLst>
            <pc:docMk/>
            <pc:sldMk cId="2237064219" sldId="310"/>
            <ac:spMk id="10" creationId="{C7E74E52-5920-D236-0C49-E4C92B5EDC41}"/>
          </ac:spMkLst>
        </pc:spChg>
        <pc:spChg chg="add mod">
          <ac:chgData name="土方雅之" userId="50c032e7-54fb-49da-b366-ca40689d108a" providerId="ADAL" clId="{AA213D45-9297-4F67-8325-15323DC74AA3}" dt="2024-05-21T22:24:53.088" v="7539" actId="1036"/>
          <ac:spMkLst>
            <pc:docMk/>
            <pc:sldMk cId="2237064219" sldId="310"/>
            <ac:spMk id="11" creationId="{21A493E5-D64F-A3E7-336F-54136B4CA50B}"/>
          </ac:spMkLst>
        </pc:spChg>
        <pc:spChg chg="add mod">
          <ac:chgData name="土方雅之" userId="50c032e7-54fb-49da-b366-ca40689d108a" providerId="ADAL" clId="{AA213D45-9297-4F67-8325-15323DC74AA3}" dt="2024-05-21T21:58:57.746" v="6389" actId="1038"/>
          <ac:spMkLst>
            <pc:docMk/>
            <pc:sldMk cId="2237064219" sldId="310"/>
            <ac:spMk id="12" creationId="{A3DA5B96-8444-0EDD-7FF7-A4225B40EBAE}"/>
          </ac:spMkLst>
        </pc:spChg>
        <pc:spChg chg="add mod">
          <ac:chgData name="土方雅之" userId="50c032e7-54fb-49da-b366-ca40689d108a" providerId="ADAL" clId="{AA213D45-9297-4F67-8325-15323DC74AA3}" dt="2024-05-21T21:54:23.495" v="6159" actId="1038"/>
          <ac:spMkLst>
            <pc:docMk/>
            <pc:sldMk cId="2237064219" sldId="310"/>
            <ac:spMk id="13" creationId="{42920DA5-E771-BC51-84B4-C170A0C89A7E}"/>
          </ac:spMkLst>
        </pc:spChg>
        <pc:spChg chg="add mod">
          <ac:chgData name="土方雅之" userId="50c032e7-54fb-49da-b366-ca40689d108a" providerId="ADAL" clId="{AA213D45-9297-4F67-8325-15323DC74AA3}" dt="2024-05-21T21:58:57.746" v="6389" actId="1038"/>
          <ac:spMkLst>
            <pc:docMk/>
            <pc:sldMk cId="2237064219" sldId="310"/>
            <ac:spMk id="14" creationId="{C407200E-2943-A3BB-A369-9E4389925B0B}"/>
          </ac:spMkLst>
        </pc:spChg>
        <pc:spChg chg="add mod">
          <ac:chgData name="土方雅之" userId="50c032e7-54fb-49da-b366-ca40689d108a" providerId="ADAL" clId="{AA213D45-9297-4F67-8325-15323DC74AA3}" dt="2024-05-21T22:58:26.018" v="7984" actId="12789"/>
          <ac:spMkLst>
            <pc:docMk/>
            <pc:sldMk cId="2237064219" sldId="310"/>
            <ac:spMk id="15" creationId="{902CE2AD-7B16-FE48-037F-0A8072943C02}"/>
          </ac:spMkLst>
        </pc:spChg>
        <pc:spChg chg="add mod">
          <ac:chgData name="土方雅之" userId="50c032e7-54fb-49da-b366-ca40689d108a" providerId="ADAL" clId="{AA213D45-9297-4F67-8325-15323DC74AA3}" dt="2024-05-21T22:24:53.088" v="7539" actId="1036"/>
          <ac:spMkLst>
            <pc:docMk/>
            <pc:sldMk cId="2237064219" sldId="310"/>
            <ac:spMk id="16" creationId="{5D1AA939-DBCE-F799-B136-28F2AC5B2448}"/>
          </ac:spMkLst>
        </pc:spChg>
        <pc:spChg chg="add mod">
          <ac:chgData name="土方雅之" userId="50c032e7-54fb-49da-b366-ca40689d108a" providerId="ADAL" clId="{AA213D45-9297-4F67-8325-15323DC74AA3}" dt="2024-05-21T21:58:57.746" v="6389" actId="1038"/>
          <ac:spMkLst>
            <pc:docMk/>
            <pc:sldMk cId="2237064219" sldId="310"/>
            <ac:spMk id="17" creationId="{867EB358-D0C2-8DFD-03A7-A0D6CAB70A2E}"/>
          </ac:spMkLst>
        </pc:spChg>
        <pc:spChg chg="mod">
          <ac:chgData name="土方雅之" userId="50c032e7-54fb-49da-b366-ca40689d108a" providerId="ADAL" clId="{AA213D45-9297-4F67-8325-15323DC74AA3}" dt="2024-05-21T22:05:52.602" v="6623" actId="20577"/>
          <ac:spMkLst>
            <pc:docMk/>
            <pc:sldMk cId="2237064219" sldId="310"/>
            <ac:spMk id="38" creationId="{7CD13538-CC21-9862-75E8-518E7C6E89DB}"/>
          </ac:spMkLst>
        </pc:spChg>
        <pc:spChg chg="add mod">
          <ac:chgData name="土方雅之" userId="50c032e7-54fb-49da-b366-ca40689d108a" providerId="ADAL" clId="{AA213D45-9297-4F67-8325-15323DC74AA3}" dt="2024-05-21T21:54:55.487" v="6179"/>
          <ac:spMkLst>
            <pc:docMk/>
            <pc:sldMk cId="2237064219" sldId="310"/>
            <ac:spMk id="40" creationId="{7A10E0E1-7D83-D03D-6EDE-31D1F65FB5F0}"/>
          </ac:spMkLst>
        </pc:spChg>
        <pc:spChg chg="add mod">
          <ac:chgData name="土方雅之" userId="50c032e7-54fb-49da-b366-ca40689d108a" providerId="ADAL" clId="{AA213D45-9297-4F67-8325-15323DC74AA3}" dt="2024-05-21T22:24:53.088" v="7539" actId="1036"/>
          <ac:spMkLst>
            <pc:docMk/>
            <pc:sldMk cId="2237064219" sldId="310"/>
            <ac:spMk id="59" creationId="{84A1BD5E-6D59-C0BA-DFDF-DF582419FEB2}"/>
          </ac:spMkLst>
        </pc:spChg>
        <pc:spChg chg="add mod">
          <ac:chgData name="土方雅之" userId="50c032e7-54fb-49da-b366-ca40689d108a" providerId="ADAL" clId="{AA213D45-9297-4F67-8325-15323DC74AA3}" dt="2024-05-21T22:25:02.949" v="7588" actId="1036"/>
          <ac:spMkLst>
            <pc:docMk/>
            <pc:sldMk cId="2237064219" sldId="310"/>
            <ac:spMk id="60" creationId="{C97D3260-BB32-BAC7-9A74-7E8573400A0C}"/>
          </ac:spMkLst>
        </pc:spChg>
        <pc:spChg chg="add mod">
          <ac:chgData name="土方雅之" userId="50c032e7-54fb-49da-b366-ca40689d108a" providerId="ADAL" clId="{AA213D45-9297-4F67-8325-15323DC74AA3}" dt="2024-05-21T21:58:57.746" v="6389" actId="1038"/>
          <ac:spMkLst>
            <pc:docMk/>
            <pc:sldMk cId="2237064219" sldId="310"/>
            <ac:spMk id="61" creationId="{53A7D916-2326-529E-58AD-3C7A25E959CF}"/>
          </ac:spMkLst>
        </pc:spChg>
        <pc:spChg chg="add mod">
          <ac:chgData name="土方雅之" userId="50c032e7-54fb-49da-b366-ca40689d108a" providerId="ADAL" clId="{AA213D45-9297-4F67-8325-15323DC74AA3}" dt="2024-05-21T21:58:57.746" v="6389" actId="1038"/>
          <ac:spMkLst>
            <pc:docMk/>
            <pc:sldMk cId="2237064219" sldId="310"/>
            <ac:spMk id="62" creationId="{AC1B7B88-3283-E142-249C-0216AC35E69A}"/>
          </ac:spMkLst>
        </pc:spChg>
        <pc:spChg chg="add mod">
          <ac:chgData name="土方雅之" userId="50c032e7-54fb-49da-b366-ca40689d108a" providerId="ADAL" clId="{AA213D45-9297-4F67-8325-15323DC74AA3}" dt="2024-05-21T21:58:57.746" v="6389" actId="1038"/>
          <ac:spMkLst>
            <pc:docMk/>
            <pc:sldMk cId="2237064219" sldId="310"/>
            <ac:spMk id="63" creationId="{EEAED360-4313-9F3C-B7B9-1BFE94B7D72B}"/>
          </ac:spMkLst>
        </pc:spChg>
        <pc:spChg chg="add mod">
          <ac:chgData name="土方雅之" userId="50c032e7-54fb-49da-b366-ca40689d108a" providerId="ADAL" clId="{AA213D45-9297-4F67-8325-15323DC74AA3}" dt="2024-05-21T22:58:26.018" v="7984" actId="12789"/>
          <ac:spMkLst>
            <pc:docMk/>
            <pc:sldMk cId="2237064219" sldId="310"/>
            <ac:spMk id="64" creationId="{68ADBC7C-F9A3-8BBB-B0C6-3E5A1CD400DE}"/>
          </ac:spMkLst>
        </pc:spChg>
        <pc:spChg chg="add mod">
          <ac:chgData name="土方雅之" userId="50c032e7-54fb-49da-b366-ca40689d108a" providerId="ADAL" clId="{AA213D45-9297-4F67-8325-15323DC74AA3}" dt="2024-05-21T22:58:26.018" v="7984" actId="12789"/>
          <ac:spMkLst>
            <pc:docMk/>
            <pc:sldMk cId="2237064219" sldId="310"/>
            <ac:spMk id="88" creationId="{394254B1-5192-0B0F-E0A5-E458FC7ED943}"/>
          </ac:spMkLst>
        </pc:spChg>
        <pc:spChg chg="add mod">
          <ac:chgData name="土方雅之" userId="50c032e7-54fb-49da-b366-ca40689d108a" providerId="ADAL" clId="{AA213D45-9297-4F67-8325-15323DC74AA3}" dt="2024-05-21T22:24:53.088" v="7539" actId="1036"/>
          <ac:spMkLst>
            <pc:docMk/>
            <pc:sldMk cId="2237064219" sldId="310"/>
            <ac:spMk id="103" creationId="{EAA54CFF-FCC6-12A7-95D9-826C20F1897B}"/>
          </ac:spMkLst>
        </pc:spChg>
        <pc:spChg chg="add mod">
          <ac:chgData name="土方雅之" userId="50c032e7-54fb-49da-b366-ca40689d108a" providerId="ADAL" clId="{AA213D45-9297-4F67-8325-15323DC74AA3}" dt="2024-05-21T22:24:53.088" v="7539" actId="1036"/>
          <ac:spMkLst>
            <pc:docMk/>
            <pc:sldMk cId="2237064219" sldId="310"/>
            <ac:spMk id="104" creationId="{B9D0A729-66E3-39FD-3CEE-6BC69C852D91}"/>
          </ac:spMkLst>
        </pc:spChg>
        <pc:spChg chg="add mod">
          <ac:chgData name="土方雅之" userId="50c032e7-54fb-49da-b366-ca40689d108a" providerId="ADAL" clId="{AA213D45-9297-4F67-8325-15323DC74AA3}" dt="2024-05-21T22:24:53.088" v="7539" actId="1036"/>
          <ac:spMkLst>
            <pc:docMk/>
            <pc:sldMk cId="2237064219" sldId="310"/>
            <ac:spMk id="111" creationId="{82FCE7B4-00E4-5517-34C4-7CE8F2CBF97F}"/>
          </ac:spMkLst>
        </pc:spChg>
        <pc:cxnChg chg="add mod">
          <ac:chgData name="土方雅之" userId="50c032e7-54fb-49da-b366-ca40689d108a" providerId="ADAL" clId="{AA213D45-9297-4F67-8325-15323DC74AA3}" dt="2024-05-21T22:58:26.018" v="7984" actId="12789"/>
          <ac:cxnSpMkLst>
            <pc:docMk/>
            <pc:sldMk cId="2237064219" sldId="310"/>
            <ac:cxnSpMk id="18" creationId="{3BFE9979-9268-A637-1454-692208E28C5D}"/>
          </ac:cxnSpMkLst>
        </pc:cxnChg>
        <pc:cxnChg chg="add mod">
          <ac:chgData name="土方雅之" userId="50c032e7-54fb-49da-b366-ca40689d108a" providerId="ADAL" clId="{AA213D45-9297-4F67-8325-15323DC74AA3}" dt="2024-05-21T23:54:46.132" v="8023" actId="1035"/>
          <ac:cxnSpMkLst>
            <pc:docMk/>
            <pc:sldMk cId="2237064219" sldId="310"/>
            <ac:cxnSpMk id="19" creationId="{AA9F825F-6BCA-53E3-6317-342AFE293264}"/>
          </ac:cxnSpMkLst>
        </pc:cxnChg>
        <pc:cxnChg chg="add mod">
          <ac:chgData name="土方雅之" userId="50c032e7-54fb-49da-b366-ca40689d108a" providerId="ADAL" clId="{AA213D45-9297-4F67-8325-15323DC74AA3}" dt="2024-05-21T22:24:53.088" v="7539" actId="1036"/>
          <ac:cxnSpMkLst>
            <pc:docMk/>
            <pc:sldMk cId="2237064219" sldId="310"/>
            <ac:cxnSpMk id="22" creationId="{7AC4F7AD-A22D-F17E-538A-00B0E5A760DA}"/>
          </ac:cxnSpMkLst>
        </pc:cxnChg>
        <pc:cxnChg chg="add mod">
          <ac:chgData name="土方雅之" userId="50c032e7-54fb-49da-b366-ca40689d108a" providerId="ADAL" clId="{AA213D45-9297-4F67-8325-15323DC74AA3}" dt="2024-05-21T22:58:26.018" v="7984" actId="12789"/>
          <ac:cxnSpMkLst>
            <pc:docMk/>
            <pc:sldMk cId="2237064219" sldId="310"/>
            <ac:cxnSpMk id="25" creationId="{E86B3015-1FA6-540D-67CC-BB0A4949B911}"/>
          </ac:cxnSpMkLst>
        </pc:cxnChg>
        <pc:cxnChg chg="add mod">
          <ac:chgData name="土方雅之" userId="50c032e7-54fb-49da-b366-ca40689d108a" providerId="ADAL" clId="{AA213D45-9297-4F67-8325-15323DC74AA3}" dt="2024-05-21T22:24:53.088" v="7539" actId="1036"/>
          <ac:cxnSpMkLst>
            <pc:docMk/>
            <pc:sldMk cId="2237064219" sldId="310"/>
            <ac:cxnSpMk id="29" creationId="{5259A8D5-0DBC-E8B4-5299-19DF5779DC7F}"/>
          </ac:cxnSpMkLst>
        </pc:cxnChg>
        <pc:cxnChg chg="add mod">
          <ac:chgData name="土方雅之" userId="50c032e7-54fb-49da-b366-ca40689d108a" providerId="ADAL" clId="{AA213D45-9297-4F67-8325-15323DC74AA3}" dt="2024-05-21T22:24:53.088" v="7539" actId="1036"/>
          <ac:cxnSpMkLst>
            <pc:docMk/>
            <pc:sldMk cId="2237064219" sldId="310"/>
            <ac:cxnSpMk id="32" creationId="{DCA37A1D-3F21-3E7C-9806-0372C10590A4}"/>
          </ac:cxnSpMkLst>
        </pc:cxnChg>
        <pc:cxnChg chg="add mod">
          <ac:chgData name="土方雅之" userId="50c032e7-54fb-49da-b366-ca40689d108a" providerId="ADAL" clId="{AA213D45-9297-4F67-8325-15323DC74AA3}" dt="2024-05-21T22:24:53.088" v="7539" actId="1036"/>
          <ac:cxnSpMkLst>
            <pc:docMk/>
            <pc:sldMk cId="2237064219" sldId="310"/>
            <ac:cxnSpMk id="35" creationId="{4F538407-AC7F-8BA0-49C2-2D4FBCBD5928}"/>
          </ac:cxnSpMkLst>
        </pc:cxnChg>
        <pc:cxnChg chg="add mod">
          <ac:chgData name="土方雅之" userId="50c032e7-54fb-49da-b366-ca40689d108a" providerId="ADAL" clId="{AA213D45-9297-4F67-8325-15323DC74AA3}" dt="2024-05-21T22:24:53.088" v="7539" actId="1036"/>
          <ac:cxnSpMkLst>
            <pc:docMk/>
            <pc:sldMk cId="2237064219" sldId="310"/>
            <ac:cxnSpMk id="41" creationId="{76A02EFF-0CCF-2CBE-1748-D72093C8E1D4}"/>
          </ac:cxnSpMkLst>
        </pc:cxnChg>
        <pc:cxnChg chg="add mod">
          <ac:chgData name="土方雅之" userId="50c032e7-54fb-49da-b366-ca40689d108a" providerId="ADAL" clId="{AA213D45-9297-4F67-8325-15323DC74AA3}" dt="2024-05-21T22:58:26.018" v="7984" actId="12789"/>
          <ac:cxnSpMkLst>
            <pc:docMk/>
            <pc:sldMk cId="2237064219" sldId="310"/>
            <ac:cxnSpMk id="46" creationId="{40318B62-7C83-6E4C-9D9C-F57379534A62}"/>
          </ac:cxnSpMkLst>
        </pc:cxnChg>
        <pc:cxnChg chg="add mod">
          <ac:chgData name="土方雅之" userId="50c032e7-54fb-49da-b366-ca40689d108a" providerId="ADAL" clId="{AA213D45-9297-4F67-8325-15323DC74AA3}" dt="2024-05-21T22:24:53.088" v="7539" actId="1036"/>
          <ac:cxnSpMkLst>
            <pc:docMk/>
            <pc:sldMk cId="2237064219" sldId="310"/>
            <ac:cxnSpMk id="50" creationId="{7208E4AA-F3D5-75BF-F1E0-7F1D1478BBEF}"/>
          </ac:cxnSpMkLst>
        </pc:cxnChg>
        <pc:cxnChg chg="add mod">
          <ac:chgData name="土方雅之" userId="50c032e7-54fb-49da-b366-ca40689d108a" providerId="ADAL" clId="{AA213D45-9297-4F67-8325-15323DC74AA3}" dt="2024-05-21T22:58:26.018" v="7984" actId="12789"/>
          <ac:cxnSpMkLst>
            <pc:docMk/>
            <pc:sldMk cId="2237064219" sldId="310"/>
            <ac:cxnSpMk id="53" creationId="{52C910B7-F7D3-F6EA-A34D-F7251AF1D8A9}"/>
          </ac:cxnSpMkLst>
        </pc:cxnChg>
        <pc:cxnChg chg="add mod">
          <ac:chgData name="土方雅之" userId="50c032e7-54fb-49da-b366-ca40689d108a" providerId="ADAL" clId="{AA213D45-9297-4F67-8325-15323DC74AA3}" dt="2024-05-21T22:58:26.018" v="7984" actId="12789"/>
          <ac:cxnSpMkLst>
            <pc:docMk/>
            <pc:sldMk cId="2237064219" sldId="310"/>
            <ac:cxnSpMk id="65" creationId="{A1B2639E-0480-EC17-29E6-4DA865CD7C35}"/>
          </ac:cxnSpMkLst>
        </pc:cxnChg>
        <pc:cxnChg chg="add mod">
          <ac:chgData name="土方雅之" userId="50c032e7-54fb-49da-b366-ca40689d108a" providerId="ADAL" clId="{AA213D45-9297-4F67-8325-15323DC74AA3}" dt="2024-05-21T22:58:26.018" v="7984" actId="12789"/>
          <ac:cxnSpMkLst>
            <pc:docMk/>
            <pc:sldMk cId="2237064219" sldId="310"/>
            <ac:cxnSpMk id="71" creationId="{D3957729-53AC-05DB-37D3-96D245294037}"/>
          </ac:cxnSpMkLst>
        </pc:cxnChg>
        <pc:cxnChg chg="add mod">
          <ac:chgData name="土方雅之" userId="50c032e7-54fb-49da-b366-ca40689d108a" providerId="ADAL" clId="{AA213D45-9297-4F67-8325-15323DC74AA3}" dt="2024-05-21T22:58:26.018" v="7984" actId="12789"/>
          <ac:cxnSpMkLst>
            <pc:docMk/>
            <pc:sldMk cId="2237064219" sldId="310"/>
            <ac:cxnSpMk id="74" creationId="{3200330B-D26E-9F28-715B-8EA9B59C3E55}"/>
          </ac:cxnSpMkLst>
        </pc:cxnChg>
        <pc:cxnChg chg="add mod">
          <ac:chgData name="土方雅之" userId="50c032e7-54fb-49da-b366-ca40689d108a" providerId="ADAL" clId="{AA213D45-9297-4F67-8325-15323DC74AA3}" dt="2024-05-21T22:58:26.018" v="7984" actId="12789"/>
          <ac:cxnSpMkLst>
            <pc:docMk/>
            <pc:sldMk cId="2237064219" sldId="310"/>
            <ac:cxnSpMk id="77" creationId="{C57A2041-2AF4-490A-9FC4-432FE6CAF7C5}"/>
          </ac:cxnSpMkLst>
        </pc:cxnChg>
        <pc:cxnChg chg="add mod">
          <ac:chgData name="土方雅之" userId="50c032e7-54fb-49da-b366-ca40689d108a" providerId="ADAL" clId="{AA213D45-9297-4F67-8325-15323DC74AA3}" dt="2024-05-21T22:58:26.018" v="7984" actId="12789"/>
          <ac:cxnSpMkLst>
            <pc:docMk/>
            <pc:sldMk cId="2237064219" sldId="310"/>
            <ac:cxnSpMk id="80" creationId="{8B15BCE3-A6AD-4EED-60B4-F990D7AB82E7}"/>
          </ac:cxnSpMkLst>
        </pc:cxnChg>
        <pc:cxnChg chg="add mod">
          <ac:chgData name="土方雅之" userId="50c032e7-54fb-49da-b366-ca40689d108a" providerId="ADAL" clId="{AA213D45-9297-4F67-8325-15323DC74AA3}" dt="2024-05-21T22:58:26.018" v="7984" actId="12789"/>
          <ac:cxnSpMkLst>
            <pc:docMk/>
            <pc:sldMk cId="2237064219" sldId="310"/>
            <ac:cxnSpMk id="83" creationId="{EDC01F04-7700-C086-725F-59225A92DF80}"/>
          </ac:cxnSpMkLst>
        </pc:cxnChg>
        <pc:cxnChg chg="add mod">
          <ac:chgData name="土方雅之" userId="50c032e7-54fb-49da-b366-ca40689d108a" providerId="ADAL" clId="{AA213D45-9297-4F67-8325-15323DC74AA3}" dt="2024-05-21T22:58:26.018" v="7984" actId="12789"/>
          <ac:cxnSpMkLst>
            <pc:docMk/>
            <pc:sldMk cId="2237064219" sldId="310"/>
            <ac:cxnSpMk id="98" creationId="{B0196370-5AC8-AEDE-78A5-AE144CF88B23}"/>
          </ac:cxnSpMkLst>
        </pc:cxnChg>
        <pc:cxnChg chg="add mod">
          <ac:chgData name="土方雅之" userId="50c032e7-54fb-49da-b366-ca40689d108a" providerId="ADAL" clId="{AA213D45-9297-4F67-8325-15323DC74AA3}" dt="2024-05-21T22:24:53.088" v="7539" actId="1036"/>
          <ac:cxnSpMkLst>
            <pc:docMk/>
            <pc:sldMk cId="2237064219" sldId="310"/>
            <ac:cxnSpMk id="105" creationId="{0B02739E-F818-FAF9-988A-15E4BE72A603}"/>
          </ac:cxnSpMkLst>
        </pc:cxnChg>
        <pc:cxnChg chg="add mod">
          <ac:chgData name="土方雅之" userId="50c032e7-54fb-49da-b366-ca40689d108a" providerId="ADAL" clId="{AA213D45-9297-4F67-8325-15323DC74AA3}" dt="2024-05-21T22:58:26.018" v="7984" actId="12789"/>
          <ac:cxnSpMkLst>
            <pc:docMk/>
            <pc:sldMk cId="2237064219" sldId="310"/>
            <ac:cxnSpMk id="108" creationId="{FA658883-8462-4BDB-DC24-42FBC4AC49A9}"/>
          </ac:cxnSpMkLst>
        </pc:cxnChg>
        <pc:cxnChg chg="add mod">
          <ac:chgData name="土方雅之" userId="50c032e7-54fb-49da-b366-ca40689d108a" providerId="ADAL" clId="{AA213D45-9297-4F67-8325-15323DC74AA3}" dt="2024-05-21T22:58:26.018" v="7984" actId="12789"/>
          <ac:cxnSpMkLst>
            <pc:docMk/>
            <pc:sldMk cId="2237064219" sldId="310"/>
            <ac:cxnSpMk id="112" creationId="{63E71DEB-539E-7210-3E13-F5A10F494E5A}"/>
          </ac:cxnSpMkLst>
        </pc:cxnChg>
      </pc:sldChg>
      <pc:sldChg chg="addSp delSp modSp add mod">
        <pc:chgData name="土方雅之" userId="50c032e7-54fb-49da-b366-ca40689d108a" providerId="ADAL" clId="{AA213D45-9297-4F67-8325-15323DC74AA3}" dt="2024-05-21T22:58:36.375" v="8008" actId="1038"/>
        <pc:sldMkLst>
          <pc:docMk/>
          <pc:sldMk cId="2043534149" sldId="311"/>
        </pc:sldMkLst>
        <pc:spChg chg="add mod">
          <ac:chgData name="土方雅之" userId="50c032e7-54fb-49da-b366-ca40689d108a" providerId="ADAL" clId="{AA213D45-9297-4F67-8325-15323DC74AA3}" dt="2024-05-21T22:25:35.518" v="7617" actId="1035"/>
          <ac:spMkLst>
            <pc:docMk/>
            <pc:sldMk cId="2043534149" sldId="311"/>
            <ac:spMk id="2" creationId="{4C75A6AA-9697-6C56-AB45-FA5C92F9686C}"/>
          </ac:spMkLst>
        </pc:spChg>
        <pc:spChg chg="add mod">
          <ac:chgData name="土方雅之" userId="50c032e7-54fb-49da-b366-ca40689d108a" providerId="ADAL" clId="{AA213D45-9297-4F67-8325-15323DC74AA3}" dt="2024-05-21T22:25:35.518" v="7617" actId="1035"/>
          <ac:spMkLst>
            <pc:docMk/>
            <pc:sldMk cId="2043534149" sldId="311"/>
            <ac:spMk id="3" creationId="{784F28C9-413D-0A6D-DE0F-7A7D74D589F0}"/>
          </ac:spMkLst>
        </pc:spChg>
        <pc:spChg chg="add mod">
          <ac:chgData name="土方雅之" userId="50c032e7-54fb-49da-b366-ca40689d108a" providerId="ADAL" clId="{AA213D45-9297-4F67-8325-15323DC74AA3}" dt="2024-05-21T22:25:54.986" v="7629" actId="1038"/>
          <ac:spMkLst>
            <pc:docMk/>
            <pc:sldMk cId="2043534149" sldId="311"/>
            <ac:spMk id="10" creationId="{074BF2A9-DD9D-CB00-2B59-1E74B3C45975}"/>
          </ac:spMkLst>
        </pc:spChg>
        <pc:spChg chg="add mod">
          <ac:chgData name="土方雅之" userId="50c032e7-54fb-49da-b366-ca40689d108a" providerId="ADAL" clId="{AA213D45-9297-4F67-8325-15323DC74AA3}" dt="2024-05-21T22:25:54.986" v="7629" actId="1038"/>
          <ac:spMkLst>
            <pc:docMk/>
            <pc:sldMk cId="2043534149" sldId="311"/>
            <ac:spMk id="11" creationId="{4EEB1A34-AEAD-2773-6F3C-31F1D26FE86D}"/>
          </ac:spMkLst>
        </pc:spChg>
        <pc:spChg chg="add mod">
          <ac:chgData name="土方雅之" userId="50c032e7-54fb-49da-b366-ca40689d108a" providerId="ADAL" clId="{AA213D45-9297-4F67-8325-15323DC74AA3}" dt="2024-05-21T22:25:54.986" v="7629" actId="1038"/>
          <ac:spMkLst>
            <pc:docMk/>
            <pc:sldMk cId="2043534149" sldId="311"/>
            <ac:spMk id="12" creationId="{845DF466-F34A-2319-4E0E-A7CFB59D9B92}"/>
          </ac:spMkLst>
        </pc:spChg>
        <pc:spChg chg="add mod">
          <ac:chgData name="土方雅之" userId="50c032e7-54fb-49da-b366-ca40689d108a" providerId="ADAL" clId="{AA213D45-9297-4F67-8325-15323DC74AA3}" dt="2024-05-21T22:25:54.986" v="7629" actId="1038"/>
          <ac:spMkLst>
            <pc:docMk/>
            <pc:sldMk cId="2043534149" sldId="311"/>
            <ac:spMk id="13" creationId="{E6C955AF-BDF9-0B1B-E574-8F8FDA3BF948}"/>
          </ac:spMkLst>
        </pc:spChg>
        <pc:spChg chg="add mod">
          <ac:chgData name="土方雅之" userId="50c032e7-54fb-49da-b366-ca40689d108a" providerId="ADAL" clId="{AA213D45-9297-4F67-8325-15323DC74AA3}" dt="2024-05-21T22:25:54.986" v="7629" actId="1038"/>
          <ac:spMkLst>
            <pc:docMk/>
            <pc:sldMk cId="2043534149" sldId="311"/>
            <ac:spMk id="26" creationId="{C7D42776-20AA-577B-96A2-A7B0261955A6}"/>
          </ac:spMkLst>
        </pc:spChg>
        <pc:spChg chg="add mod">
          <ac:chgData name="土方雅之" userId="50c032e7-54fb-49da-b366-ca40689d108a" providerId="ADAL" clId="{AA213D45-9297-4F67-8325-15323DC74AA3}" dt="2024-05-21T22:58:36.375" v="8008" actId="1038"/>
          <ac:spMkLst>
            <pc:docMk/>
            <pc:sldMk cId="2043534149" sldId="311"/>
            <ac:spMk id="30" creationId="{E5EE84F7-BD62-A463-3E7B-EB992AAF087F}"/>
          </ac:spMkLst>
        </pc:spChg>
        <pc:spChg chg="add mod">
          <ac:chgData name="土方雅之" userId="50c032e7-54fb-49da-b366-ca40689d108a" providerId="ADAL" clId="{AA213D45-9297-4F67-8325-15323DC74AA3}" dt="2024-05-21T22:58:36.375" v="8008" actId="1038"/>
          <ac:spMkLst>
            <pc:docMk/>
            <pc:sldMk cId="2043534149" sldId="311"/>
            <ac:spMk id="31" creationId="{2073A080-04C1-4407-237B-D0C75DB971F3}"/>
          </ac:spMkLst>
        </pc:spChg>
        <pc:spChg chg="add mod">
          <ac:chgData name="土方雅之" userId="50c032e7-54fb-49da-b366-ca40689d108a" providerId="ADAL" clId="{AA213D45-9297-4F67-8325-15323DC74AA3}" dt="2024-05-21T22:58:36.375" v="8008" actId="1038"/>
          <ac:spMkLst>
            <pc:docMk/>
            <pc:sldMk cId="2043534149" sldId="311"/>
            <ac:spMk id="32" creationId="{D12D1C43-9D25-8A84-0099-EE6909676304}"/>
          </ac:spMkLst>
        </pc:spChg>
        <pc:spChg chg="add mod">
          <ac:chgData name="土方雅之" userId="50c032e7-54fb-49da-b366-ca40689d108a" providerId="ADAL" clId="{AA213D45-9297-4F67-8325-15323DC74AA3}" dt="2024-05-21T22:58:36.375" v="8008" actId="1038"/>
          <ac:spMkLst>
            <pc:docMk/>
            <pc:sldMk cId="2043534149" sldId="311"/>
            <ac:spMk id="33" creationId="{563D59FE-7773-D44C-A605-FF3C6D58C08C}"/>
          </ac:spMkLst>
        </pc:spChg>
        <pc:spChg chg="mod">
          <ac:chgData name="土方雅之" userId="50c032e7-54fb-49da-b366-ca40689d108a" providerId="ADAL" clId="{AA213D45-9297-4F67-8325-15323DC74AA3}" dt="2024-05-21T22:20:55.570" v="7242" actId="20577"/>
          <ac:spMkLst>
            <pc:docMk/>
            <pc:sldMk cId="2043534149" sldId="311"/>
            <ac:spMk id="38" creationId="{7CD13538-CC21-9862-75E8-518E7C6E89DB}"/>
          </ac:spMkLst>
        </pc:spChg>
        <pc:spChg chg="add mod">
          <ac:chgData name="土方雅之" userId="50c032e7-54fb-49da-b366-ca40689d108a" providerId="ADAL" clId="{AA213D45-9297-4F67-8325-15323DC74AA3}" dt="2024-05-21T22:58:36.375" v="8008" actId="1038"/>
          <ac:spMkLst>
            <pc:docMk/>
            <pc:sldMk cId="2043534149" sldId="311"/>
            <ac:spMk id="45" creationId="{1958CFFB-9CD8-89AB-E4E6-C1C18C0FB974}"/>
          </ac:spMkLst>
        </pc:spChg>
        <pc:spChg chg="add mod">
          <ac:chgData name="土方雅之" userId="50c032e7-54fb-49da-b366-ca40689d108a" providerId="ADAL" clId="{AA213D45-9297-4F67-8325-15323DC74AA3}" dt="2024-05-21T22:58:36.375" v="8008" actId="1038"/>
          <ac:spMkLst>
            <pc:docMk/>
            <pc:sldMk cId="2043534149" sldId="311"/>
            <ac:spMk id="46" creationId="{E06F2CCF-01EC-797C-B47D-723BE9AC5890}"/>
          </ac:spMkLst>
        </pc:spChg>
        <pc:spChg chg="add mod">
          <ac:chgData name="土方雅之" userId="50c032e7-54fb-49da-b366-ca40689d108a" providerId="ADAL" clId="{AA213D45-9297-4F67-8325-15323DC74AA3}" dt="2024-05-21T22:58:36.375" v="8008" actId="1038"/>
          <ac:spMkLst>
            <pc:docMk/>
            <pc:sldMk cId="2043534149" sldId="311"/>
            <ac:spMk id="50" creationId="{F0350162-22F7-7183-4564-4F0D89F16574}"/>
          </ac:spMkLst>
        </pc:spChg>
        <pc:cxnChg chg="add mod">
          <ac:chgData name="土方雅之" userId="50c032e7-54fb-49da-b366-ca40689d108a" providerId="ADAL" clId="{AA213D45-9297-4F67-8325-15323DC74AA3}" dt="2024-05-21T22:25:35.518" v="7617" actId="1035"/>
          <ac:cxnSpMkLst>
            <pc:docMk/>
            <pc:sldMk cId="2043534149" sldId="311"/>
            <ac:cxnSpMk id="4" creationId="{8D870E43-16C9-AE4B-D284-1A558ED56839}"/>
          </ac:cxnSpMkLst>
        </pc:cxnChg>
        <pc:cxnChg chg="add mod">
          <ac:chgData name="土方雅之" userId="50c032e7-54fb-49da-b366-ca40689d108a" providerId="ADAL" clId="{AA213D45-9297-4F67-8325-15323DC74AA3}" dt="2024-05-21T22:25:54.986" v="7629" actId="1038"/>
          <ac:cxnSpMkLst>
            <pc:docMk/>
            <pc:sldMk cId="2043534149" sldId="311"/>
            <ac:cxnSpMk id="14" creationId="{180768A3-F278-3B3E-9D59-A8B5DF48F129}"/>
          </ac:cxnSpMkLst>
        </pc:cxnChg>
        <pc:cxnChg chg="add mod">
          <ac:chgData name="土方雅之" userId="50c032e7-54fb-49da-b366-ca40689d108a" providerId="ADAL" clId="{AA213D45-9297-4F67-8325-15323DC74AA3}" dt="2024-05-21T22:25:54.986" v="7629" actId="1038"/>
          <ac:cxnSpMkLst>
            <pc:docMk/>
            <pc:sldMk cId="2043534149" sldId="311"/>
            <ac:cxnSpMk id="19" creationId="{14588763-D37B-1E78-15A8-B73629A66E28}"/>
          </ac:cxnSpMkLst>
        </pc:cxnChg>
        <pc:cxnChg chg="add mod">
          <ac:chgData name="土方雅之" userId="50c032e7-54fb-49da-b366-ca40689d108a" providerId="ADAL" clId="{AA213D45-9297-4F67-8325-15323DC74AA3}" dt="2024-05-21T22:25:54.986" v="7629" actId="1038"/>
          <ac:cxnSpMkLst>
            <pc:docMk/>
            <pc:sldMk cId="2043534149" sldId="311"/>
            <ac:cxnSpMk id="23" creationId="{8FED3E63-D96E-0BBD-BC46-43BAB0860575}"/>
          </ac:cxnSpMkLst>
        </pc:cxnChg>
        <pc:cxnChg chg="add mod">
          <ac:chgData name="土方雅之" userId="50c032e7-54fb-49da-b366-ca40689d108a" providerId="ADAL" clId="{AA213D45-9297-4F67-8325-15323DC74AA3}" dt="2024-05-21T22:25:54.986" v="7629" actId="1038"/>
          <ac:cxnSpMkLst>
            <pc:docMk/>
            <pc:sldMk cId="2043534149" sldId="311"/>
            <ac:cxnSpMk id="27" creationId="{A81E1B02-0FBC-51EF-D6A5-6ECAF38D4DFA}"/>
          </ac:cxnSpMkLst>
        </pc:cxnChg>
        <pc:cxnChg chg="add mod">
          <ac:chgData name="土方雅之" userId="50c032e7-54fb-49da-b366-ca40689d108a" providerId="ADAL" clId="{AA213D45-9297-4F67-8325-15323DC74AA3}" dt="2024-05-21T22:58:36.375" v="8008" actId="1038"/>
          <ac:cxnSpMkLst>
            <pc:docMk/>
            <pc:sldMk cId="2043534149" sldId="311"/>
            <ac:cxnSpMk id="34" creationId="{B519D07A-839A-12D0-EDE0-9D88151C1E42}"/>
          </ac:cxnSpMkLst>
        </pc:cxnChg>
        <pc:cxnChg chg="add mod">
          <ac:chgData name="土方雅之" userId="50c032e7-54fb-49da-b366-ca40689d108a" providerId="ADAL" clId="{AA213D45-9297-4F67-8325-15323DC74AA3}" dt="2024-05-21T22:58:36.375" v="8008" actId="1038"/>
          <ac:cxnSpMkLst>
            <pc:docMk/>
            <pc:sldMk cId="2043534149" sldId="311"/>
            <ac:cxnSpMk id="37" creationId="{BBF3E5E5-79F8-FC7C-C2BE-859DB74A4F95}"/>
          </ac:cxnSpMkLst>
        </pc:cxnChg>
        <pc:cxnChg chg="add mod">
          <ac:chgData name="土方雅之" userId="50c032e7-54fb-49da-b366-ca40689d108a" providerId="ADAL" clId="{AA213D45-9297-4F67-8325-15323DC74AA3}" dt="2024-05-21T22:58:36.375" v="8008" actId="1038"/>
          <ac:cxnSpMkLst>
            <pc:docMk/>
            <pc:sldMk cId="2043534149" sldId="311"/>
            <ac:cxnSpMk id="41" creationId="{962CA1E2-D8A5-4C38-F3EB-122043F789D0}"/>
          </ac:cxnSpMkLst>
        </pc:cxnChg>
        <pc:cxnChg chg="add mod">
          <ac:chgData name="土方雅之" userId="50c032e7-54fb-49da-b366-ca40689d108a" providerId="ADAL" clId="{AA213D45-9297-4F67-8325-15323DC74AA3}" dt="2024-05-21T22:58:36.375" v="8008" actId="1038"/>
          <ac:cxnSpMkLst>
            <pc:docMk/>
            <pc:sldMk cId="2043534149" sldId="311"/>
            <ac:cxnSpMk id="47" creationId="{B2A9BA1C-AA24-3153-92B1-6CBB2F1738C0}"/>
          </ac:cxnSpMkLst>
        </pc:cxnChg>
        <pc:cxnChg chg="add mod">
          <ac:chgData name="土方雅之" userId="50c032e7-54fb-49da-b366-ca40689d108a" providerId="ADAL" clId="{AA213D45-9297-4F67-8325-15323DC74AA3}" dt="2024-05-21T22:58:36.375" v="8008" actId="1038"/>
          <ac:cxnSpMkLst>
            <pc:docMk/>
            <pc:sldMk cId="2043534149" sldId="311"/>
            <ac:cxnSpMk id="51" creationId="{2B7AD69D-79DE-6A3F-A2BD-6E251D746E77}"/>
          </ac:cxnSpMkLst>
        </pc:cxnChg>
        <pc:cxnChg chg="add mod">
          <ac:chgData name="土方雅之" userId="50c032e7-54fb-49da-b366-ca40689d108a" providerId="ADAL" clId="{AA213D45-9297-4F67-8325-15323DC74AA3}" dt="2024-05-21T22:20:43.027" v="7237" actId="1076"/>
          <ac:cxnSpMkLst>
            <pc:docMk/>
            <pc:sldMk cId="2043534149" sldId="311"/>
            <ac:cxnSpMk id="54" creationId="{801CEF0B-EEDA-3F31-27B2-EB9707741228}"/>
          </ac:cxnSpMkLst>
        </pc:cxnChg>
        <pc:cxnChg chg="add del mod">
          <ac:chgData name="土方雅之" userId="50c032e7-54fb-49da-b366-ca40689d108a" providerId="ADAL" clId="{AA213D45-9297-4F67-8325-15323DC74AA3}" dt="2024-05-21T22:20:53.561" v="7240" actId="478"/>
          <ac:cxnSpMkLst>
            <pc:docMk/>
            <pc:sldMk cId="2043534149" sldId="311"/>
            <ac:cxnSpMk id="55" creationId="{9E2E426F-BF6B-ECE9-D3E5-163A41E94B69}"/>
          </ac:cxnSpMkLst>
        </pc:cxnChg>
      </pc:sldChg>
      <pc:sldChg chg="modSp add del mod">
        <pc:chgData name="土方雅之" userId="50c032e7-54fb-49da-b366-ca40689d108a" providerId="ADAL" clId="{AA213D45-9297-4F67-8325-15323DC74AA3}" dt="2024-05-21T22:27:02.960" v="7630" actId="2696"/>
        <pc:sldMkLst>
          <pc:docMk/>
          <pc:sldMk cId="2941258037" sldId="312"/>
        </pc:sldMkLst>
        <pc:spChg chg="mod">
          <ac:chgData name="土方雅之" userId="50c032e7-54fb-49da-b366-ca40689d108a" providerId="ADAL" clId="{AA213D45-9297-4F67-8325-15323DC74AA3}" dt="2024-05-21T22:21:27.866" v="7327" actId="1038"/>
          <ac:spMkLst>
            <pc:docMk/>
            <pc:sldMk cId="2941258037" sldId="312"/>
            <ac:spMk id="10" creationId="{074BF2A9-DD9D-CB00-2B59-1E74B3C45975}"/>
          </ac:spMkLst>
        </pc:spChg>
        <pc:spChg chg="mod">
          <ac:chgData name="土方雅之" userId="50c032e7-54fb-49da-b366-ca40689d108a" providerId="ADAL" clId="{AA213D45-9297-4F67-8325-15323DC74AA3}" dt="2024-05-21T22:21:27.866" v="7327" actId="1038"/>
          <ac:spMkLst>
            <pc:docMk/>
            <pc:sldMk cId="2941258037" sldId="312"/>
            <ac:spMk id="11" creationId="{4EEB1A34-AEAD-2773-6F3C-31F1D26FE86D}"/>
          </ac:spMkLst>
        </pc:spChg>
        <pc:spChg chg="mod">
          <ac:chgData name="土方雅之" userId="50c032e7-54fb-49da-b366-ca40689d108a" providerId="ADAL" clId="{AA213D45-9297-4F67-8325-15323DC74AA3}" dt="2024-05-21T22:21:27.866" v="7327" actId="1038"/>
          <ac:spMkLst>
            <pc:docMk/>
            <pc:sldMk cId="2941258037" sldId="312"/>
            <ac:spMk id="12" creationId="{845DF466-F34A-2319-4E0E-A7CFB59D9B92}"/>
          </ac:spMkLst>
        </pc:spChg>
        <pc:spChg chg="mod">
          <ac:chgData name="土方雅之" userId="50c032e7-54fb-49da-b366-ca40689d108a" providerId="ADAL" clId="{AA213D45-9297-4F67-8325-15323DC74AA3}" dt="2024-05-21T22:21:27.866" v="7327" actId="1038"/>
          <ac:spMkLst>
            <pc:docMk/>
            <pc:sldMk cId="2941258037" sldId="312"/>
            <ac:spMk id="13" creationId="{E6C955AF-BDF9-0B1B-E574-8F8FDA3BF948}"/>
          </ac:spMkLst>
        </pc:spChg>
        <pc:spChg chg="mod">
          <ac:chgData name="土方雅之" userId="50c032e7-54fb-49da-b366-ca40689d108a" providerId="ADAL" clId="{AA213D45-9297-4F67-8325-15323DC74AA3}" dt="2024-05-21T22:21:27.866" v="7327" actId="1038"/>
          <ac:spMkLst>
            <pc:docMk/>
            <pc:sldMk cId="2941258037" sldId="312"/>
            <ac:spMk id="26" creationId="{C7D42776-20AA-577B-96A2-A7B0261955A6}"/>
          </ac:spMkLst>
        </pc:spChg>
        <pc:spChg chg="mod">
          <ac:chgData name="土方雅之" userId="50c032e7-54fb-49da-b366-ca40689d108a" providerId="ADAL" clId="{AA213D45-9297-4F67-8325-15323DC74AA3}" dt="2024-05-21T22:21:19.950" v="7314" actId="1038"/>
          <ac:spMkLst>
            <pc:docMk/>
            <pc:sldMk cId="2941258037" sldId="312"/>
            <ac:spMk id="30" creationId="{E5EE84F7-BD62-A463-3E7B-EB992AAF087F}"/>
          </ac:spMkLst>
        </pc:spChg>
        <pc:spChg chg="mod">
          <ac:chgData name="土方雅之" userId="50c032e7-54fb-49da-b366-ca40689d108a" providerId="ADAL" clId="{AA213D45-9297-4F67-8325-15323DC74AA3}" dt="2024-05-21T22:21:19.950" v="7314" actId="1038"/>
          <ac:spMkLst>
            <pc:docMk/>
            <pc:sldMk cId="2941258037" sldId="312"/>
            <ac:spMk id="31" creationId="{2073A080-04C1-4407-237B-D0C75DB971F3}"/>
          </ac:spMkLst>
        </pc:spChg>
        <pc:spChg chg="mod">
          <ac:chgData name="土方雅之" userId="50c032e7-54fb-49da-b366-ca40689d108a" providerId="ADAL" clId="{AA213D45-9297-4F67-8325-15323DC74AA3}" dt="2024-05-21T22:21:19.950" v="7314" actId="1038"/>
          <ac:spMkLst>
            <pc:docMk/>
            <pc:sldMk cId="2941258037" sldId="312"/>
            <ac:spMk id="32" creationId="{D12D1C43-9D25-8A84-0099-EE6909676304}"/>
          </ac:spMkLst>
        </pc:spChg>
        <pc:spChg chg="mod">
          <ac:chgData name="土方雅之" userId="50c032e7-54fb-49da-b366-ca40689d108a" providerId="ADAL" clId="{AA213D45-9297-4F67-8325-15323DC74AA3}" dt="2024-05-21T22:21:19.950" v="7314" actId="1038"/>
          <ac:spMkLst>
            <pc:docMk/>
            <pc:sldMk cId="2941258037" sldId="312"/>
            <ac:spMk id="33" creationId="{563D59FE-7773-D44C-A605-FF3C6D58C08C}"/>
          </ac:spMkLst>
        </pc:spChg>
        <pc:spChg chg="mod">
          <ac:chgData name="土方雅之" userId="50c032e7-54fb-49da-b366-ca40689d108a" providerId="ADAL" clId="{AA213D45-9297-4F67-8325-15323DC74AA3}" dt="2024-05-21T22:21:33.985" v="7339" actId="1038"/>
          <ac:spMkLst>
            <pc:docMk/>
            <pc:sldMk cId="2941258037" sldId="312"/>
            <ac:spMk id="45" creationId="{1958CFFB-9CD8-89AB-E4E6-C1C18C0FB974}"/>
          </ac:spMkLst>
        </pc:spChg>
        <pc:spChg chg="mod">
          <ac:chgData name="土方雅之" userId="50c032e7-54fb-49da-b366-ca40689d108a" providerId="ADAL" clId="{AA213D45-9297-4F67-8325-15323DC74AA3}" dt="2024-05-21T22:21:33.985" v="7339" actId="1038"/>
          <ac:spMkLst>
            <pc:docMk/>
            <pc:sldMk cId="2941258037" sldId="312"/>
            <ac:spMk id="46" creationId="{E06F2CCF-01EC-797C-B47D-723BE9AC5890}"/>
          </ac:spMkLst>
        </pc:spChg>
        <pc:spChg chg="mod">
          <ac:chgData name="土方雅之" userId="50c032e7-54fb-49da-b366-ca40689d108a" providerId="ADAL" clId="{AA213D45-9297-4F67-8325-15323DC74AA3}" dt="2024-05-21T22:21:33.985" v="7339" actId="1038"/>
          <ac:spMkLst>
            <pc:docMk/>
            <pc:sldMk cId="2941258037" sldId="312"/>
            <ac:spMk id="50" creationId="{F0350162-22F7-7183-4564-4F0D89F16574}"/>
          </ac:spMkLst>
        </pc:spChg>
        <pc:cxnChg chg="mod">
          <ac:chgData name="土方雅之" userId="50c032e7-54fb-49da-b366-ca40689d108a" providerId="ADAL" clId="{AA213D45-9297-4F67-8325-15323DC74AA3}" dt="2024-05-21T22:21:27.866" v="7327" actId="1038"/>
          <ac:cxnSpMkLst>
            <pc:docMk/>
            <pc:sldMk cId="2941258037" sldId="312"/>
            <ac:cxnSpMk id="14" creationId="{180768A3-F278-3B3E-9D59-A8B5DF48F129}"/>
          </ac:cxnSpMkLst>
        </pc:cxnChg>
        <pc:cxnChg chg="mod">
          <ac:chgData name="土方雅之" userId="50c032e7-54fb-49da-b366-ca40689d108a" providerId="ADAL" clId="{AA213D45-9297-4F67-8325-15323DC74AA3}" dt="2024-05-21T22:21:27.866" v="7327" actId="1038"/>
          <ac:cxnSpMkLst>
            <pc:docMk/>
            <pc:sldMk cId="2941258037" sldId="312"/>
            <ac:cxnSpMk id="19" creationId="{14588763-D37B-1E78-15A8-B73629A66E28}"/>
          </ac:cxnSpMkLst>
        </pc:cxnChg>
        <pc:cxnChg chg="mod">
          <ac:chgData name="土方雅之" userId="50c032e7-54fb-49da-b366-ca40689d108a" providerId="ADAL" clId="{AA213D45-9297-4F67-8325-15323DC74AA3}" dt="2024-05-21T22:21:27.866" v="7327" actId="1038"/>
          <ac:cxnSpMkLst>
            <pc:docMk/>
            <pc:sldMk cId="2941258037" sldId="312"/>
            <ac:cxnSpMk id="23" creationId="{8FED3E63-D96E-0BBD-BC46-43BAB0860575}"/>
          </ac:cxnSpMkLst>
        </pc:cxnChg>
        <pc:cxnChg chg="mod">
          <ac:chgData name="土方雅之" userId="50c032e7-54fb-49da-b366-ca40689d108a" providerId="ADAL" clId="{AA213D45-9297-4F67-8325-15323DC74AA3}" dt="2024-05-21T22:21:27.866" v="7327" actId="1038"/>
          <ac:cxnSpMkLst>
            <pc:docMk/>
            <pc:sldMk cId="2941258037" sldId="312"/>
            <ac:cxnSpMk id="27" creationId="{A81E1B02-0FBC-51EF-D6A5-6ECAF38D4DFA}"/>
          </ac:cxnSpMkLst>
        </pc:cxnChg>
        <pc:cxnChg chg="mod">
          <ac:chgData name="土方雅之" userId="50c032e7-54fb-49da-b366-ca40689d108a" providerId="ADAL" clId="{AA213D45-9297-4F67-8325-15323DC74AA3}" dt="2024-05-21T22:21:19.950" v="7314" actId="1038"/>
          <ac:cxnSpMkLst>
            <pc:docMk/>
            <pc:sldMk cId="2941258037" sldId="312"/>
            <ac:cxnSpMk id="34" creationId="{B519D07A-839A-12D0-EDE0-9D88151C1E42}"/>
          </ac:cxnSpMkLst>
        </pc:cxnChg>
        <pc:cxnChg chg="mod">
          <ac:chgData name="土方雅之" userId="50c032e7-54fb-49da-b366-ca40689d108a" providerId="ADAL" clId="{AA213D45-9297-4F67-8325-15323DC74AA3}" dt="2024-05-21T22:21:19.950" v="7314" actId="1038"/>
          <ac:cxnSpMkLst>
            <pc:docMk/>
            <pc:sldMk cId="2941258037" sldId="312"/>
            <ac:cxnSpMk id="37" creationId="{BBF3E5E5-79F8-FC7C-C2BE-859DB74A4F95}"/>
          </ac:cxnSpMkLst>
        </pc:cxnChg>
        <pc:cxnChg chg="mod">
          <ac:chgData name="土方雅之" userId="50c032e7-54fb-49da-b366-ca40689d108a" providerId="ADAL" clId="{AA213D45-9297-4F67-8325-15323DC74AA3}" dt="2024-05-21T22:21:19.950" v="7314" actId="1038"/>
          <ac:cxnSpMkLst>
            <pc:docMk/>
            <pc:sldMk cId="2941258037" sldId="312"/>
            <ac:cxnSpMk id="41" creationId="{962CA1E2-D8A5-4C38-F3EB-122043F789D0}"/>
          </ac:cxnSpMkLst>
        </pc:cxnChg>
        <pc:cxnChg chg="mod">
          <ac:chgData name="土方雅之" userId="50c032e7-54fb-49da-b366-ca40689d108a" providerId="ADAL" clId="{AA213D45-9297-4F67-8325-15323DC74AA3}" dt="2024-05-21T22:21:33.985" v="7339" actId="1038"/>
          <ac:cxnSpMkLst>
            <pc:docMk/>
            <pc:sldMk cId="2941258037" sldId="312"/>
            <ac:cxnSpMk id="47" creationId="{B2A9BA1C-AA24-3153-92B1-6CBB2F1738C0}"/>
          </ac:cxnSpMkLst>
        </pc:cxnChg>
        <pc:cxnChg chg="mod">
          <ac:chgData name="土方雅之" userId="50c032e7-54fb-49da-b366-ca40689d108a" providerId="ADAL" clId="{AA213D45-9297-4F67-8325-15323DC74AA3}" dt="2024-05-21T22:21:33.985" v="7339" actId="1038"/>
          <ac:cxnSpMkLst>
            <pc:docMk/>
            <pc:sldMk cId="2941258037" sldId="312"/>
            <ac:cxnSpMk id="51" creationId="{2B7AD69D-79DE-6A3F-A2BD-6E251D746E77}"/>
          </ac:cxnSpMkLst>
        </pc:cxnChg>
      </pc:sldChg>
      <pc:sldChg chg="addSp delSp modSp add mod">
        <pc:chgData name="土方雅之" userId="50c032e7-54fb-49da-b366-ca40689d108a" providerId="ADAL" clId="{AA213D45-9297-4F67-8325-15323DC74AA3}" dt="2024-05-21T22:55:20.201" v="7866" actId="12789"/>
        <pc:sldMkLst>
          <pc:docMk/>
          <pc:sldMk cId="2797348043" sldId="313"/>
        </pc:sldMkLst>
        <pc:spChg chg="del">
          <ac:chgData name="土方雅之" userId="50c032e7-54fb-49da-b366-ca40689d108a" providerId="ADAL" clId="{AA213D45-9297-4F67-8325-15323DC74AA3}" dt="2024-05-21T22:22:15.090" v="7378" actId="478"/>
          <ac:spMkLst>
            <pc:docMk/>
            <pc:sldMk cId="2797348043" sldId="313"/>
            <ac:spMk id="2" creationId="{4C75A6AA-9697-6C56-AB45-FA5C92F9686C}"/>
          </ac:spMkLst>
        </pc:spChg>
        <pc:spChg chg="mod">
          <ac:chgData name="土方雅之" userId="50c032e7-54fb-49da-b366-ca40689d108a" providerId="ADAL" clId="{AA213D45-9297-4F67-8325-15323DC74AA3}" dt="2024-05-21T22:52:07.709" v="7683" actId="1076"/>
          <ac:spMkLst>
            <pc:docMk/>
            <pc:sldMk cId="2797348043" sldId="313"/>
            <ac:spMk id="3" creationId="{784F28C9-413D-0A6D-DE0F-7A7D74D589F0}"/>
          </ac:spMkLst>
        </pc:spChg>
        <pc:spChg chg="add mod">
          <ac:chgData name="土方雅之" userId="50c032e7-54fb-49da-b366-ca40689d108a" providerId="ADAL" clId="{AA213D45-9297-4F67-8325-15323DC74AA3}" dt="2024-05-21T22:52:30.239" v="7710" actId="1037"/>
          <ac:spMkLst>
            <pc:docMk/>
            <pc:sldMk cId="2797348043" sldId="313"/>
            <ac:spMk id="5" creationId="{AD8B3D48-4F89-4BAF-1276-A76395E6ED39}"/>
          </ac:spMkLst>
        </pc:spChg>
        <pc:spChg chg="add mod">
          <ac:chgData name="土方雅之" userId="50c032e7-54fb-49da-b366-ca40689d108a" providerId="ADAL" clId="{AA213D45-9297-4F67-8325-15323DC74AA3}" dt="2024-05-21T22:52:30.239" v="7710" actId="1037"/>
          <ac:spMkLst>
            <pc:docMk/>
            <pc:sldMk cId="2797348043" sldId="313"/>
            <ac:spMk id="9" creationId="{13C5BE18-579C-B4AA-C09D-13CFB36DBBBD}"/>
          </ac:spMkLst>
        </pc:spChg>
        <pc:spChg chg="del">
          <ac:chgData name="土方雅之" userId="50c032e7-54fb-49da-b366-ca40689d108a" providerId="ADAL" clId="{AA213D45-9297-4F67-8325-15323DC74AA3}" dt="2024-05-21T22:22:21.699" v="7380" actId="478"/>
          <ac:spMkLst>
            <pc:docMk/>
            <pc:sldMk cId="2797348043" sldId="313"/>
            <ac:spMk id="10" creationId="{074BF2A9-DD9D-CB00-2B59-1E74B3C45975}"/>
          </ac:spMkLst>
        </pc:spChg>
        <pc:spChg chg="del">
          <ac:chgData name="土方雅之" userId="50c032e7-54fb-49da-b366-ca40689d108a" providerId="ADAL" clId="{AA213D45-9297-4F67-8325-15323DC74AA3}" dt="2024-05-21T22:22:21.699" v="7380" actId="478"/>
          <ac:spMkLst>
            <pc:docMk/>
            <pc:sldMk cId="2797348043" sldId="313"/>
            <ac:spMk id="11" creationId="{4EEB1A34-AEAD-2773-6F3C-31F1D26FE86D}"/>
          </ac:spMkLst>
        </pc:spChg>
        <pc:spChg chg="del">
          <ac:chgData name="土方雅之" userId="50c032e7-54fb-49da-b366-ca40689d108a" providerId="ADAL" clId="{AA213D45-9297-4F67-8325-15323DC74AA3}" dt="2024-05-21T22:22:21.699" v="7380" actId="478"/>
          <ac:spMkLst>
            <pc:docMk/>
            <pc:sldMk cId="2797348043" sldId="313"/>
            <ac:spMk id="12" creationId="{845DF466-F34A-2319-4E0E-A7CFB59D9B92}"/>
          </ac:spMkLst>
        </pc:spChg>
        <pc:spChg chg="del">
          <ac:chgData name="土方雅之" userId="50c032e7-54fb-49da-b366-ca40689d108a" providerId="ADAL" clId="{AA213D45-9297-4F67-8325-15323DC74AA3}" dt="2024-05-21T22:22:21.699" v="7380" actId="478"/>
          <ac:spMkLst>
            <pc:docMk/>
            <pc:sldMk cId="2797348043" sldId="313"/>
            <ac:spMk id="13" creationId="{E6C955AF-BDF9-0B1B-E574-8F8FDA3BF948}"/>
          </ac:spMkLst>
        </pc:spChg>
        <pc:spChg chg="add mod">
          <ac:chgData name="土方雅之" userId="50c032e7-54fb-49da-b366-ca40689d108a" providerId="ADAL" clId="{AA213D45-9297-4F67-8325-15323DC74AA3}" dt="2024-05-21T22:52:30.239" v="7710" actId="1037"/>
          <ac:spMkLst>
            <pc:docMk/>
            <pc:sldMk cId="2797348043" sldId="313"/>
            <ac:spMk id="15" creationId="{2BC38D46-AFA7-D0BB-72CA-C015DBA6EE85}"/>
          </ac:spMkLst>
        </pc:spChg>
        <pc:spChg chg="add mod">
          <ac:chgData name="土方雅之" userId="50c032e7-54fb-49da-b366-ca40689d108a" providerId="ADAL" clId="{AA213D45-9297-4F67-8325-15323DC74AA3}" dt="2024-05-21T22:52:30.239" v="7710" actId="1037"/>
          <ac:spMkLst>
            <pc:docMk/>
            <pc:sldMk cId="2797348043" sldId="313"/>
            <ac:spMk id="16" creationId="{9116EBF2-99E9-435E-D0F4-429CD34BAFEF}"/>
          </ac:spMkLst>
        </pc:spChg>
        <pc:spChg chg="add mod">
          <ac:chgData name="土方雅之" userId="50c032e7-54fb-49da-b366-ca40689d108a" providerId="ADAL" clId="{AA213D45-9297-4F67-8325-15323DC74AA3}" dt="2024-05-21T22:52:30.239" v="7710" actId="1037"/>
          <ac:spMkLst>
            <pc:docMk/>
            <pc:sldMk cId="2797348043" sldId="313"/>
            <ac:spMk id="17" creationId="{C083AD80-42BF-7152-48A0-E11D1D0E9584}"/>
          </ac:spMkLst>
        </pc:spChg>
        <pc:spChg chg="add mod">
          <ac:chgData name="土方雅之" userId="50c032e7-54fb-49da-b366-ca40689d108a" providerId="ADAL" clId="{AA213D45-9297-4F67-8325-15323DC74AA3}" dt="2024-05-21T22:55:20.201" v="7866" actId="12789"/>
          <ac:spMkLst>
            <pc:docMk/>
            <pc:sldMk cId="2797348043" sldId="313"/>
            <ac:spMk id="18" creationId="{0577D879-A4A4-7E70-88BA-2E410C817AD0}"/>
          </ac:spMkLst>
        </pc:spChg>
        <pc:spChg chg="del">
          <ac:chgData name="土方雅之" userId="50c032e7-54fb-49da-b366-ca40689d108a" providerId="ADAL" clId="{AA213D45-9297-4F67-8325-15323DC74AA3}" dt="2024-05-21T22:22:21.699" v="7380" actId="478"/>
          <ac:spMkLst>
            <pc:docMk/>
            <pc:sldMk cId="2797348043" sldId="313"/>
            <ac:spMk id="26" creationId="{C7D42776-20AA-577B-96A2-A7B0261955A6}"/>
          </ac:spMkLst>
        </pc:spChg>
        <pc:spChg chg="del">
          <ac:chgData name="土方雅之" userId="50c032e7-54fb-49da-b366-ca40689d108a" providerId="ADAL" clId="{AA213D45-9297-4F67-8325-15323DC74AA3}" dt="2024-05-21T22:22:21.699" v="7380" actId="478"/>
          <ac:spMkLst>
            <pc:docMk/>
            <pc:sldMk cId="2797348043" sldId="313"/>
            <ac:spMk id="30" creationId="{E5EE84F7-BD62-A463-3E7B-EB992AAF087F}"/>
          </ac:spMkLst>
        </pc:spChg>
        <pc:spChg chg="del">
          <ac:chgData name="土方雅之" userId="50c032e7-54fb-49da-b366-ca40689d108a" providerId="ADAL" clId="{AA213D45-9297-4F67-8325-15323DC74AA3}" dt="2024-05-21T22:22:21.699" v="7380" actId="478"/>
          <ac:spMkLst>
            <pc:docMk/>
            <pc:sldMk cId="2797348043" sldId="313"/>
            <ac:spMk id="31" creationId="{2073A080-04C1-4407-237B-D0C75DB971F3}"/>
          </ac:spMkLst>
        </pc:spChg>
        <pc:spChg chg="del">
          <ac:chgData name="土方雅之" userId="50c032e7-54fb-49da-b366-ca40689d108a" providerId="ADAL" clId="{AA213D45-9297-4F67-8325-15323DC74AA3}" dt="2024-05-21T22:22:21.699" v="7380" actId="478"/>
          <ac:spMkLst>
            <pc:docMk/>
            <pc:sldMk cId="2797348043" sldId="313"/>
            <ac:spMk id="32" creationId="{D12D1C43-9D25-8A84-0099-EE6909676304}"/>
          </ac:spMkLst>
        </pc:spChg>
        <pc:spChg chg="del">
          <ac:chgData name="土方雅之" userId="50c032e7-54fb-49da-b366-ca40689d108a" providerId="ADAL" clId="{AA213D45-9297-4F67-8325-15323DC74AA3}" dt="2024-05-21T22:22:21.699" v="7380" actId="478"/>
          <ac:spMkLst>
            <pc:docMk/>
            <pc:sldMk cId="2797348043" sldId="313"/>
            <ac:spMk id="33" creationId="{563D59FE-7773-D44C-A605-FF3C6D58C08C}"/>
          </ac:spMkLst>
        </pc:spChg>
        <pc:spChg chg="mod">
          <ac:chgData name="土方雅之" userId="50c032e7-54fb-49da-b366-ca40689d108a" providerId="ADAL" clId="{AA213D45-9297-4F67-8325-15323DC74AA3}" dt="2024-05-21T22:21:48.491" v="7350" actId="20577"/>
          <ac:spMkLst>
            <pc:docMk/>
            <pc:sldMk cId="2797348043" sldId="313"/>
            <ac:spMk id="38" creationId="{7CD13538-CC21-9862-75E8-518E7C6E89DB}"/>
          </ac:spMkLst>
        </pc:spChg>
        <pc:spChg chg="del">
          <ac:chgData name="土方雅之" userId="50c032e7-54fb-49da-b366-ca40689d108a" providerId="ADAL" clId="{AA213D45-9297-4F67-8325-15323DC74AA3}" dt="2024-05-21T22:22:21.699" v="7380" actId="478"/>
          <ac:spMkLst>
            <pc:docMk/>
            <pc:sldMk cId="2797348043" sldId="313"/>
            <ac:spMk id="45" creationId="{1958CFFB-9CD8-89AB-E4E6-C1C18C0FB974}"/>
          </ac:spMkLst>
        </pc:spChg>
        <pc:spChg chg="del">
          <ac:chgData name="土方雅之" userId="50c032e7-54fb-49da-b366-ca40689d108a" providerId="ADAL" clId="{AA213D45-9297-4F67-8325-15323DC74AA3}" dt="2024-05-21T22:22:21.699" v="7380" actId="478"/>
          <ac:spMkLst>
            <pc:docMk/>
            <pc:sldMk cId="2797348043" sldId="313"/>
            <ac:spMk id="46" creationId="{E06F2CCF-01EC-797C-B47D-723BE9AC5890}"/>
          </ac:spMkLst>
        </pc:spChg>
        <pc:spChg chg="del">
          <ac:chgData name="土方雅之" userId="50c032e7-54fb-49da-b366-ca40689d108a" providerId="ADAL" clId="{AA213D45-9297-4F67-8325-15323DC74AA3}" dt="2024-05-21T22:22:21.699" v="7380" actId="478"/>
          <ac:spMkLst>
            <pc:docMk/>
            <pc:sldMk cId="2797348043" sldId="313"/>
            <ac:spMk id="50" creationId="{F0350162-22F7-7183-4564-4F0D89F16574}"/>
          </ac:spMkLst>
        </pc:spChg>
        <pc:spChg chg="add mod">
          <ac:chgData name="土方雅之" userId="50c032e7-54fb-49da-b366-ca40689d108a" providerId="ADAL" clId="{AA213D45-9297-4F67-8325-15323DC74AA3}" dt="2024-05-21T22:52:48.526" v="7734" actId="20577"/>
          <ac:spMkLst>
            <pc:docMk/>
            <pc:sldMk cId="2797348043" sldId="313"/>
            <ac:spMk id="68" creationId="{3FB9FEEA-DD02-4567-B3F2-BCC3C4D4F2EE}"/>
          </ac:spMkLst>
        </pc:spChg>
        <pc:spChg chg="add mod">
          <ac:chgData name="土方雅之" userId="50c032e7-54fb-49da-b366-ca40689d108a" providerId="ADAL" clId="{AA213D45-9297-4F67-8325-15323DC74AA3}" dt="2024-05-21T22:55:20.201" v="7866" actId="12789"/>
          <ac:spMkLst>
            <pc:docMk/>
            <pc:sldMk cId="2797348043" sldId="313"/>
            <ac:spMk id="73" creationId="{4ABC84AA-3808-097C-79D7-3D908434755A}"/>
          </ac:spMkLst>
        </pc:spChg>
        <pc:spChg chg="add mod">
          <ac:chgData name="土方雅之" userId="50c032e7-54fb-49da-b366-ca40689d108a" providerId="ADAL" clId="{AA213D45-9297-4F67-8325-15323DC74AA3}" dt="2024-05-21T22:53:40.343" v="7782" actId="20577"/>
          <ac:spMkLst>
            <pc:docMk/>
            <pc:sldMk cId="2797348043" sldId="313"/>
            <ac:spMk id="74" creationId="{83ADDC1A-7F04-95FF-C2A2-1BEE92169238}"/>
          </ac:spMkLst>
        </pc:spChg>
        <pc:spChg chg="add mod">
          <ac:chgData name="土方雅之" userId="50c032e7-54fb-49da-b366-ca40689d108a" providerId="ADAL" clId="{AA213D45-9297-4F67-8325-15323DC74AA3}" dt="2024-05-21T22:55:20.201" v="7866" actId="12789"/>
          <ac:spMkLst>
            <pc:docMk/>
            <pc:sldMk cId="2797348043" sldId="313"/>
            <ac:spMk id="85" creationId="{8FBEF644-51F6-B216-E1F8-6C2BCBC68331}"/>
          </ac:spMkLst>
        </pc:spChg>
        <pc:spChg chg="add mod">
          <ac:chgData name="土方雅之" userId="50c032e7-54fb-49da-b366-ca40689d108a" providerId="ADAL" clId="{AA213D45-9297-4F67-8325-15323DC74AA3}" dt="2024-05-21T22:55:20.201" v="7866" actId="12789"/>
          <ac:spMkLst>
            <pc:docMk/>
            <pc:sldMk cId="2797348043" sldId="313"/>
            <ac:spMk id="90" creationId="{4A98B060-E85C-7067-E1FD-32D071904244}"/>
          </ac:spMkLst>
        </pc:spChg>
        <pc:cxnChg chg="del mod">
          <ac:chgData name="土方雅之" userId="50c032e7-54fb-49da-b366-ca40689d108a" providerId="ADAL" clId="{AA213D45-9297-4F67-8325-15323DC74AA3}" dt="2024-05-21T22:22:15.090" v="7378" actId="478"/>
          <ac:cxnSpMkLst>
            <pc:docMk/>
            <pc:sldMk cId="2797348043" sldId="313"/>
            <ac:cxnSpMk id="4" creationId="{8D870E43-16C9-AE4B-D284-1A558ED56839}"/>
          </ac:cxnSpMkLst>
        </pc:cxnChg>
        <pc:cxnChg chg="add del mod">
          <ac:chgData name="土方雅之" userId="50c032e7-54fb-49da-b366-ca40689d108a" providerId="ADAL" clId="{AA213D45-9297-4F67-8325-15323DC74AA3}" dt="2024-05-21T22:52:24.004" v="7684" actId="478"/>
          <ac:cxnSpMkLst>
            <pc:docMk/>
            <pc:sldMk cId="2797348043" sldId="313"/>
            <ac:cxnSpMk id="6" creationId="{110B34A4-7A10-4021-05DA-467DA7E5499C}"/>
          </ac:cxnSpMkLst>
        </pc:cxnChg>
        <pc:cxnChg chg="del mod">
          <ac:chgData name="土方雅之" userId="50c032e7-54fb-49da-b366-ca40689d108a" providerId="ADAL" clId="{AA213D45-9297-4F67-8325-15323DC74AA3}" dt="2024-05-21T22:22:21.699" v="7380" actId="478"/>
          <ac:cxnSpMkLst>
            <pc:docMk/>
            <pc:sldMk cId="2797348043" sldId="313"/>
            <ac:cxnSpMk id="14" creationId="{180768A3-F278-3B3E-9D59-A8B5DF48F129}"/>
          </ac:cxnSpMkLst>
        </pc:cxnChg>
        <pc:cxnChg chg="del mod">
          <ac:chgData name="土方雅之" userId="50c032e7-54fb-49da-b366-ca40689d108a" providerId="ADAL" clId="{AA213D45-9297-4F67-8325-15323DC74AA3}" dt="2024-05-21T22:22:21.699" v="7380" actId="478"/>
          <ac:cxnSpMkLst>
            <pc:docMk/>
            <pc:sldMk cId="2797348043" sldId="313"/>
            <ac:cxnSpMk id="19" creationId="{14588763-D37B-1E78-15A8-B73629A66E28}"/>
          </ac:cxnSpMkLst>
        </pc:cxnChg>
        <pc:cxnChg chg="add mod">
          <ac:chgData name="土方雅之" userId="50c032e7-54fb-49da-b366-ca40689d108a" providerId="ADAL" clId="{AA213D45-9297-4F67-8325-15323DC74AA3}" dt="2024-05-21T22:52:30.239" v="7710" actId="1037"/>
          <ac:cxnSpMkLst>
            <pc:docMk/>
            <pc:sldMk cId="2797348043" sldId="313"/>
            <ac:cxnSpMk id="21" creationId="{E8DFBAC4-972C-8A2A-6B0B-937247FC516F}"/>
          </ac:cxnSpMkLst>
        </pc:cxnChg>
        <pc:cxnChg chg="del mod">
          <ac:chgData name="土方雅之" userId="50c032e7-54fb-49da-b366-ca40689d108a" providerId="ADAL" clId="{AA213D45-9297-4F67-8325-15323DC74AA3}" dt="2024-05-21T22:22:21.699" v="7380" actId="478"/>
          <ac:cxnSpMkLst>
            <pc:docMk/>
            <pc:sldMk cId="2797348043" sldId="313"/>
            <ac:cxnSpMk id="23" creationId="{8FED3E63-D96E-0BBD-BC46-43BAB0860575}"/>
          </ac:cxnSpMkLst>
        </pc:cxnChg>
        <pc:cxnChg chg="add mod">
          <ac:chgData name="土方雅之" userId="50c032e7-54fb-49da-b366-ca40689d108a" providerId="ADAL" clId="{AA213D45-9297-4F67-8325-15323DC74AA3}" dt="2024-05-21T22:52:30.239" v="7710" actId="1037"/>
          <ac:cxnSpMkLst>
            <pc:docMk/>
            <pc:sldMk cId="2797348043" sldId="313"/>
            <ac:cxnSpMk id="25" creationId="{1B9FAF4A-1EA3-B784-E4AC-D2BC57A1B5F5}"/>
          </ac:cxnSpMkLst>
        </pc:cxnChg>
        <pc:cxnChg chg="del mod">
          <ac:chgData name="土方雅之" userId="50c032e7-54fb-49da-b366-ca40689d108a" providerId="ADAL" clId="{AA213D45-9297-4F67-8325-15323DC74AA3}" dt="2024-05-21T22:22:21.699" v="7380" actId="478"/>
          <ac:cxnSpMkLst>
            <pc:docMk/>
            <pc:sldMk cId="2797348043" sldId="313"/>
            <ac:cxnSpMk id="27" creationId="{A81E1B02-0FBC-51EF-D6A5-6ECAF38D4DFA}"/>
          </ac:cxnSpMkLst>
        </pc:cxnChg>
        <pc:cxnChg chg="del mod">
          <ac:chgData name="土方雅之" userId="50c032e7-54fb-49da-b366-ca40689d108a" providerId="ADAL" clId="{AA213D45-9297-4F67-8325-15323DC74AA3}" dt="2024-05-21T22:22:21.699" v="7380" actId="478"/>
          <ac:cxnSpMkLst>
            <pc:docMk/>
            <pc:sldMk cId="2797348043" sldId="313"/>
            <ac:cxnSpMk id="34" creationId="{B519D07A-839A-12D0-EDE0-9D88151C1E42}"/>
          </ac:cxnSpMkLst>
        </pc:cxnChg>
        <pc:cxnChg chg="add mod">
          <ac:chgData name="土方雅之" userId="50c032e7-54fb-49da-b366-ca40689d108a" providerId="ADAL" clId="{AA213D45-9297-4F67-8325-15323DC74AA3}" dt="2024-05-21T22:52:30.239" v="7710" actId="1037"/>
          <ac:cxnSpMkLst>
            <pc:docMk/>
            <pc:sldMk cId="2797348043" sldId="313"/>
            <ac:cxnSpMk id="35" creationId="{F4EFA8A1-97F7-3597-35B4-0643FA128AA3}"/>
          </ac:cxnSpMkLst>
        </pc:cxnChg>
        <pc:cxnChg chg="del mod">
          <ac:chgData name="土方雅之" userId="50c032e7-54fb-49da-b366-ca40689d108a" providerId="ADAL" clId="{AA213D45-9297-4F67-8325-15323DC74AA3}" dt="2024-05-21T22:22:21.699" v="7380" actId="478"/>
          <ac:cxnSpMkLst>
            <pc:docMk/>
            <pc:sldMk cId="2797348043" sldId="313"/>
            <ac:cxnSpMk id="37" creationId="{BBF3E5E5-79F8-FC7C-C2BE-859DB74A4F95}"/>
          </ac:cxnSpMkLst>
        </pc:cxnChg>
        <pc:cxnChg chg="add mod">
          <ac:chgData name="土方雅之" userId="50c032e7-54fb-49da-b366-ca40689d108a" providerId="ADAL" clId="{AA213D45-9297-4F67-8325-15323DC74AA3}" dt="2024-05-21T22:52:30.239" v="7710" actId="1037"/>
          <ac:cxnSpMkLst>
            <pc:docMk/>
            <pc:sldMk cId="2797348043" sldId="313"/>
            <ac:cxnSpMk id="40" creationId="{84055853-9441-FDED-C84F-AEBA3DA0D2F3}"/>
          </ac:cxnSpMkLst>
        </pc:cxnChg>
        <pc:cxnChg chg="del mod">
          <ac:chgData name="土方雅之" userId="50c032e7-54fb-49da-b366-ca40689d108a" providerId="ADAL" clId="{AA213D45-9297-4F67-8325-15323DC74AA3}" dt="2024-05-21T22:22:21.699" v="7380" actId="478"/>
          <ac:cxnSpMkLst>
            <pc:docMk/>
            <pc:sldMk cId="2797348043" sldId="313"/>
            <ac:cxnSpMk id="41" creationId="{962CA1E2-D8A5-4C38-F3EB-122043F789D0}"/>
          </ac:cxnSpMkLst>
        </pc:cxnChg>
        <pc:cxnChg chg="add mod">
          <ac:chgData name="土方雅之" userId="50c032e7-54fb-49da-b366-ca40689d108a" providerId="ADAL" clId="{AA213D45-9297-4F67-8325-15323DC74AA3}" dt="2024-05-21T22:55:20.201" v="7866" actId="12789"/>
          <ac:cxnSpMkLst>
            <pc:docMk/>
            <pc:sldMk cId="2797348043" sldId="313"/>
            <ac:cxnSpMk id="44" creationId="{580EA435-E018-F837-7E4D-637E993A703B}"/>
          </ac:cxnSpMkLst>
        </pc:cxnChg>
        <pc:cxnChg chg="del mod">
          <ac:chgData name="土方雅之" userId="50c032e7-54fb-49da-b366-ca40689d108a" providerId="ADAL" clId="{AA213D45-9297-4F67-8325-15323DC74AA3}" dt="2024-05-21T22:22:21.699" v="7380" actId="478"/>
          <ac:cxnSpMkLst>
            <pc:docMk/>
            <pc:sldMk cId="2797348043" sldId="313"/>
            <ac:cxnSpMk id="47" creationId="{B2A9BA1C-AA24-3153-92B1-6CBB2F1738C0}"/>
          </ac:cxnSpMkLst>
        </pc:cxnChg>
        <pc:cxnChg chg="del mod">
          <ac:chgData name="土方雅之" userId="50c032e7-54fb-49da-b366-ca40689d108a" providerId="ADAL" clId="{AA213D45-9297-4F67-8325-15323DC74AA3}" dt="2024-05-21T22:22:21.699" v="7380" actId="478"/>
          <ac:cxnSpMkLst>
            <pc:docMk/>
            <pc:sldMk cId="2797348043" sldId="313"/>
            <ac:cxnSpMk id="51" creationId="{2B7AD69D-79DE-6A3F-A2BD-6E251D746E77}"/>
          </ac:cxnSpMkLst>
        </pc:cxnChg>
        <pc:cxnChg chg="add mod">
          <ac:chgData name="土方雅之" userId="50c032e7-54fb-49da-b366-ca40689d108a" providerId="ADAL" clId="{AA213D45-9297-4F67-8325-15323DC74AA3}" dt="2024-05-21T22:55:20.201" v="7866" actId="12789"/>
          <ac:cxnSpMkLst>
            <pc:docMk/>
            <pc:sldMk cId="2797348043" sldId="313"/>
            <ac:cxnSpMk id="52" creationId="{E579D8FE-EA94-204E-EFAE-224916176E02}"/>
          </ac:cxnSpMkLst>
        </pc:cxnChg>
        <pc:cxnChg chg="del">
          <ac:chgData name="土方雅之" userId="50c032e7-54fb-49da-b366-ca40689d108a" providerId="ADAL" clId="{AA213D45-9297-4F67-8325-15323DC74AA3}" dt="2024-05-21T22:22:16.001" v="7379" actId="478"/>
          <ac:cxnSpMkLst>
            <pc:docMk/>
            <pc:sldMk cId="2797348043" sldId="313"/>
            <ac:cxnSpMk id="54" creationId="{801CEF0B-EEDA-3F31-27B2-EB9707741228}"/>
          </ac:cxnSpMkLst>
        </pc:cxnChg>
        <pc:cxnChg chg="add mod">
          <ac:chgData name="土方雅之" userId="50c032e7-54fb-49da-b366-ca40689d108a" providerId="ADAL" clId="{AA213D45-9297-4F67-8325-15323DC74AA3}" dt="2024-05-21T22:55:20.201" v="7866" actId="12789"/>
          <ac:cxnSpMkLst>
            <pc:docMk/>
            <pc:sldMk cId="2797348043" sldId="313"/>
            <ac:cxnSpMk id="56" creationId="{F2710F84-9C42-4800-AE16-C971F2BFAE81}"/>
          </ac:cxnSpMkLst>
        </pc:cxnChg>
        <pc:cxnChg chg="add mod">
          <ac:chgData name="土方雅之" userId="50c032e7-54fb-49da-b366-ca40689d108a" providerId="ADAL" clId="{AA213D45-9297-4F67-8325-15323DC74AA3}" dt="2024-05-21T22:55:20.201" v="7866" actId="12789"/>
          <ac:cxnSpMkLst>
            <pc:docMk/>
            <pc:sldMk cId="2797348043" sldId="313"/>
            <ac:cxnSpMk id="59" creationId="{DAF8D324-C23E-E121-28C4-9ED656118E81}"/>
          </ac:cxnSpMkLst>
        </pc:cxnChg>
        <pc:cxnChg chg="add mod">
          <ac:chgData name="土方雅之" userId="50c032e7-54fb-49da-b366-ca40689d108a" providerId="ADAL" clId="{AA213D45-9297-4F67-8325-15323DC74AA3}" dt="2024-05-21T22:53:00.407" v="7738" actId="14100"/>
          <ac:cxnSpMkLst>
            <pc:docMk/>
            <pc:sldMk cId="2797348043" sldId="313"/>
            <ac:cxnSpMk id="69" creationId="{8D049D4F-4899-B7DC-F948-51840F1DF1A1}"/>
          </ac:cxnSpMkLst>
        </pc:cxnChg>
        <pc:cxnChg chg="add mod">
          <ac:chgData name="土方雅之" userId="50c032e7-54fb-49da-b366-ca40689d108a" providerId="ADAL" clId="{AA213D45-9297-4F67-8325-15323DC74AA3}" dt="2024-05-21T22:55:20.201" v="7866" actId="12789"/>
          <ac:cxnSpMkLst>
            <pc:docMk/>
            <pc:sldMk cId="2797348043" sldId="313"/>
            <ac:cxnSpMk id="75" creationId="{0B3C4CAC-62FA-1A46-F369-41583E62673F}"/>
          </ac:cxnSpMkLst>
        </pc:cxnChg>
        <pc:cxnChg chg="add mod">
          <ac:chgData name="土方雅之" userId="50c032e7-54fb-49da-b366-ca40689d108a" providerId="ADAL" clId="{AA213D45-9297-4F67-8325-15323DC74AA3}" dt="2024-05-21T22:55:20.201" v="7866" actId="12789"/>
          <ac:cxnSpMkLst>
            <pc:docMk/>
            <pc:sldMk cId="2797348043" sldId="313"/>
            <ac:cxnSpMk id="78" creationId="{0C68CB88-6E83-53B5-38D3-B5667260298B}"/>
          </ac:cxnSpMkLst>
        </pc:cxnChg>
        <pc:cxnChg chg="add mod">
          <ac:chgData name="土方雅之" userId="50c032e7-54fb-49da-b366-ca40689d108a" providerId="ADAL" clId="{AA213D45-9297-4F67-8325-15323DC74AA3}" dt="2024-05-21T22:55:20.201" v="7866" actId="12789"/>
          <ac:cxnSpMkLst>
            <pc:docMk/>
            <pc:sldMk cId="2797348043" sldId="313"/>
            <ac:cxnSpMk id="81" creationId="{B8E94B7B-0005-E979-42F3-61273036AABC}"/>
          </ac:cxnSpMkLst>
        </pc:cxnChg>
        <pc:cxnChg chg="add mod">
          <ac:chgData name="土方雅之" userId="50c032e7-54fb-49da-b366-ca40689d108a" providerId="ADAL" clId="{AA213D45-9297-4F67-8325-15323DC74AA3}" dt="2024-05-21T22:55:20.201" v="7866" actId="12789"/>
          <ac:cxnSpMkLst>
            <pc:docMk/>
            <pc:sldMk cId="2797348043" sldId="313"/>
            <ac:cxnSpMk id="86" creationId="{9D944557-BF3B-2D36-2A96-07C3FF0C415D}"/>
          </ac:cxnSpMkLst>
        </pc:cxnChg>
        <pc:cxnChg chg="add mod">
          <ac:chgData name="土方雅之" userId="50c032e7-54fb-49da-b366-ca40689d108a" providerId="ADAL" clId="{AA213D45-9297-4F67-8325-15323DC74AA3}" dt="2024-05-21T22:55:20.201" v="7866" actId="12789"/>
          <ac:cxnSpMkLst>
            <pc:docMk/>
            <pc:sldMk cId="2797348043" sldId="313"/>
            <ac:cxnSpMk id="91" creationId="{F815B9F8-324E-9395-B0CA-F1F9B44E8280}"/>
          </ac:cxnSpMkLst>
        </pc:cxnChg>
      </pc:sldChg>
      <pc:sldMasterChg chg="addSp modSp mod addSldLayout delSldLayout modSldLayout sldLayoutOrd">
        <pc:chgData name="土方雅之" userId="50c032e7-54fb-49da-b366-ca40689d108a" providerId="ADAL" clId="{AA213D45-9297-4F67-8325-15323DC74AA3}" dt="2024-05-22T00:59:07.255" v="8513" actId="20577"/>
        <pc:sldMasterMkLst>
          <pc:docMk/>
          <pc:sldMasterMk cId="3962080840" sldId="2147483664"/>
        </pc:sldMasterMkLst>
        <pc:picChg chg="add mod">
          <ac:chgData name="土方雅之" userId="50c032e7-54fb-49da-b366-ca40689d108a" providerId="ADAL" clId="{AA213D45-9297-4F67-8325-15323DC74AA3}" dt="2024-05-18T21:50:10.378" v="503" actId="1035"/>
          <ac:picMkLst>
            <pc:docMk/>
            <pc:sldMasterMk cId="3962080840" sldId="2147483664"/>
            <ac:picMk id="20" creationId="{BF3C3CE9-0BBC-C401-A0FD-A8EA4649D0C4}"/>
          </ac:picMkLst>
        </pc:picChg>
        <pc:sldLayoutChg chg="addSp modSp mod">
          <pc:chgData name="土方雅之" userId="50c032e7-54fb-49da-b366-ca40689d108a" providerId="ADAL" clId="{AA213D45-9297-4F67-8325-15323DC74AA3}" dt="2024-05-18T21:55:14.322" v="523" actId="6014"/>
          <pc:sldLayoutMkLst>
            <pc:docMk/>
            <pc:sldMasterMk cId="3962080840" sldId="2147483664"/>
            <pc:sldLayoutMk cId="1029943567" sldId="2147483671"/>
          </pc:sldLayoutMkLst>
          <pc:spChg chg="add mod">
            <ac:chgData name="土方雅之" userId="50c032e7-54fb-49da-b366-ca40689d108a" providerId="ADAL" clId="{AA213D45-9297-4F67-8325-15323DC74AA3}" dt="2024-05-18T21:51:48.743" v="508"/>
            <ac:spMkLst>
              <pc:docMk/>
              <pc:sldMasterMk cId="3962080840" sldId="2147483664"/>
              <pc:sldLayoutMk cId="1029943567" sldId="2147483671"/>
              <ac:spMk id="5" creationId="{DE66B6D6-2CF7-FD40-E689-52073A2AB6D6}"/>
            </ac:spMkLst>
          </pc:spChg>
          <pc:spChg chg="add mod">
            <ac:chgData name="土方雅之" userId="50c032e7-54fb-49da-b366-ca40689d108a" providerId="ADAL" clId="{AA213D45-9297-4F67-8325-15323DC74AA3}" dt="2024-05-18T21:53:39.346" v="514" actId="14100"/>
            <ac:spMkLst>
              <pc:docMk/>
              <pc:sldMasterMk cId="3962080840" sldId="2147483664"/>
              <pc:sldLayoutMk cId="1029943567" sldId="2147483671"/>
              <ac:spMk id="6" creationId="{814ED120-34B3-C80A-4EAB-95F9492613C3}"/>
            </ac:spMkLst>
          </pc:spChg>
          <pc:spChg chg="add mod">
            <ac:chgData name="土方雅之" userId="50c032e7-54fb-49da-b366-ca40689d108a" providerId="ADAL" clId="{AA213D45-9297-4F67-8325-15323DC74AA3}" dt="2024-05-18T21:54:52.187" v="522" actId="14100"/>
            <ac:spMkLst>
              <pc:docMk/>
              <pc:sldMasterMk cId="3962080840" sldId="2147483664"/>
              <pc:sldLayoutMk cId="1029943567" sldId="2147483671"/>
              <ac:spMk id="7" creationId="{72EE67EA-2D66-2A3A-240E-DEA047F74C32}"/>
            </ac:spMkLst>
          </pc:spChg>
        </pc:sldLayoutChg>
        <pc:sldLayoutChg chg="addSp delSp mod ord">
          <pc:chgData name="土方雅之" userId="50c032e7-54fb-49da-b366-ca40689d108a" providerId="ADAL" clId="{AA213D45-9297-4F67-8325-15323DC74AA3}" dt="2024-05-18T21:53:40.115" v="515" actId="20578"/>
          <pc:sldLayoutMkLst>
            <pc:docMk/>
            <pc:sldMasterMk cId="3962080840" sldId="2147483664"/>
            <pc:sldLayoutMk cId="548327781" sldId="2147483672"/>
          </pc:sldLayoutMkLst>
          <pc:spChg chg="add del">
            <ac:chgData name="土方雅之" userId="50c032e7-54fb-49da-b366-ca40689d108a" providerId="ADAL" clId="{AA213D45-9297-4F67-8325-15323DC74AA3}" dt="2024-05-18T21:51:13.898" v="507" actId="478"/>
            <ac:spMkLst>
              <pc:docMk/>
              <pc:sldMasterMk cId="3962080840" sldId="2147483664"/>
              <pc:sldLayoutMk cId="548327781" sldId="2147483672"/>
              <ac:spMk id="2" creationId="{00000000-0000-0000-0000-000000000000}"/>
            </ac:spMkLst>
          </pc:spChg>
          <pc:spChg chg="add del">
            <ac:chgData name="土方雅之" userId="50c032e7-54fb-49da-b366-ca40689d108a" providerId="ADAL" clId="{AA213D45-9297-4F67-8325-15323DC74AA3}" dt="2024-05-18T21:51:13.898" v="507" actId="478"/>
            <ac:spMkLst>
              <pc:docMk/>
              <pc:sldMasterMk cId="3962080840" sldId="2147483664"/>
              <pc:sldLayoutMk cId="548327781" sldId="2147483672"/>
              <ac:spMk id="3" creationId="{00000000-0000-0000-0000-000000000000}"/>
            </ac:spMkLst>
          </pc:spChg>
        </pc:sldLayoutChg>
        <pc:sldLayoutChg chg="addSp delSp modSp add del mod">
          <pc:chgData name="土方雅之" userId="50c032e7-54fb-49da-b366-ca40689d108a" providerId="ADAL" clId="{AA213D45-9297-4F67-8325-15323DC74AA3}" dt="2024-05-21T20:30:05.360" v="2782" actId="14100"/>
          <pc:sldLayoutMkLst>
            <pc:docMk/>
            <pc:sldMasterMk cId="3962080840" sldId="2147483664"/>
            <pc:sldLayoutMk cId="3610652759" sldId="2147483676"/>
          </pc:sldLayoutMkLst>
          <pc:spChg chg="add mod">
            <ac:chgData name="土方雅之" userId="50c032e7-54fb-49da-b366-ca40689d108a" providerId="ADAL" clId="{AA213D45-9297-4F67-8325-15323DC74AA3}" dt="2024-05-18T22:32:24.202" v="1673" actId="208"/>
            <ac:spMkLst>
              <pc:docMk/>
              <pc:sldMasterMk cId="3962080840" sldId="2147483664"/>
              <pc:sldLayoutMk cId="3610652759" sldId="2147483676"/>
              <ac:spMk id="3" creationId="{75E68DDB-F1C3-5516-F5D4-220A6597C590}"/>
            </ac:spMkLst>
          </pc:spChg>
          <pc:spChg chg="del">
            <ac:chgData name="土方雅之" userId="50c032e7-54fb-49da-b366-ca40689d108a" providerId="ADAL" clId="{AA213D45-9297-4F67-8325-15323DC74AA3}" dt="2024-05-18T21:48:57.811" v="467" actId="478"/>
            <ac:spMkLst>
              <pc:docMk/>
              <pc:sldMasterMk cId="3962080840" sldId="2147483664"/>
              <pc:sldLayoutMk cId="3610652759" sldId="2147483676"/>
              <ac:spMk id="5" creationId="{00000000-0000-0000-0000-000000000000}"/>
            </ac:spMkLst>
          </pc:spChg>
          <pc:spChg chg="add mod">
            <ac:chgData name="土方雅之" userId="50c032e7-54fb-49da-b366-ca40689d108a" providerId="ADAL" clId="{AA213D45-9297-4F67-8325-15323DC74AA3}" dt="2024-05-18T22:31:52.981" v="1661" actId="1035"/>
            <ac:spMkLst>
              <pc:docMk/>
              <pc:sldMasterMk cId="3962080840" sldId="2147483664"/>
              <pc:sldLayoutMk cId="3610652759" sldId="2147483676"/>
              <ac:spMk id="5" creationId="{978A3319-EEBC-FA0C-7533-9BB913026DAF}"/>
            </ac:spMkLst>
          </pc:spChg>
          <pc:spChg chg="mod">
            <ac:chgData name="土方雅之" userId="50c032e7-54fb-49da-b366-ca40689d108a" providerId="ADAL" clId="{AA213D45-9297-4F67-8325-15323DC74AA3}" dt="2024-05-18T21:49:51.546" v="496" actId="1038"/>
            <ac:spMkLst>
              <pc:docMk/>
              <pc:sldMasterMk cId="3962080840" sldId="2147483664"/>
              <pc:sldLayoutMk cId="3610652759" sldId="2147483676"/>
              <ac:spMk id="6" creationId="{00000000-0000-0000-0000-000000000000}"/>
            </ac:spMkLst>
          </pc:spChg>
          <pc:spChg chg="mod topLvl">
            <ac:chgData name="土方雅之" userId="50c032e7-54fb-49da-b366-ca40689d108a" providerId="ADAL" clId="{AA213D45-9297-4F67-8325-15323DC74AA3}" dt="2024-05-18T22:31:57.766" v="1663" actId="1076"/>
            <ac:spMkLst>
              <pc:docMk/>
              <pc:sldMasterMk cId="3962080840" sldId="2147483664"/>
              <pc:sldLayoutMk cId="3610652759" sldId="2147483676"/>
              <ac:spMk id="7" creationId="{E92764F9-0931-686C-C427-91CABFC5E383}"/>
            </ac:spMkLst>
          </pc:spChg>
          <pc:spChg chg="mod topLvl">
            <ac:chgData name="土方雅之" userId="50c032e7-54fb-49da-b366-ca40689d108a" providerId="ADAL" clId="{AA213D45-9297-4F67-8325-15323DC74AA3}" dt="2024-05-18T22:32:30.414" v="1681" actId="1037"/>
            <ac:spMkLst>
              <pc:docMk/>
              <pc:sldMasterMk cId="3962080840" sldId="2147483664"/>
              <pc:sldLayoutMk cId="3610652759" sldId="2147483676"/>
              <ac:spMk id="8" creationId="{5E8239B8-7B51-355F-91DA-AF93EF6F2AF1}"/>
            </ac:spMkLst>
          </pc:spChg>
          <pc:spChg chg="mod topLvl">
            <ac:chgData name="土方雅之" userId="50c032e7-54fb-49da-b366-ca40689d108a" providerId="ADAL" clId="{AA213D45-9297-4F67-8325-15323DC74AA3}" dt="2024-05-18T22:31:23.141" v="1643" actId="1036"/>
            <ac:spMkLst>
              <pc:docMk/>
              <pc:sldMasterMk cId="3962080840" sldId="2147483664"/>
              <pc:sldLayoutMk cId="3610652759" sldId="2147483676"/>
              <ac:spMk id="10" creationId="{B23A4A3B-1DBD-040D-3118-4A7A9D39443B}"/>
            </ac:spMkLst>
          </pc:spChg>
          <pc:spChg chg="mod topLvl">
            <ac:chgData name="土方雅之" userId="50c032e7-54fb-49da-b366-ca40689d108a" providerId="ADAL" clId="{AA213D45-9297-4F67-8325-15323DC74AA3}" dt="2024-05-18T22:32:35.724" v="1691" actId="1037"/>
            <ac:spMkLst>
              <pc:docMk/>
              <pc:sldMasterMk cId="3962080840" sldId="2147483664"/>
              <pc:sldLayoutMk cId="3610652759" sldId="2147483676"/>
              <ac:spMk id="12" creationId="{2A5309DF-C0FD-5101-5495-BA8B8C6961C1}"/>
            </ac:spMkLst>
          </pc:spChg>
          <pc:spChg chg="mod topLvl">
            <ac:chgData name="土方雅之" userId="50c032e7-54fb-49da-b366-ca40689d108a" providerId="ADAL" clId="{AA213D45-9297-4F67-8325-15323DC74AA3}" dt="2024-05-18T22:32:30.414" v="1681" actId="1037"/>
            <ac:spMkLst>
              <pc:docMk/>
              <pc:sldMasterMk cId="3962080840" sldId="2147483664"/>
              <pc:sldLayoutMk cId="3610652759" sldId="2147483676"/>
              <ac:spMk id="13" creationId="{52F5B811-DF06-D6C6-4868-73B4D9B13CF6}"/>
            </ac:spMkLst>
          </pc:spChg>
          <pc:spChg chg="mod topLvl">
            <ac:chgData name="土方雅之" userId="50c032e7-54fb-49da-b366-ca40689d108a" providerId="ADAL" clId="{AA213D45-9297-4F67-8325-15323DC74AA3}" dt="2024-05-18T22:31:52.981" v="1661" actId="1035"/>
            <ac:spMkLst>
              <pc:docMk/>
              <pc:sldMasterMk cId="3962080840" sldId="2147483664"/>
              <pc:sldLayoutMk cId="3610652759" sldId="2147483676"/>
              <ac:spMk id="14" creationId="{AF8BD6B7-C407-2581-4E08-E1C855BCA5C0}"/>
            </ac:spMkLst>
          </pc:spChg>
          <pc:spChg chg="mod topLvl">
            <ac:chgData name="土方雅之" userId="50c032e7-54fb-49da-b366-ca40689d108a" providerId="ADAL" clId="{AA213D45-9297-4F67-8325-15323DC74AA3}" dt="2024-05-18T22:32:00.406" v="1665" actId="1076"/>
            <ac:spMkLst>
              <pc:docMk/>
              <pc:sldMasterMk cId="3962080840" sldId="2147483664"/>
              <pc:sldLayoutMk cId="3610652759" sldId="2147483676"/>
              <ac:spMk id="15" creationId="{AFC482B7-733E-F8E1-0855-68F257F35050}"/>
            </ac:spMkLst>
          </pc:spChg>
          <pc:spChg chg="mod topLvl">
            <ac:chgData name="土方雅之" userId="50c032e7-54fb-49da-b366-ca40689d108a" providerId="ADAL" clId="{AA213D45-9297-4F67-8325-15323DC74AA3}" dt="2024-05-18T22:29:31.687" v="1597" actId="1076"/>
            <ac:spMkLst>
              <pc:docMk/>
              <pc:sldMasterMk cId="3962080840" sldId="2147483664"/>
              <pc:sldLayoutMk cId="3610652759" sldId="2147483676"/>
              <ac:spMk id="16" creationId="{66AF4F72-C90B-D1DD-8A28-ED9ADE2FC837}"/>
            </ac:spMkLst>
          </pc:spChg>
          <pc:spChg chg="mod topLvl">
            <ac:chgData name="土方雅之" userId="50c032e7-54fb-49da-b366-ca40689d108a" providerId="ADAL" clId="{AA213D45-9297-4F67-8325-15323DC74AA3}" dt="2024-05-18T22:32:05.588" v="1666" actId="165"/>
            <ac:spMkLst>
              <pc:docMk/>
              <pc:sldMasterMk cId="3962080840" sldId="2147483664"/>
              <pc:sldLayoutMk cId="3610652759" sldId="2147483676"/>
              <ac:spMk id="17" creationId="{2D862C8F-1AAA-10D7-B46A-12EB96696D05}"/>
            </ac:spMkLst>
          </pc:spChg>
          <pc:spChg chg="del mod topLvl">
            <ac:chgData name="土方雅之" userId="50c032e7-54fb-49da-b366-ca40689d108a" providerId="ADAL" clId="{AA213D45-9297-4F67-8325-15323DC74AA3}" dt="2024-05-18T22:32:10.636" v="1667" actId="478"/>
            <ac:spMkLst>
              <pc:docMk/>
              <pc:sldMasterMk cId="3962080840" sldId="2147483664"/>
              <pc:sldLayoutMk cId="3610652759" sldId="2147483676"/>
              <ac:spMk id="18" creationId="{61BE5BD5-8386-D654-E753-97F943389C1E}"/>
            </ac:spMkLst>
          </pc:spChg>
          <pc:spChg chg="add del mod">
            <ac:chgData name="土方雅之" userId="50c032e7-54fb-49da-b366-ca40689d108a" providerId="ADAL" clId="{AA213D45-9297-4F67-8325-15323DC74AA3}" dt="2024-05-18T21:49:22.842" v="469" actId="478"/>
            <ac:spMkLst>
              <pc:docMk/>
              <pc:sldMasterMk cId="3962080840" sldId="2147483664"/>
              <pc:sldLayoutMk cId="3610652759" sldId="2147483676"/>
              <ac:spMk id="19" creationId="{2A13EF9C-E7DC-EA9F-B398-3147CB530064}"/>
            </ac:spMkLst>
          </pc:spChg>
          <pc:grpChg chg="add del mod">
            <ac:chgData name="土方雅之" userId="50c032e7-54fb-49da-b366-ca40689d108a" providerId="ADAL" clId="{AA213D45-9297-4F67-8325-15323DC74AA3}" dt="2024-05-18T21:43:40.666" v="139" actId="165"/>
            <ac:grpSpMkLst>
              <pc:docMk/>
              <pc:sldMasterMk cId="3962080840" sldId="2147483664"/>
              <pc:sldLayoutMk cId="3610652759" sldId="2147483676"/>
              <ac:grpSpMk id="3" creationId="{31F285D2-BC8D-238E-BB11-B1FE254FE150}"/>
            </ac:grpSpMkLst>
          </pc:grpChg>
          <pc:grpChg chg="del mod ord topLvl">
            <ac:chgData name="土方雅之" userId="50c032e7-54fb-49da-b366-ca40689d108a" providerId="ADAL" clId="{AA213D45-9297-4F67-8325-15323DC74AA3}" dt="2024-05-18T22:32:05.588" v="1666" actId="165"/>
            <ac:grpSpMkLst>
              <pc:docMk/>
              <pc:sldMasterMk cId="3962080840" sldId="2147483664"/>
              <pc:sldLayoutMk cId="3610652759" sldId="2147483676"/>
              <ac:grpSpMk id="11" creationId="{59F4431C-84D4-3594-58AF-A9ABC1DC0FC8}"/>
            </ac:grpSpMkLst>
          </pc:grpChg>
          <pc:graphicFrameChg chg="mod modGraphic">
            <ac:chgData name="土方雅之" userId="50c032e7-54fb-49da-b366-ca40689d108a" providerId="ADAL" clId="{AA213D45-9297-4F67-8325-15323DC74AA3}" dt="2024-05-21T20:30:05.360" v="2782" actId="14100"/>
            <ac:graphicFrameMkLst>
              <pc:docMk/>
              <pc:sldMasterMk cId="3962080840" sldId="2147483664"/>
              <pc:sldLayoutMk cId="3610652759" sldId="2147483676"/>
              <ac:graphicFrameMk id="2" creationId="{1B36756F-EA22-07A1-E538-D50B8A2235E9}"/>
            </ac:graphicFrameMkLst>
          </pc:graphicFrameChg>
          <pc:picChg chg="mod topLvl">
            <ac:chgData name="土方雅之" userId="50c032e7-54fb-49da-b366-ca40689d108a" providerId="ADAL" clId="{AA213D45-9297-4F67-8325-15323DC74AA3}" dt="2024-05-18T22:32:35.724" v="1691" actId="1037"/>
            <ac:picMkLst>
              <pc:docMk/>
              <pc:sldMasterMk cId="3962080840" sldId="2147483664"/>
              <pc:sldLayoutMk cId="3610652759" sldId="2147483676"/>
              <ac:picMk id="9" creationId="{2CEC92FA-AE23-7013-11F7-23CC5497C2EB}"/>
            </ac:picMkLst>
          </pc:picChg>
          <pc:picChg chg="add del mod">
            <ac:chgData name="土方雅之" userId="50c032e7-54fb-49da-b366-ca40689d108a" providerId="ADAL" clId="{AA213D45-9297-4F67-8325-15323DC74AA3}" dt="2024-05-18T21:50:03.903" v="497" actId="21"/>
            <ac:picMkLst>
              <pc:docMk/>
              <pc:sldMasterMk cId="3962080840" sldId="2147483664"/>
              <pc:sldLayoutMk cId="3610652759" sldId="2147483676"/>
              <ac:picMk id="20" creationId="{BF3C3CE9-0BBC-C401-A0FD-A8EA4649D0C4}"/>
            </ac:picMkLst>
          </pc:picChg>
        </pc:sldLayoutChg>
        <pc:sldLayoutChg chg="modSp mod">
          <pc:chgData name="土方雅之" userId="50c032e7-54fb-49da-b366-ca40689d108a" providerId="ADAL" clId="{AA213D45-9297-4F67-8325-15323DC74AA3}" dt="2024-05-21T20:11:29.605" v="2116" actId="14100"/>
          <pc:sldLayoutMkLst>
            <pc:docMk/>
            <pc:sldMasterMk cId="3962080840" sldId="2147483664"/>
            <pc:sldLayoutMk cId="837023105" sldId="2147483677"/>
          </pc:sldLayoutMkLst>
          <pc:graphicFrameChg chg="modGraphic">
            <ac:chgData name="土方雅之" userId="50c032e7-54fb-49da-b366-ca40689d108a" providerId="ADAL" clId="{AA213D45-9297-4F67-8325-15323DC74AA3}" dt="2024-05-21T20:11:29.605" v="2116" actId="14100"/>
            <ac:graphicFrameMkLst>
              <pc:docMk/>
              <pc:sldMasterMk cId="3962080840" sldId="2147483664"/>
              <pc:sldLayoutMk cId="837023105" sldId="2147483677"/>
              <ac:graphicFrameMk id="2" creationId="{1B36756F-EA22-07A1-E538-D50B8A2235E9}"/>
            </ac:graphicFrameMkLst>
          </pc:graphicFrameChg>
        </pc:sldLayoutChg>
        <pc:sldLayoutChg chg="modSp mod">
          <pc:chgData name="土方雅之" userId="50c032e7-54fb-49da-b366-ca40689d108a" providerId="ADAL" clId="{AA213D45-9297-4F67-8325-15323DC74AA3}" dt="2024-05-22T00:59:07.255" v="8513" actId="20577"/>
          <pc:sldLayoutMkLst>
            <pc:docMk/>
            <pc:sldMasterMk cId="3962080840" sldId="2147483664"/>
            <pc:sldLayoutMk cId="2968514627" sldId="2147483678"/>
          </pc:sldLayoutMkLst>
          <pc:graphicFrameChg chg="mod modGraphic">
            <ac:chgData name="土方雅之" userId="50c032e7-54fb-49da-b366-ca40689d108a" providerId="ADAL" clId="{AA213D45-9297-4F67-8325-15323DC74AA3}" dt="2024-05-22T00:59:07.255" v="8513" actId="20577"/>
            <ac:graphicFrameMkLst>
              <pc:docMk/>
              <pc:sldMasterMk cId="3962080840" sldId="2147483664"/>
              <pc:sldLayoutMk cId="2968514627" sldId="2147483678"/>
              <ac:graphicFrameMk id="2" creationId="{1B36756F-EA22-07A1-E538-D50B8A2235E9}"/>
            </ac:graphicFrameMkLst>
          </pc:graphicFrameChg>
        </pc:sldLayoutChg>
        <pc:sldLayoutChg chg="add del">
          <pc:chgData name="土方雅之" userId="50c032e7-54fb-49da-b366-ca40689d108a" providerId="ADAL" clId="{AA213D45-9297-4F67-8325-15323DC74AA3}" dt="2024-05-18T21:54:22.206" v="519" actId="47"/>
          <pc:sldLayoutMkLst>
            <pc:docMk/>
            <pc:sldMasterMk cId="3962080840" sldId="2147483664"/>
            <pc:sldLayoutMk cId="2530444821" sldId="214748369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83C843-9D23-4CE4-A8F8-DB7E088D132C}" type="datetimeFigureOut">
              <a:rPr kumimoji="1" lang="ja-JP" altLang="en-US" smtClean="0"/>
              <a:t>2024/5/26</a:t>
            </a:fld>
            <a:endParaRPr kumimoji="1" lang="ja-JP" altLang="en-US"/>
          </a:p>
        </p:txBody>
      </p:sp>
      <p:sp>
        <p:nvSpPr>
          <p:cNvPr id="4" name="スライド イメージ プレースホルダー 3"/>
          <p:cNvSpPr>
            <a:spLocks noGrp="1" noRot="1" noChangeAspect="1"/>
          </p:cNvSpPr>
          <p:nvPr>
            <p:ph type="sldImg" idx="2"/>
          </p:nvPr>
        </p:nvSpPr>
        <p:spPr>
          <a:xfrm>
            <a:off x="344488" y="1143000"/>
            <a:ext cx="61690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09E51F-2C1C-43E9-9283-08E2FB9C9EA3}" type="slidenum">
              <a:rPr kumimoji="1" lang="ja-JP" altLang="en-US" smtClean="0"/>
              <a:t>‹#›</a:t>
            </a:fld>
            <a:endParaRPr kumimoji="1" lang="ja-JP" altLang="en-US"/>
          </a:p>
        </p:txBody>
      </p:sp>
    </p:spTree>
    <p:extLst>
      <p:ext uri="{BB962C8B-B14F-4D97-AF65-F5344CB8AC3E}">
        <p14:creationId xmlns:p14="http://schemas.microsoft.com/office/powerpoint/2010/main" val="9891642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p:spTree>
      <p:nvGrpSpPr>
        <p:cNvPr id="1" name=""/>
        <p:cNvGrpSpPr/>
        <p:nvPr/>
      </p:nvGrpSpPr>
      <p:grpSpPr>
        <a:xfrm>
          <a:off x="0" y="0"/>
          <a:ext cx="0" cy="0"/>
          <a:chOff x="0" y="0"/>
          <a:chExt cx="0" cy="0"/>
        </a:xfrm>
      </p:grpSpPr>
      <p:sp>
        <p:nvSpPr>
          <p:cNvPr id="2" name="Title 1"/>
          <p:cNvSpPr>
            <a:spLocks noGrp="1"/>
          </p:cNvSpPr>
          <p:nvPr>
            <p:ph type="ctrTitle"/>
          </p:nvPr>
        </p:nvSpPr>
        <p:spPr>
          <a:xfrm>
            <a:off x="4499967" y="2945943"/>
            <a:ext cx="26999804" cy="6266897"/>
          </a:xfrm>
        </p:spPr>
        <p:txBody>
          <a:bodyPr anchor="b"/>
          <a:lstStyle>
            <a:lvl1pPr algn="ctr">
              <a:defRPr sz="15749"/>
            </a:lvl1pPr>
          </a:lstStyle>
          <a:p>
            <a:r>
              <a:rPr lang="ja-JP" altLang="en-US"/>
              <a:t>マスター タイトルの書式設定</a:t>
            </a:r>
            <a:endParaRPr lang="en-US" dirty="0"/>
          </a:p>
        </p:txBody>
      </p:sp>
      <p:sp>
        <p:nvSpPr>
          <p:cNvPr id="3" name="Subtitle 2"/>
          <p:cNvSpPr>
            <a:spLocks noGrp="1"/>
          </p:cNvSpPr>
          <p:nvPr>
            <p:ph type="subTitle" idx="1"/>
          </p:nvPr>
        </p:nvSpPr>
        <p:spPr>
          <a:xfrm>
            <a:off x="4499967" y="9454516"/>
            <a:ext cx="26999804" cy="4345992"/>
          </a:xfrm>
        </p:spPr>
        <p:txBody>
          <a:bodyPr/>
          <a:lstStyle>
            <a:lvl1pPr marL="0" indent="0" algn="ctr">
              <a:buNone/>
              <a:defRPr sz="6300"/>
            </a:lvl1pPr>
            <a:lvl2pPr marL="1200059" indent="0" algn="ctr">
              <a:buNone/>
              <a:defRPr sz="5250"/>
            </a:lvl2pPr>
            <a:lvl3pPr marL="2400117" indent="0" algn="ctr">
              <a:buNone/>
              <a:defRPr sz="4725"/>
            </a:lvl3pPr>
            <a:lvl4pPr marL="3600176" indent="0" algn="ctr">
              <a:buNone/>
              <a:defRPr sz="4200"/>
            </a:lvl4pPr>
            <a:lvl5pPr marL="4800234" indent="0" algn="ctr">
              <a:buNone/>
              <a:defRPr sz="4200"/>
            </a:lvl5pPr>
            <a:lvl6pPr marL="6000293" indent="0" algn="ctr">
              <a:buNone/>
              <a:defRPr sz="4200"/>
            </a:lvl6pPr>
            <a:lvl7pPr marL="7200351" indent="0" algn="ctr">
              <a:buNone/>
              <a:defRPr sz="4200"/>
            </a:lvl7pPr>
            <a:lvl8pPr marL="8400410" indent="0" algn="ctr">
              <a:buNone/>
              <a:defRPr sz="4200"/>
            </a:lvl8pPr>
            <a:lvl9pPr marL="9600468" indent="0" algn="ctr">
              <a:buNone/>
              <a:defRPr sz="4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F3CFC50-0747-4990-8A09-1064174CDAA6}" type="datetime1">
              <a:rPr kumimoji="1" lang="ja-JP" altLang="en-US" smtClean="0"/>
              <a:t>2024/5/26</a:t>
            </a:fld>
            <a:endParaRPr kumimoji="1" lang="ja-JP" altLang="en-US"/>
          </a:p>
        </p:txBody>
      </p:sp>
      <p:sp>
        <p:nvSpPr>
          <p:cNvPr id="6" name="Slide Number Placeholder 5"/>
          <p:cNvSpPr>
            <a:spLocks noGrp="1"/>
          </p:cNvSpPr>
          <p:nvPr>
            <p:ph type="sldNum" sz="quarter" idx="12"/>
          </p:nvPr>
        </p:nvSpPr>
        <p:spPr/>
        <p:txBody>
          <a:bodyPr/>
          <a:lstStyle/>
          <a:p>
            <a:fld id="{E8CB0268-AB04-45E2-A9AA-385AE70CCE39}" type="slidenum">
              <a:rPr kumimoji="1" lang="ja-JP" altLang="en-US" smtClean="0"/>
              <a:t>‹#›</a:t>
            </a:fld>
            <a:endParaRPr kumimoji="1" lang="ja-JP" altLang="en-US"/>
          </a:p>
        </p:txBody>
      </p:sp>
    </p:spTree>
    <p:extLst>
      <p:ext uri="{BB962C8B-B14F-4D97-AF65-F5344CB8AC3E}">
        <p14:creationId xmlns:p14="http://schemas.microsoft.com/office/powerpoint/2010/main" val="1393472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標準スライド">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0A969-57DE-4461-A1AE-48D23A8D5305}" type="datetime1">
              <a:rPr kumimoji="1" lang="ja-JP" altLang="en-US" smtClean="0"/>
              <a:t>2024/5/26</a:t>
            </a:fld>
            <a:endParaRPr kumimoji="1" lang="ja-JP" altLang="en-US"/>
          </a:p>
        </p:txBody>
      </p:sp>
      <p:sp>
        <p:nvSpPr>
          <p:cNvPr id="4" name="Slide Number Placeholder 3"/>
          <p:cNvSpPr>
            <a:spLocks noGrp="1"/>
          </p:cNvSpPr>
          <p:nvPr>
            <p:ph type="sldNum" sz="quarter" idx="12"/>
          </p:nvPr>
        </p:nvSpPr>
        <p:spPr/>
        <p:txBody>
          <a:bodyPr/>
          <a:lstStyle/>
          <a:p>
            <a:fld id="{E8CB0268-AB04-45E2-A9AA-385AE70CCE39}"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72EE67EA-2D66-2A3A-240E-DEA047F74C32}"/>
              </a:ext>
            </a:extLst>
          </p:cNvPr>
          <p:cNvSpPr/>
          <p:nvPr userDrawn="1"/>
        </p:nvSpPr>
        <p:spPr>
          <a:xfrm>
            <a:off x="0" y="963385"/>
            <a:ext cx="36000000" cy="4571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Footer Placeholder 4">
            <a:extLst>
              <a:ext uri="{FF2B5EF4-FFF2-40B4-BE49-F238E27FC236}">
                <a16:creationId xmlns:a16="http://schemas.microsoft.com/office/drawing/2014/main" id="{6A985E12-128C-FBDF-F181-F957D129B018}"/>
              </a:ext>
            </a:extLst>
          </p:cNvPr>
          <p:cNvSpPr>
            <a:spLocks noGrp="1"/>
          </p:cNvSpPr>
          <p:nvPr>
            <p:ph type="ftr" sz="quarter" idx="3"/>
          </p:nvPr>
        </p:nvSpPr>
        <p:spPr>
          <a:xfrm>
            <a:off x="11924913" y="17225173"/>
            <a:ext cx="12149912" cy="600025"/>
          </a:xfrm>
          <a:prstGeom prst="rect">
            <a:avLst/>
          </a:prstGeom>
        </p:spPr>
        <p:txBody>
          <a:bodyPr anchor="ctr"/>
          <a:lstStyle>
            <a:lvl1pPr>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r>
              <a:rPr kumimoji="1" lang="en-US" altLang="ja-JP"/>
              <a:t>Copyright ©2019 - 2024 Current Color Co. Ltd. All rights reserved.</a:t>
            </a:r>
            <a:endParaRPr kumimoji="1" lang="ja-JP" altLang="en-US" dirty="0"/>
          </a:p>
        </p:txBody>
      </p:sp>
    </p:spTree>
    <p:extLst>
      <p:ext uri="{BB962C8B-B14F-4D97-AF65-F5344CB8AC3E}">
        <p14:creationId xmlns:p14="http://schemas.microsoft.com/office/powerpoint/2010/main" val="102994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フロー（１）">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4245" y="17225173"/>
            <a:ext cx="4291578" cy="600025"/>
          </a:xfrm>
        </p:spPr>
        <p:txBody>
          <a:bodyPr/>
          <a:lstStyle/>
          <a:p>
            <a:fld id="{572C7D81-08B5-4A9A-8D17-85F7FA464109}" type="datetime1">
              <a:rPr kumimoji="1" lang="ja-JP" altLang="en-US" smtClean="0"/>
              <a:t>2024/5/26</a:t>
            </a:fld>
            <a:endParaRPr kumimoji="1" lang="ja-JP" altLang="en-US"/>
          </a:p>
        </p:txBody>
      </p:sp>
      <p:sp>
        <p:nvSpPr>
          <p:cNvPr id="6" name="Slide Number Placeholder 5"/>
          <p:cNvSpPr>
            <a:spLocks noGrp="1"/>
          </p:cNvSpPr>
          <p:nvPr>
            <p:ph type="sldNum" sz="quarter" idx="12"/>
          </p:nvPr>
        </p:nvSpPr>
        <p:spPr>
          <a:xfrm>
            <a:off x="27050415" y="17225173"/>
            <a:ext cx="8099941" cy="600025"/>
          </a:xfrm>
        </p:spPr>
        <p:txBody>
          <a:bodyPr/>
          <a:lstStyle/>
          <a:p>
            <a:fld id="{E8CB0268-AB04-45E2-A9AA-385AE70CCE39}" type="slidenum">
              <a:rPr kumimoji="1" lang="ja-JP" altLang="en-US" smtClean="0"/>
              <a:t>‹#›</a:t>
            </a:fld>
            <a:endParaRPr kumimoji="1" lang="ja-JP" altLang="en-US"/>
          </a:p>
        </p:txBody>
      </p:sp>
      <p:graphicFrame>
        <p:nvGraphicFramePr>
          <p:cNvPr id="2" name="表 1">
            <a:extLst>
              <a:ext uri="{FF2B5EF4-FFF2-40B4-BE49-F238E27FC236}">
                <a16:creationId xmlns:a16="http://schemas.microsoft.com/office/drawing/2014/main" id="{1B36756F-EA22-07A1-E538-D50B8A2235E9}"/>
              </a:ext>
            </a:extLst>
          </p:cNvPr>
          <p:cNvGraphicFramePr>
            <a:graphicFrameLocks noGrp="1"/>
          </p:cNvGraphicFramePr>
          <p:nvPr userDrawn="1">
            <p:extLst>
              <p:ext uri="{D42A27DB-BD31-4B8C-83A1-F6EECF244321}">
                <p14:modId xmlns:p14="http://schemas.microsoft.com/office/powerpoint/2010/main" val="1777242298"/>
              </p:ext>
            </p:extLst>
          </p:nvPr>
        </p:nvGraphicFramePr>
        <p:xfrm>
          <a:off x="764245" y="1317812"/>
          <a:ext cx="34463015" cy="15552867"/>
        </p:xfrm>
        <a:graphic>
          <a:graphicData uri="http://schemas.openxmlformats.org/drawingml/2006/table">
            <a:tbl>
              <a:tblPr firstRow="1" bandRow="1">
                <a:tableStyleId>{5940675A-B579-460E-94D1-54222C63F5DA}</a:tableStyleId>
              </a:tblPr>
              <a:tblGrid>
                <a:gridCol w="1371918">
                  <a:extLst>
                    <a:ext uri="{9D8B030D-6E8A-4147-A177-3AD203B41FA5}">
                      <a16:colId xmlns:a16="http://schemas.microsoft.com/office/drawing/2014/main" val="299266786"/>
                    </a:ext>
                  </a:extLst>
                </a:gridCol>
                <a:gridCol w="1879918">
                  <a:extLst>
                    <a:ext uri="{9D8B030D-6E8A-4147-A177-3AD203B41FA5}">
                      <a16:colId xmlns:a16="http://schemas.microsoft.com/office/drawing/2014/main" val="2731144949"/>
                    </a:ext>
                  </a:extLst>
                </a:gridCol>
                <a:gridCol w="31211179">
                  <a:extLst>
                    <a:ext uri="{9D8B030D-6E8A-4147-A177-3AD203B41FA5}">
                      <a16:colId xmlns:a16="http://schemas.microsoft.com/office/drawing/2014/main" val="812731793"/>
                    </a:ext>
                  </a:extLst>
                </a:gridCol>
              </a:tblGrid>
              <a:tr h="3026127">
                <a:tc rowSpan="2">
                  <a:txBody>
                    <a:bodyPr/>
                    <a:lstStyle/>
                    <a:p>
                      <a:pPr algn="ctr"/>
                      <a:r>
                        <a:rPr kumimoji="1" lang="ja-JP" altLang="en-US" sz="4000" b="0" dirty="0">
                          <a:solidFill>
                            <a:schemeClr val="tx1"/>
                          </a:solidFill>
                          <a:latin typeface="メイリオ" panose="020B0604030504040204" pitchFamily="50" charset="-128"/>
                          <a:ea typeface="メイリオ" panose="020B0604030504040204" pitchFamily="50" charset="-128"/>
                        </a:rPr>
                        <a:t>営業</a:t>
                      </a:r>
                    </a:p>
                  </a:txBody>
                  <a:tcPr marT="22861" marB="22861" anchor="ctr">
                    <a:lnL w="28575" cap="flat" cmpd="sng" algn="ctr">
                      <a:solidFill>
                        <a:schemeClr val="tx1">
                          <a:lumMod val="50000"/>
                          <a:lumOff val="50000"/>
                        </a:schemeClr>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ctr"/>
                      <a:r>
                        <a:rPr kumimoji="1" lang="ja-JP" altLang="en-US" sz="4000" b="0" dirty="0">
                          <a:solidFill>
                            <a:schemeClr val="tx1"/>
                          </a:solidFill>
                          <a:latin typeface="メイリオ" panose="020B0604030504040204" pitchFamily="50" charset="-128"/>
                          <a:ea typeface="メイリオ" panose="020B0604030504040204" pitchFamily="50" charset="-128"/>
                        </a:rPr>
                        <a:t>上長</a:t>
                      </a:r>
                    </a:p>
                  </a:txBody>
                  <a:tcPr marT="22861" marB="22861" anchor="ct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2749762413"/>
                  </a:ext>
                </a:extLst>
              </a:tr>
              <a:tr h="3026127">
                <a:tc vMerge="1">
                  <a:txBody>
                    <a:bodyPr/>
                    <a:lstStyle/>
                    <a:p>
                      <a:pPr algn="ctr"/>
                      <a:endParaRPr kumimoji="1" lang="en-US" altLang="ja-JP" sz="4000" b="0" dirty="0">
                        <a:solidFill>
                          <a:schemeClr val="tx1"/>
                        </a:solidFill>
                        <a:latin typeface="メイリオ" panose="020B0604030504040204" pitchFamily="50" charset="-128"/>
                        <a:ea typeface="メイリオ" panose="020B0604030504040204" pitchFamily="50" charset="-128"/>
                      </a:endParaRPr>
                    </a:p>
                  </a:txBody>
                  <a:tcPr marT="22861" marB="22861"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ctr"/>
                      <a:r>
                        <a:rPr kumimoji="1" lang="ja-JP" altLang="en-US" sz="4000" b="0" dirty="0">
                          <a:solidFill>
                            <a:schemeClr val="tx1"/>
                          </a:solidFill>
                          <a:latin typeface="メイリオ" panose="020B0604030504040204" pitchFamily="50" charset="-128"/>
                          <a:ea typeface="メイリオ" panose="020B0604030504040204" pitchFamily="50" charset="-128"/>
                        </a:rPr>
                        <a:t>担当</a:t>
                      </a:r>
                      <a:endParaRPr kumimoji="1" lang="en-US" altLang="ja-JP" sz="4000" b="0" dirty="0">
                        <a:solidFill>
                          <a:schemeClr val="tx1"/>
                        </a:solidFill>
                        <a:latin typeface="メイリオ" panose="020B0604030504040204" pitchFamily="50" charset="-128"/>
                        <a:ea typeface="メイリオ" panose="020B0604030504040204" pitchFamily="50" charset="-128"/>
                      </a:endParaRPr>
                    </a:p>
                  </a:txBody>
                  <a:tcPr marT="22861" marB="22861"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1614956319"/>
                  </a:ext>
                </a:extLst>
              </a:tr>
              <a:tr h="3237243">
                <a:tc gridSpan="2">
                  <a:txBody>
                    <a:bodyPr/>
                    <a:lstStyle/>
                    <a:p>
                      <a:pPr algn="ctr"/>
                      <a:r>
                        <a:rPr kumimoji="1" lang="ja-JP" altLang="en-US" sz="4000" b="0" dirty="0">
                          <a:solidFill>
                            <a:schemeClr val="tx1"/>
                          </a:solidFill>
                          <a:latin typeface="メイリオ" panose="020B0604030504040204" pitchFamily="50" charset="-128"/>
                          <a:ea typeface="メイリオ" panose="020B0604030504040204" pitchFamily="50" charset="-128"/>
                        </a:rPr>
                        <a:t>生産</a:t>
                      </a:r>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4223312032"/>
                  </a:ext>
                </a:extLst>
              </a:tr>
              <a:tr h="3237243">
                <a:tc gridSpan="2">
                  <a:txBody>
                    <a:bodyPr/>
                    <a:lstStyle/>
                    <a:p>
                      <a:pPr algn="ctr"/>
                      <a:r>
                        <a:rPr kumimoji="1" lang="ja-JP" altLang="en-US" sz="4000" b="0" dirty="0">
                          <a:solidFill>
                            <a:schemeClr val="tx1"/>
                          </a:solidFill>
                          <a:latin typeface="メイリオ" panose="020B0604030504040204" pitchFamily="50" charset="-128"/>
                          <a:ea typeface="メイリオ" panose="020B0604030504040204" pitchFamily="50" charset="-128"/>
                        </a:rPr>
                        <a:t>品質保証</a:t>
                      </a:r>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4232317798"/>
                  </a:ext>
                </a:extLst>
              </a:tr>
              <a:tr h="3026127">
                <a:tc gridSpan="2">
                  <a:txBody>
                    <a:bodyPr/>
                    <a:lstStyle/>
                    <a:p>
                      <a:pPr algn="ctr"/>
                      <a:r>
                        <a:rPr kumimoji="1" lang="ja-JP" altLang="en-US" sz="4000" b="0" dirty="0">
                          <a:solidFill>
                            <a:schemeClr val="tx1"/>
                          </a:solidFill>
                          <a:latin typeface="メイリオ" panose="020B0604030504040204" pitchFamily="50" charset="-128"/>
                          <a:ea typeface="メイリオ" panose="020B0604030504040204" pitchFamily="50" charset="-128"/>
                        </a:rPr>
                        <a:t>出荷</a:t>
                      </a:r>
                    </a:p>
                  </a:txBody>
                  <a:tcPr marT="22861" marB="22861"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529152171"/>
                  </a:ext>
                </a:extLst>
              </a:tr>
            </a:tbl>
          </a:graphicData>
        </a:graphic>
      </p:graphicFrame>
      <p:sp>
        <p:nvSpPr>
          <p:cNvPr id="3" name="Footer Placeholder 4">
            <a:extLst>
              <a:ext uri="{FF2B5EF4-FFF2-40B4-BE49-F238E27FC236}">
                <a16:creationId xmlns:a16="http://schemas.microsoft.com/office/drawing/2014/main" id="{57176D80-FC2C-6041-8175-2227D57FB296}"/>
              </a:ext>
            </a:extLst>
          </p:cNvPr>
          <p:cNvSpPr>
            <a:spLocks noGrp="1"/>
          </p:cNvSpPr>
          <p:nvPr>
            <p:ph type="ftr" sz="quarter" idx="3"/>
          </p:nvPr>
        </p:nvSpPr>
        <p:spPr>
          <a:xfrm>
            <a:off x="11924913" y="17225173"/>
            <a:ext cx="12149912" cy="600025"/>
          </a:xfrm>
          <a:prstGeom prst="rect">
            <a:avLst/>
          </a:prstGeom>
        </p:spPr>
        <p:txBody>
          <a:bodyPr anchor="ctr"/>
          <a:lstStyle>
            <a:lvl1pPr>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r>
              <a:rPr kumimoji="1" lang="en-US" altLang="ja-JP"/>
              <a:t>Copyright ©2019 - 2024 Current Color Co. Ltd. All rights reserved.</a:t>
            </a:r>
            <a:endParaRPr kumimoji="1" lang="ja-JP" altLang="en-US" dirty="0"/>
          </a:p>
        </p:txBody>
      </p:sp>
      <p:sp>
        <p:nvSpPr>
          <p:cNvPr id="5" name="正方形/長方形 4">
            <a:extLst>
              <a:ext uri="{FF2B5EF4-FFF2-40B4-BE49-F238E27FC236}">
                <a16:creationId xmlns:a16="http://schemas.microsoft.com/office/drawing/2014/main" id="{D3188A5E-36ED-3CE1-EC2A-A71B48A1369F}"/>
              </a:ext>
            </a:extLst>
          </p:cNvPr>
          <p:cNvSpPr/>
          <p:nvPr userDrawn="1"/>
        </p:nvSpPr>
        <p:spPr>
          <a:xfrm>
            <a:off x="23408640" y="488277"/>
            <a:ext cx="11833849" cy="580081"/>
          </a:xfrm>
          <a:prstGeom prst="rect">
            <a:avLst/>
          </a:prstGeom>
          <a:solidFill>
            <a:schemeClr val="bg1"/>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円柱 6">
            <a:extLst>
              <a:ext uri="{FF2B5EF4-FFF2-40B4-BE49-F238E27FC236}">
                <a16:creationId xmlns:a16="http://schemas.microsoft.com/office/drawing/2014/main" id="{0A973C1F-24D7-4AF5-1277-4FF446E7061F}"/>
              </a:ext>
            </a:extLst>
          </p:cNvPr>
          <p:cNvSpPr/>
          <p:nvPr userDrawn="1"/>
        </p:nvSpPr>
        <p:spPr>
          <a:xfrm>
            <a:off x="25224199" y="587810"/>
            <a:ext cx="397042" cy="381015"/>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テキスト ボックス 7">
            <a:extLst>
              <a:ext uri="{FF2B5EF4-FFF2-40B4-BE49-F238E27FC236}">
                <a16:creationId xmlns:a16="http://schemas.microsoft.com/office/drawing/2014/main" id="{22995EE1-6EDC-5AC0-13A5-A7FDBA742C25}"/>
              </a:ext>
            </a:extLst>
          </p:cNvPr>
          <p:cNvSpPr txBox="1"/>
          <p:nvPr userDrawn="1"/>
        </p:nvSpPr>
        <p:spPr>
          <a:xfrm>
            <a:off x="25556312" y="516707"/>
            <a:ext cx="1980029"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：システム</a:t>
            </a:r>
          </a:p>
        </p:txBody>
      </p:sp>
      <p:sp>
        <p:nvSpPr>
          <p:cNvPr id="9" name="テキスト ボックス 8">
            <a:extLst>
              <a:ext uri="{FF2B5EF4-FFF2-40B4-BE49-F238E27FC236}">
                <a16:creationId xmlns:a16="http://schemas.microsoft.com/office/drawing/2014/main" id="{5EC4BAF8-5B25-81EA-7BB1-8608E983C21B}"/>
              </a:ext>
            </a:extLst>
          </p:cNvPr>
          <p:cNvSpPr txBox="1"/>
          <p:nvPr userDrawn="1"/>
        </p:nvSpPr>
        <p:spPr>
          <a:xfrm>
            <a:off x="28537685" y="516707"/>
            <a:ext cx="1501444" cy="523220"/>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：帳票</a:t>
            </a:r>
            <a:endParaRPr kumimoji="1" lang="ja-JP" altLang="en-US" sz="28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A8695D2E-A9B8-1015-5CA7-47EFCA50CD13}"/>
              </a:ext>
            </a:extLst>
          </p:cNvPr>
          <p:cNvSpPr txBox="1"/>
          <p:nvPr userDrawn="1"/>
        </p:nvSpPr>
        <p:spPr>
          <a:xfrm>
            <a:off x="23614170" y="516707"/>
            <a:ext cx="902811"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凡例</a:t>
            </a:r>
          </a:p>
        </p:txBody>
      </p:sp>
      <p:sp>
        <p:nvSpPr>
          <p:cNvPr id="12" name="四角形: メモ 11">
            <a:extLst>
              <a:ext uri="{FF2B5EF4-FFF2-40B4-BE49-F238E27FC236}">
                <a16:creationId xmlns:a16="http://schemas.microsoft.com/office/drawing/2014/main" id="{A5D7BDC5-260A-2A96-7388-6A40FE1C9E95}"/>
              </a:ext>
            </a:extLst>
          </p:cNvPr>
          <p:cNvSpPr/>
          <p:nvPr userDrawn="1"/>
        </p:nvSpPr>
        <p:spPr>
          <a:xfrm>
            <a:off x="30478716" y="602610"/>
            <a:ext cx="401889" cy="351414"/>
          </a:xfrm>
          <a:prstGeom prst="foldedCorner">
            <a:avLst>
              <a:gd name="adj" fmla="val 33355"/>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bIns="0" rtlCol="0" anchor="ctr"/>
          <a:lstStyle/>
          <a:p>
            <a:pPr algn="ctr"/>
            <a:endPar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7AFCEF0F-E617-0570-9FCB-66AAA854278C}"/>
              </a:ext>
            </a:extLst>
          </p:cNvPr>
          <p:cNvSpPr txBox="1"/>
          <p:nvPr userDrawn="1"/>
        </p:nvSpPr>
        <p:spPr>
          <a:xfrm>
            <a:off x="30808993" y="516707"/>
            <a:ext cx="1620957"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：ルール</a:t>
            </a:r>
          </a:p>
        </p:txBody>
      </p:sp>
      <p:sp>
        <p:nvSpPr>
          <p:cNvPr id="14" name="フローチャート: 書類 13">
            <a:extLst>
              <a:ext uri="{FF2B5EF4-FFF2-40B4-BE49-F238E27FC236}">
                <a16:creationId xmlns:a16="http://schemas.microsoft.com/office/drawing/2014/main" id="{946E0FBE-D17F-97F7-79BC-93BD420315A7}"/>
              </a:ext>
            </a:extLst>
          </p:cNvPr>
          <p:cNvSpPr/>
          <p:nvPr userDrawn="1"/>
        </p:nvSpPr>
        <p:spPr>
          <a:xfrm>
            <a:off x="28124307" y="615344"/>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15" name="グループ化 14">
            <a:extLst>
              <a:ext uri="{FF2B5EF4-FFF2-40B4-BE49-F238E27FC236}">
                <a16:creationId xmlns:a16="http://schemas.microsoft.com/office/drawing/2014/main" id="{BAAA868D-8709-9626-D7DB-68EC33BA16A5}"/>
              </a:ext>
            </a:extLst>
          </p:cNvPr>
          <p:cNvGrpSpPr/>
          <p:nvPr userDrawn="1"/>
        </p:nvGrpSpPr>
        <p:grpSpPr>
          <a:xfrm>
            <a:off x="33283469" y="622550"/>
            <a:ext cx="523709" cy="311534"/>
            <a:chOff x="9982200" y="714369"/>
            <a:chExt cx="301625" cy="190507"/>
          </a:xfrm>
        </p:grpSpPr>
        <p:sp>
          <p:nvSpPr>
            <p:cNvPr id="16" name="正方形/長方形 15">
              <a:extLst>
                <a:ext uri="{FF2B5EF4-FFF2-40B4-BE49-F238E27FC236}">
                  <a16:creationId xmlns:a16="http://schemas.microsoft.com/office/drawing/2014/main" id="{9A0EA969-5FCF-7AA9-AA80-281F213D3421}"/>
                </a:ext>
              </a:extLst>
            </p:cNvPr>
            <p:cNvSpPr/>
            <p:nvPr/>
          </p:nvSpPr>
          <p:spPr>
            <a:xfrm>
              <a:off x="9982200" y="714376"/>
              <a:ext cx="301625" cy="190500"/>
            </a:xfrm>
            <a:prstGeom prst="rect">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a:extLst>
                <a:ext uri="{FF2B5EF4-FFF2-40B4-BE49-F238E27FC236}">
                  <a16:creationId xmlns:a16="http://schemas.microsoft.com/office/drawing/2014/main" id="{6E31A9D9-42E7-8643-FED9-C1C244D9CC4E}"/>
                </a:ext>
              </a:extLst>
            </p:cNvPr>
            <p:cNvSpPr/>
            <p:nvPr/>
          </p:nvSpPr>
          <p:spPr>
            <a:xfrm flipV="1">
              <a:off x="10004425" y="714369"/>
              <a:ext cx="257175" cy="95423"/>
            </a:xfrm>
            <a:prstGeom prst="triangle">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a:extLst>
              <a:ext uri="{FF2B5EF4-FFF2-40B4-BE49-F238E27FC236}">
                <a16:creationId xmlns:a16="http://schemas.microsoft.com/office/drawing/2014/main" id="{38A80510-FE80-7D6B-03F5-509127D339B7}"/>
              </a:ext>
            </a:extLst>
          </p:cNvPr>
          <p:cNvSpPr txBox="1"/>
          <p:nvPr userDrawn="1"/>
        </p:nvSpPr>
        <p:spPr>
          <a:xfrm>
            <a:off x="33807178" y="516707"/>
            <a:ext cx="1261884"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：連絡</a:t>
            </a:r>
          </a:p>
        </p:txBody>
      </p:sp>
    </p:spTree>
    <p:extLst>
      <p:ext uri="{BB962C8B-B14F-4D97-AF65-F5344CB8AC3E}">
        <p14:creationId xmlns:p14="http://schemas.microsoft.com/office/powerpoint/2010/main" val="83702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フロー（２）">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1B36756F-EA22-07A1-E538-D50B8A2235E9}"/>
              </a:ext>
            </a:extLst>
          </p:cNvPr>
          <p:cNvGraphicFramePr>
            <a:graphicFrameLocks noGrp="1"/>
          </p:cNvGraphicFramePr>
          <p:nvPr userDrawn="1">
            <p:extLst>
              <p:ext uri="{D42A27DB-BD31-4B8C-83A1-F6EECF244321}">
                <p14:modId xmlns:p14="http://schemas.microsoft.com/office/powerpoint/2010/main" val="1120892349"/>
              </p:ext>
            </p:extLst>
          </p:nvPr>
        </p:nvGraphicFramePr>
        <p:xfrm>
          <a:off x="764245" y="1317811"/>
          <a:ext cx="34531595" cy="15754323"/>
        </p:xfrm>
        <a:graphic>
          <a:graphicData uri="http://schemas.openxmlformats.org/drawingml/2006/table">
            <a:tbl>
              <a:tblPr firstRow="1" bandRow="1">
                <a:tableStyleId>{5940675A-B579-460E-94D1-54222C63F5DA}</a:tableStyleId>
              </a:tblPr>
              <a:tblGrid>
                <a:gridCol w="1193959">
                  <a:extLst>
                    <a:ext uri="{9D8B030D-6E8A-4147-A177-3AD203B41FA5}">
                      <a16:colId xmlns:a16="http://schemas.microsoft.com/office/drawing/2014/main" val="299266786"/>
                    </a:ext>
                  </a:extLst>
                </a:gridCol>
                <a:gridCol w="1371918">
                  <a:extLst>
                    <a:ext uri="{9D8B030D-6E8A-4147-A177-3AD203B41FA5}">
                      <a16:colId xmlns:a16="http://schemas.microsoft.com/office/drawing/2014/main" val="2509897310"/>
                    </a:ext>
                  </a:extLst>
                </a:gridCol>
                <a:gridCol w="31965718">
                  <a:extLst>
                    <a:ext uri="{9D8B030D-6E8A-4147-A177-3AD203B41FA5}">
                      <a16:colId xmlns:a16="http://schemas.microsoft.com/office/drawing/2014/main" val="812731793"/>
                    </a:ext>
                  </a:extLst>
                </a:gridCol>
              </a:tblGrid>
              <a:tr h="2537217">
                <a:tc gridSpan="2">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顧客</a:t>
                      </a:r>
                    </a:p>
                  </a:txBody>
                  <a:tcPr marT="22861" marB="22861" anchor="ctr">
                    <a:lnL w="28575" cap="flat" cmpd="sng" algn="ctr">
                      <a:solidFill>
                        <a:schemeClr val="tx1">
                          <a:lumMod val="50000"/>
                          <a:lumOff val="50000"/>
                        </a:schemeClr>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49762413"/>
                  </a:ext>
                </a:extLst>
              </a:tr>
              <a:tr h="2537217">
                <a:tc rowSpan="4">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Ａ社</a:t>
                      </a: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vert="eaVert"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2400117" rtl="0" eaLnBrk="1" fontAlgn="auto" latinLnBrk="0" hangingPunct="1">
                        <a:lnSpc>
                          <a:spcPct val="100000"/>
                        </a:lnSpc>
                        <a:spcBef>
                          <a:spcPts val="0"/>
                        </a:spcBef>
                        <a:spcAft>
                          <a:spcPts val="0"/>
                        </a:spcAft>
                        <a:buClrTx/>
                        <a:buSzTx/>
                        <a:buFontTx/>
                        <a:buNone/>
                        <a:tabLst/>
                        <a:defRPr/>
                      </a:pP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営業</a:t>
                      </a: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anchor="ct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614956319"/>
                  </a:ext>
                </a:extLst>
              </a:tr>
              <a:tr h="2714224">
                <a:tc vMerge="1">
                  <a:txBody>
                    <a:bodyPr/>
                    <a:lstStyle/>
                    <a:p>
                      <a:endParaRPr/>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経理</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4223312032"/>
                  </a:ext>
                </a:extLst>
              </a:tr>
              <a:tr h="2714224">
                <a:tc vMerge="1">
                  <a:txBody>
                    <a:bodyPr/>
                    <a:lstStyle/>
                    <a:p>
                      <a:endParaRPr/>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開発</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4232317798"/>
                  </a:ext>
                </a:extLst>
              </a:tr>
              <a:tr h="2714224">
                <a:tc vMerge="1">
                  <a:txBody>
                    <a:bodyPr/>
                    <a:lstStyle/>
                    <a:p>
                      <a:endParaRPr dirty="0"/>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購買</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9676641"/>
                  </a:ext>
                </a:extLst>
              </a:tr>
              <a:tr h="2537217">
                <a:tc gridSpan="2">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外部業者</a:t>
                      </a:r>
                    </a:p>
                  </a:txBody>
                  <a:tcPr marT="22861" marB="22861"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29152171"/>
                  </a:ext>
                </a:extLst>
              </a:tr>
            </a:tbl>
          </a:graphicData>
        </a:graphic>
      </p:graphicFrame>
      <p:sp>
        <p:nvSpPr>
          <p:cNvPr id="7" name="正方形/長方形 6">
            <a:extLst>
              <a:ext uri="{FF2B5EF4-FFF2-40B4-BE49-F238E27FC236}">
                <a16:creationId xmlns:a16="http://schemas.microsoft.com/office/drawing/2014/main" id="{E92764F9-0931-686C-C427-91CABFC5E383}"/>
              </a:ext>
            </a:extLst>
          </p:cNvPr>
          <p:cNvSpPr/>
          <p:nvPr/>
        </p:nvSpPr>
        <p:spPr>
          <a:xfrm>
            <a:off x="23408640" y="488277"/>
            <a:ext cx="11833849" cy="580081"/>
          </a:xfrm>
          <a:prstGeom prst="rect">
            <a:avLst/>
          </a:prstGeom>
          <a:solidFill>
            <a:schemeClr val="bg1"/>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円柱 7">
            <a:extLst>
              <a:ext uri="{FF2B5EF4-FFF2-40B4-BE49-F238E27FC236}">
                <a16:creationId xmlns:a16="http://schemas.microsoft.com/office/drawing/2014/main" id="{5E8239B8-7B51-355F-91DA-AF93EF6F2AF1}"/>
              </a:ext>
            </a:extLst>
          </p:cNvPr>
          <p:cNvSpPr/>
          <p:nvPr/>
        </p:nvSpPr>
        <p:spPr>
          <a:xfrm>
            <a:off x="25224199" y="587810"/>
            <a:ext cx="397042" cy="381015"/>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ボックス 12">
            <a:extLst>
              <a:ext uri="{FF2B5EF4-FFF2-40B4-BE49-F238E27FC236}">
                <a16:creationId xmlns:a16="http://schemas.microsoft.com/office/drawing/2014/main" id="{52F5B811-DF06-D6C6-4868-73B4D9B13CF6}"/>
              </a:ext>
            </a:extLst>
          </p:cNvPr>
          <p:cNvSpPr txBox="1"/>
          <p:nvPr/>
        </p:nvSpPr>
        <p:spPr>
          <a:xfrm>
            <a:off x="25556312" y="516707"/>
            <a:ext cx="1980029"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：システム</a:t>
            </a:r>
          </a:p>
        </p:txBody>
      </p:sp>
      <p:sp>
        <p:nvSpPr>
          <p:cNvPr id="15" name="テキスト ボックス 14">
            <a:extLst>
              <a:ext uri="{FF2B5EF4-FFF2-40B4-BE49-F238E27FC236}">
                <a16:creationId xmlns:a16="http://schemas.microsoft.com/office/drawing/2014/main" id="{AFC482B7-733E-F8E1-0855-68F257F35050}"/>
              </a:ext>
            </a:extLst>
          </p:cNvPr>
          <p:cNvSpPr txBox="1"/>
          <p:nvPr/>
        </p:nvSpPr>
        <p:spPr>
          <a:xfrm>
            <a:off x="28537685" y="516707"/>
            <a:ext cx="1501444" cy="523220"/>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：帳票</a:t>
            </a:r>
            <a:endParaRPr kumimoji="1" lang="ja-JP" altLang="en-US" sz="2800"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66AF4F72-C90B-D1DD-8A28-ED9ADE2FC837}"/>
              </a:ext>
            </a:extLst>
          </p:cNvPr>
          <p:cNvSpPr txBox="1"/>
          <p:nvPr/>
        </p:nvSpPr>
        <p:spPr>
          <a:xfrm>
            <a:off x="23614170" y="516707"/>
            <a:ext cx="902811"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凡例</a:t>
            </a:r>
          </a:p>
        </p:txBody>
      </p:sp>
      <p:sp>
        <p:nvSpPr>
          <p:cNvPr id="3" name="四角形: メモ 2">
            <a:extLst>
              <a:ext uri="{FF2B5EF4-FFF2-40B4-BE49-F238E27FC236}">
                <a16:creationId xmlns:a16="http://schemas.microsoft.com/office/drawing/2014/main" id="{75E68DDB-F1C3-5516-F5D4-220A6597C590}"/>
              </a:ext>
            </a:extLst>
          </p:cNvPr>
          <p:cNvSpPr/>
          <p:nvPr userDrawn="1"/>
        </p:nvSpPr>
        <p:spPr>
          <a:xfrm>
            <a:off x="30478716" y="602610"/>
            <a:ext cx="401889" cy="351414"/>
          </a:xfrm>
          <a:prstGeom prst="foldedCorner">
            <a:avLst>
              <a:gd name="adj" fmla="val 33355"/>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bIns="0" rtlCol="0" anchor="ctr"/>
          <a:lstStyle/>
          <a:p>
            <a:pPr algn="ctr"/>
            <a:endPar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978A3319-EEBC-FA0C-7533-9BB913026DAF}"/>
              </a:ext>
            </a:extLst>
          </p:cNvPr>
          <p:cNvSpPr txBox="1"/>
          <p:nvPr userDrawn="1"/>
        </p:nvSpPr>
        <p:spPr>
          <a:xfrm>
            <a:off x="30808993" y="516707"/>
            <a:ext cx="1620957"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：ルール</a:t>
            </a:r>
          </a:p>
        </p:txBody>
      </p:sp>
      <p:sp>
        <p:nvSpPr>
          <p:cNvPr id="17" name="フローチャート: 書類 16">
            <a:extLst>
              <a:ext uri="{FF2B5EF4-FFF2-40B4-BE49-F238E27FC236}">
                <a16:creationId xmlns:a16="http://schemas.microsoft.com/office/drawing/2014/main" id="{2D862C8F-1AAA-10D7-B46A-12EB96696D05}"/>
              </a:ext>
            </a:extLst>
          </p:cNvPr>
          <p:cNvSpPr/>
          <p:nvPr/>
        </p:nvSpPr>
        <p:spPr>
          <a:xfrm>
            <a:off x="28124307" y="615344"/>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日付プレースホルダー 9">
            <a:extLst>
              <a:ext uri="{FF2B5EF4-FFF2-40B4-BE49-F238E27FC236}">
                <a16:creationId xmlns:a16="http://schemas.microsoft.com/office/drawing/2014/main" id="{44C7CE75-595B-FD5A-EC46-213AF9CEAB81}"/>
              </a:ext>
            </a:extLst>
          </p:cNvPr>
          <p:cNvSpPr>
            <a:spLocks noGrp="1"/>
          </p:cNvSpPr>
          <p:nvPr>
            <p:ph type="dt" sz="half" idx="10"/>
          </p:nvPr>
        </p:nvSpPr>
        <p:spPr>
          <a:xfrm>
            <a:off x="783342" y="17225173"/>
            <a:ext cx="4291578" cy="600025"/>
          </a:xfrm>
        </p:spPr>
        <p:txBody>
          <a:bodyPr/>
          <a:lstStyle/>
          <a:p>
            <a:fld id="{BB6F4E47-1E04-4819-ABB6-66DE1245C645}" type="datetime1">
              <a:rPr kumimoji="1" lang="ja-JP" altLang="en-US" smtClean="0"/>
              <a:t>2024/5/26</a:t>
            </a:fld>
            <a:endParaRPr kumimoji="1" lang="ja-JP" altLang="en-US"/>
          </a:p>
        </p:txBody>
      </p:sp>
      <p:sp>
        <p:nvSpPr>
          <p:cNvPr id="11" name="スライド番号プレースホルダー 10">
            <a:extLst>
              <a:ext uri="{FF2B5EF4-FFF2-40B4-BE49-F238E27FC236}">
                <a16:creationId xmlns:a16="http://schemas.microsoft.com/office/drawing/2014/main" id="{3D339259-3163-2522-80E4-383099470714}"/>
              </a:ext>
            </a:extLst>
          </p:cNvPr>
          <p:cNvSpPr>
            <a:spLocks noGrp="1"/>
          </p:cNvSpPr>
          <p:nvPr>
            <p:ph type="sldNum" sz="quarter" idx="11"/>
          </p:nvPr>
        </p:nvSpPr>
        <p:spPr/>
        <p:txBody>
          <a:bodyPr/>
          <a:lstStyle/>
          <a:p>
            <a:fld id="{E8CB0268-AB04-45E2-A9AA-385AE70CCE39}" type="slidenum">
              <a:rPr kumimoji="1" lang="ja-JP" altLang="en-US" smtClean="0"/>
              <a:t>‹#›</a:t>
            </a:fld>
            <a:endParaRPr kumimoji="1" lang="ja-JP" altLang="en-US"/>
          </a:p>
        </p:txBody>
      </p:sp>
      <p:sp>
        <p:nvSpPr>
          <p:cNvPr id="12" name="Footer Placeholder 4">
            <a:extLst>
              <a:ext uri="{FF2B5EF4-FFF2-40B4-BE49-F238E27FC236}">
                <a16:creationId xmlns:a16="http://schemas.microsoft.com/office/drawing/2014/main" id="{B630C206-C8A8-B803-9381-A99F69162893}"/>
              </a:ext>
            </a:extLst>
          </p:cNvPr>
          <p:cNvSpPr>
            <a:spLocks noGrp="1"/>
          </p:cNvSpPr>
          <p:nvPr>
            <p:ph type="ftr" sz="quarter" idx="3"/>
          </p:nvPr>
        </p:nvSpPr>
        <p:spPr>
          <a:xfrm>
            <a:off x="11924913" y="17225173"/>
            <a:ext cx="12149912" cy="600025"/>
          </a:xfrm>
          <a:prstGeom prst="rect">
            <a:avLst/>
          </a:prstGeom>
        </p:spPr>
        <p:txBody>
          <a:bodyPr anchor="ctr"/>
          <a:lstStyle>
            <a:lvl1pPr>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r>
              <a:rPr kumimoji="1" lang="en-US" altLang="ja-JP"/>
              <a:t>Copyright ©2019 - 2024 Current Color Co. Ltd. All rights reserved.</a:t>
            </a:r>
            <a:endParaRPr kumimoji="1" lang="ja-JP" altLang="en-US" dirty="0"/>
          </a:p>
        </p:txBody>
      </p:sp>
      <p:grpSp>
        <p:nvGrpSpPr>
          <p:cNvPr id="4" name="グループ化 3">
            <a:extLst>
              <a:ext uri="{FF2B5EF4-FFF2-40B4-BE49-F238E27FC236}">
                <a16:creationId xmlns:a16="http://schemas.microsoft.com/office/drawing/2014/main" id="{05636BE8-2EED-1FD9-A90D-E440E01A82B4}"/>
              </a:ext>
            </a:extLst>
          </p:cNvPr>
          <p:cNvGrpSpPr/>
          <p:nvPr userDrawn="1"/>
        </p:nvGrpSpPr>
        <p:grpSpPr>
          <a:xfrm>
            <a:off x="33283469" y="622550"/>
            <a:ext cx="523709" cy="311534"/>
            <a:chOff x="9982200" y="714369"/>
            <a:chExt cx="301625" cy="190507"/>
          </a:xfrm>
        </p:grpSpPr>
        <p:sp>
          <p:nvSpPr>
            <p:cNvPr id="6" name="正方形/長方形 5">
              <a:extLst>
                <a:ext uri="{FF2B5EF4-FFF2-40B4-BE49-F238E27FC236}">
                  <a16:creationId xmlns:a16="http://schemas.microsoft.com/office/drawing/2014/main" id="{0E46000E-5598-34BF-F695-2CC1C3AB66A6}"/>
                </a:ext>
              </a:extLst>
            </p:cNvPr>
            <p:cNvSpPr/>
            <p:nvPr/>
          </p:nvSpPr>
          <p:spPr>
            <a:xfrm>
              <a:off x="9982200" y="714376"/>
              <a:ext cx="301625" cy="190500"/>
            </a:xfrm>
            <a:prstGeom prst="rect">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二等辺三角形 8">
              <a:extLst>
                <a:ext uri="{FF2B5EF4-FFF2-40B4-BE49-F238E27FC236}">
                  <a16:creationId xmlns:a16="http://schemas.microsoft.com/office/drawing/2014/main" id="{5D060097-A74D-E636-C16B-686210010C9E}"/>
                </a:ext>
              </a:extLst>
            </p:cNvPr>
            <p:cNvSpPr/>
            <p:nvPr/>
          </p:nvSpPr>
          <p:spPr>
            <a:xfrm flipV="1">
              <a:off x="10004425" y="714369"/>
              <a:ext cx="257175" cy="95423"/>
            </a:xfrm>
            <a:prstGeom prst="triangle">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テキスト ボックス 13">
            <a:extLst>
              <a:ext uri="{FF2B5EF4-FFF2-40B4-BE49-F238E27FC236}">
                <a16:creationId xmlns:a16="http://schemas.microsoft.com/office/drawing/2014/main" id="{4688B10C-71B2-0BBD-DE90-621229C33B68}"/>
              </a:ext>
            </a:extLst>
          </p:cNvPr>
          <p:cNvSpPr txBox="1"/>
          <p:nvPr userDrawn="1"/>
        </p:nvSpPr>
        <p:spPr>
          <a:xfrm>
            <a:off x="33807178" y="516707"/>
            <a:ext cx="1261884"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：連絡</a:t>
            </a:r>
          </a:p>
        </p:txBody>
      </p:sp>
    </p:spTree>
    <p:extLst>
      <p:ext uri="{BB962C8B-B14F-4D97-AF65-F5344CB8AC3E}">
        <p14:creationId xmlns:p14="http://schemas.microsoft.com/office/powerpoint/2010/main" val="3610652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フロー（３）">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0482" y="17225173"/>
            <a:ext cx="4291578" cy="600025"/>
          </a:xfrm>
        </p:spPr>
        <p:txBody>
          <a:bodyPr/>
          <a:lstStyle/>
          <a:p>
            <a:fld id="{E952D75E-7379-4438-BAAB-5BB5711F78F8}" type="datetime1">
              <a:rPr kumimoji="1" lang="ja-JP" altLang="en-US" smtClean="0"/>
              <a:t>2024/5/26</a:t>
            </a:fld>
            <a:endParaRPr kumimoji="1" lang="ja-JP" altLang="en-US"/>
          </a:p>
        </p:txBody>
      </p:sp>
      <p:sp>
        <p:nvSpPr>
          <p:cNvPr id="6" name="Slide Number Placeholder 5"/>
          <p:cNvSpPr>
            <a:spLocks noGrp="1"/>
          </p:cNvSpPr>
          <p:nvPr>
            <p:ph type="sldNum" sz="quarter" idx="12"/>
          </p:nvPr>
        </p:nvSpPr>
        <p:spPr>
          <a:xfrm>
            <a:off x="27050415" y="17225173"/>
            <a:ext cx="8099941" cy="600025"/>
          </a:xfrm>
        </p:spPr>
        <p:txBody>
          <a:bodyPr/>
          <a:lstStyle/>
          <a:p>
            <a:fld id="{E8CB0268-AB04-45E2-A9AA-385AE70CCE39}" type="slidenum">
              <a:rPr kumimoji="1" lang="ja-JP" altLang="en-US" smtClean="0"/>
              <a:t>‹#›</a:t>
            </a:fld>
            <a:endParaRPr kumimoji="1" lang="ja-JP" altLang="en-US"/>
          </a:p>
        </p:txBody>
      </p:sp>
      <p:graphicFrame>
        <p:nvGraphicFramePr>
          <p:cNvPr id="2" name="表 1">
            <a:extLst>
              <a:ext uri="{FF2B5EF4-FFF2-40B4-BE49-F238E27FC236}">
                <a16:creationId xmlns:a16="http://schemas.microsoft.com/office/drawing/2014/main" id="{1B36756F-EA22-07A1-E538-D50B8A2235E9}"/>
              </a:ext>
            </a:extLst>
          </p:cNvPr>
          <p:cNvGraphicFramePr>
            <a:graphicFrameLocks noGrp="1"/>
          </p:cNvGraphicFramePr>
          <p:nvPr userDrawn="1">
            <p:extLst>
              <p:ext uri="{D42A27DB-BD31-4B8C-83A1-F6EECF244321}">
                <p14:modId xmlns:p14="http://schemas.microsoft.com/office/powerpoint/2010/main" val="191968892"/>
              </p:ext>
            </p:extLst>
          </p:nvPr>
        </p:nvGraphicFramePr>
        <p:xfrm>
          <a:off x="764245" y="1317811"/>
          <a:ext cx="34531595" cy="15446191"/>
        </p:xfrm>
        <a:graphic>
          <a:graphicData uri="http://schemas.openxmlformats.org/drawingml/2006/table">
            <a:tbl>
              <a:tblPr firstRow="1" bandRow="1">
                <a:tableStyleId>{5940675A-B579-460E-94D1-54222C63F5DA}</a:tableStyleId>
              </a:tblPr>
              <a:tblGrid>
                <a:gridCol w="1193959">
                  <a:extLst>
                    <a:ext uri="{9D8B030D-6E8A-4147-A177-3AD203B41FA5}">
                      <a16:colId xmlns:a16="http://schemas.microsoft.com/office/drawing/2014/main" val="299266786"/>
                    </a:ext>
                  </a:extLst>
                </a:gridCol>
                <a:gridCol w="1371918">
                  <a:extLst>
                    <a:ext uri="{9D8B030D-6E8A-4147-A177-3AD203B41FA5}">
                      <a16:colId xmlns:a16="http://schemas.microsoft.com/office/drawing/2014/main" val="2509897310"/>
                    </a:ext>
                  </a:extLst>
                </a:gridCol>
                <a:gridCol w="31965718">
                  <a:extLst>
                    <a:ext uri="{9D8B030D-6E8A-4147-A177-3AD203B41FA5}">
                      <a16:colId xmlns:a16="http://schemas.microsoft.com/office/drawing/2014/main" val="812731793"/>
                    </a:ext>
                  </a:extLst>
                </a:gridCol>
              </a:tblGrid>
              <a:tr h="1472699">
                <a:tc gridSpan="2">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顧客</a:t>
                      </a:r>
                    </a:p>
                  </a:txBody>
                  <a:tcPr marT="22861" marB="22861" anchor="ctr">
                    <a:lnL w="28575" cap="flat" cmpd="sng" algn="ctr">
                      <a:solidFill>
                        <a:schemeClr val="tx1">
                          <a:lumMod val="50000"/>
                          <a:lumOff val="50000"/>
                        </a:schemeClr>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49762413"/>
                  </a:ext>
                </a:extLst>
              </a:tr>
              <a:tr h="1472699">
                <a:tc rowSpan="4">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Ａ社</a:t>
                      </a: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vert="eaVert" anchor="ctr">
                    <a:lnL w="28575" cap="flat" cmpd="sng" algn="ctr">
                      <a:solidFill>
                        <a:schemeClr val="tx1">
                          <a:lumMod val="50000"/>
                          <a:lumOff val="50000"/>
                        </a:schemeClr>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2400117" rtl="0" eaLnBrk="1" fontAlgn="auto" latinLnBrk="0" hangingPunct="1">
                        <a:lnSpc>
                          <a:spcPct val="100000"/>
                        </a:lnSpc>
                        <a:spcBef>
                          <a:spcPts val="0"/>
                        </a:spcBef>
                        <a:spcAft>
                          <a:spcPts val="0"/>
                        </a:spcAft>
                        <a:buClrTx/>
                        <a:buSzTx/>
                        <a:buFontTx/>
                        <a:buNone/>
                        <a:tabLst/>
                        <a:defRPr/>
                      </a:pP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営業</a:t>
                      </a: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anchor="ct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614956319"/>
                  </a:ext>
                </a:extLst>
              </a:tr>
              <a:tr h="1575442">
                <a:tc vMerge="1">
                  <a:txBody>
                    <a:bodyPr/>
                    <a:lstStyle/>
                    <a:p>
                      <a:endParaRPr/>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経理</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4223312032"/>
                  </a:ext>
                </a:extLst>
              </a:tr>
              <a:tr h="1575442">
                <a:tc vMerge="1">
                  <a:txBody>
                    <a:bodyPr/>
                    <a:lstStyle/>
                    <a:p>
                      <a:endParaRPr/>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出荷</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4232317798"/>
                  </a:ext>
                </a:extLst>
              </a:tr>
              <a:tr h="1575442">
                <a:tc vMerge="1">
                  <a:txBody>
                    <a:bodyPr/>
                    <a:lstStyle/>
                    <a:p>
                      <a:endParaRPr dirty="0"/>
                    </a:p>
                  </a:txBody>
                  <a:tcPr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購買</a:t>
                      </a:r>
                    </a:p>
                  </a:txBody>
                  <a:tcPr anchor="ctr">
                    <a:lnT w="12700" cap="flat" cmpd="sng" algn="ctr">
                      <a:solidFill>
                        <a:schemeClr val="tx1">
                          <a:lumMod val="50000"/>
                          <a:lumOff val="50000"/>
                        </a:schemeClr>
                      </a:solidFill>
                      <a:prstDash val="sys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9676641"/>
                  </a:ext>
                </a:extLst>
              </a:tr>
              <a:tr h="1575442">
                <a:tc rowSpan="4">
                  <a:txBody>
                    <a:bodyPr/>
                    <a:lstStyle/>
                    <a:p>
                      <a:pPr marL="0" marR="0" lvl="0" indent="0" algn="ctr" defTabSz="2400117" rtl="0" eaLnBrk="1" fontAlgn="auto" latinLnBrk="0" hangingPunct="1">
                        <a:lnSpc>
                          <a:spcPct val="100000"/>
                        </a:lnSpc>
                        <a:spcBef>
                          <a:spcPts val="0"/>
                        </a:spcBef>
                        <a:spcAft>
                          <a:spcPts val="0"/>
                        </a:spcAft>
                        <a:buClrTx/>
                        <a:buSzTx/>
                        <a:buFontTx/>
                        <a:buNone/>
                        <a:tabLst/>
                        <a:defRPr/>
                      </a:pP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Ｂ社</a:t>
                      </a: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vert="eaVert" anchor="ctr">
                    <a:lnL w="28575" cap="flat" cmpd="sng" algn="ctr">
                      <a:solidFill>
                        <a:schemeClr val="tx1">
                          <a:lumMod val="50000"/>
                          <a:lumOff val="50000"/>
                        </a:schemeClr>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2400117" rtl="0" eaLnBrk="1" fontAlgn="auto" latinLnBrk="0" hangingPunct="1">
                        <a:lnSpc>
                          <a:spcPct val="100000"/>
                        </a:lnSpc>
                        <a:spcBef>
                          <a:spcPts val="0"/>
                        </a:spcBef>
                        <a:spcAft>
                          <a:spcPts val="0"/>
                        </a:spcAft>
                        <a:buClrTx/>
                        <a:buSzTx/>
                        <a:buFontTx/>
                        <a:buNone/>
                        <a:tabLst/>
                        <a:defRPr/>
                      </a:pP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営業</a:t>
                      </a: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anchor="ct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636818092"/>
                  </a:ext>
                </a:extLst>
              </a:tr>
              <a:tr h="1575442">
                <a:tc vMerge="1">
                  <a:txBody>
                    <a:bodyPr/>
                    <a:lstStyle/>
                    <a:p>
                      <a:pPr algn="ct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vert="eaVert"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計画</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467602266"/>
                  </a:ext>
                </a:extLst>
              </a:tr>
              <a:tr h="1575442">
                <a:tc vMerge="1">
                  <a:txBody>
                    <a:bodyPr/>
                    <a:lstStyle/>
                    <a:p>
                      <a:pPr algn="ct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vert="eaVert"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開発</a:t>
                      </a:r>
                    </a:p>
                  </a:txBody>
                  <a:tcPr anchor="ct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694215042"/>
                  </a:ext>
                </a:extLst>
              </a:tr>
              <a:tr h="1575442">
                <a:tc vMerge="1">
                  <a:txBody>
                    <a:bodyPr/>
                    <a:lstStyle/>
                    <a:p>
                      <a:pPr algn="ctr"/>
                      <a:endParaRPr kumimoji="1" lang="en-US" altLang="ja-JP" sz="4000" b="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T="22861" marB="22861" vert="eaVert" anchor="ctr">
                    <a:lnL w="28575"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購買</a:t>
                      </a:r>
                    </a:p>
                  </a:txBody>
                  <a:tcPr anchor="ctr">
                    <a:lnT w="12700" cap="flat" cmpd="sng" algn="ctr">
                      <a:solidFill>
                        <a:schemeClr val="tx1">
                          <a:lumMod val="50000"/>
                          <a:lumOff val="50000"/>
                        </a:schemeClr>
                      </a:solidFill>
                      <a:prstDash val="sys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3323362"/>
                  </a:ext>
                </a:extLst>
              </a:tr>
              <a:tr h="1472699">
                <a:tc gridSpan="2">
                  <a:txBody>
                    <a:bodyPr/>
                    <a:lstStyle/>
                    <a:p>
                      <a:pPr algn="ctr"/>
                      <a:r>
                        <a:rPr kumimoji="1" lang="ja-JP" altLang="en-US" sz="4000" b="0" dirty="0">
                          <a:solidFill>
                            <a:schemeClr val="tx1">
                              <a:lumMod val="75000"/>
                              <a:lumOff val="25000"/>
                            </a:schemeClr>
                          </a:solidFill>
                          <a:latin typeface="メイリオ" panose="020B0604030504040204" pitchFamily="50" charset="-128"/>
                          <a:ea typeface="メイリオ" panose="020B0604030504040204" pitchFamily="50" charset="-128"/>
                        </a:rPr>
                        <a:t>外部業者</a:t>
                      </a:r>
                    </a:p>
                  </a:txBody>
                  <a:tcPr marT="22861" marB="22861" anchor="ctr">
                    <a:lnL w="28575" cap="flat" cmpd="sng" algn="ctr">
                      <a:solidFill>
                        <a:schemeClr val="tx1">
                          <a:lumMod val="50000"/>
                          <a:lumOff val="50000"/>
                        </a:schemeClr>
                      </a:solidFill>
                      <a:prstDash val="solid"/>
                      <a:round/>
                      <a:headEnd type="none" w="med" len="med"/>
                      <a:tailEnd type="none" w="med" len="med"/>
                    </a:lnL>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a:txBody>
                    <a:bodyPr/>
                    <a:lstStyle/>
                    <a:p>
                      <a:endParaRPr kumimoji="1" lang="ja-JP" altLang="en-US" sz="2400" dirty="0">
                        <a:latin typeface="メイリオ" panose="020B0604030504040204" pitchFamily="50" charset="-128"/>
                        <a:ea typeface="メイリオ" panose="020B0604030504040204" pitchFamily="50" charset="-128"/>
                      </a:endParaRPr>
                    </a:p>
                  </a:txBody>
                  <a:tcPr marT="22861" marB="22861" anchor="ctr">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29152171"/>
                  </a:ext>
                </a:extLst>
              </a:tr>
            </a:tbl>
          </a:graphicData>
        </a:graphic>
      </p:graphicFrame>
      <p:sp>
        <p:nvSpPr>
          <p:cNvPr id="9" name="Footer Placeholder 4">
            <a:extLst>
              <a:ext uri="{FF2B5EF4-FFF2-40B4-BE49-F238E27FC236}">
                <a16:creationId xmlns:a16="http://schemas.microsoft.com/office/drawing/2014/main" id="{2F3A29AD-FCA8-2E54-C2F4-10CCF0137BA8}"/>
              </a:ext>
            </a:extLst>
          </p:cNvPr>
          <p:cNvSpPr>
            <a:spLocks noGrp="1"/>
          </p:cNvSpPr>
          <p:nvPr>
            <p:ph type="ftr" sz="quarter" idx="3"/>
          </p:nvPr>
        </p:nvSpPr>
        <p:spPr>
          <a:xfrm>
            <a:off x="11924913" y="17225173"/>
            <a:ext cx="12149912" cy="600025"/>
          </a:xfrm>
          <a:prstGeom prst="rect">
            <a:avLst/>
          </a:prstGeom>
        </p:spPr>
        <p:txBody>
          <a:bodyPr anchor="ctr"/>
          <a:lstStyle>
            <a:lvl1pPr>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r>
              <a:rPr kumimoji="1" lang="en-US" altLang="ja-JP"/>
              <a:t>Copyright ©2019 - 2024 Current Color Co. Ltd. All rights reserved.</a:t>
            </a:r>
            <a:endParaRPr kumimoji="1" lang="ja-JP" altLang="en-US" dirty="0"/>
          </a:p>
        </p:txBody>
      </p:sp>
      <p:sp>
        <p:nvSpPr>
          <p:cNvPr id="10" name="正方形/長方形 9">
            <a:extLst>
              <a:ext uri="{FF2B5EF4-FFF2-40B4-BE49-F238E27FC236}">
                <a16:creationId xmlns:a16="http://schemas.microsoft.com/office/drawing/2014/main" id="{674695C6-F21D-5E75-D024-19760690222E}"/>
              </a:ext>
            </a:extLst>
          </p:cNvPr>
          <p:cNvSpPr/>
          <p:nvPr userDrawn="1"/>
        </p:nvSpPr>
        <p:spPr>
          <a:xfrm>
            <a:off x="23408640" y="488277"/>
            <a:ext cx="11833849" cy="580081"/>
          </a:xfrm>
          <a:prstGeom prst="rect">
            <a:avLst/>
          </a:prstGeom>
          <a:solidFill>
            <a:schemeClr val="bg1"/>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1" name="円柱 10">
            <a:extLst>
              <a:ext uri="{FF2B5EF4-FFF2-40B4-BE49-F238E27FC236}">
                <a16:creationId xmlns:a16="http://schemas.microsoft.com/office/drawing/2014/main" id="{49C1F688-37F2-7B6A-8288-14D069AA50B1}"/>
              </a:ext>
            </a:extLst>
          </p:cNvPr>
          <p:cNvSpPr/>
          <p:nvPr userDrawn="1"/>
        </p:nvSpPr>
        <p:spPr>
          <a:xfrm>
            <a:off x="25224199" y="587810"/>
            <a:ext cx="397042" cy="381015"/>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2" name="テキスト ボックス 11">
            <a:extLst>
              <a:ext uri="{FF2B5EF4-FFF2-40B4-BE49-F238E27FC236}">
                <a16:creationId xmlns:a16="http://schemas.microsoft.com/office/drawing/2014/main" id="{C7A37A4B-8251-0FF7-F30B-B98F46D16096}"/>
              </a:ext>
            </a:extLst>
          </p:cNvPr>
          <p:cNvSpPr txBox="1"/>
          <p:nvPr userDrawn="1"/>
        </p:nvSpPr>
        <p:spPr>
          <a:xfrm>
            <a:off x="25556312" y="516707"/>
            <a:ext cx="1980029"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：システム</a:t>
            </a:r>
          </a:p>
        </p:txBody>
      </p:sp>
      <p:sp>
        <p:nvSpPr>
          <p:cNvPr id="14" name="テキスト ボックス 13">
            <a:extLst>
              <a:ext uri="{FF2B5EF4-FFF2-40B4-BE49-F238E27FC236}">
                <a16:creationId xmlns:a16="http://schemas.microsoft.com/office/drawing/2014/main" id="{E495C6C3-DF94-A970-0E87-AD6686ACCBCD}"/>
              </a:ext>
            </a:extLst>
          </p:cNvPr>
          <p:cNvSpPr txBox="1"/>
          <p:nvPr userDrawn="1"/>
        </p:nvSpPr>
        <p:spPr>
          <a:xfrm>
            <a:off x="28537685" y="516707"/>
            <a:ext cx="1501444" cy="523220"/>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：帳票</a:t>
            </a:r>
            <a:endParaRPr kumimoji="1" lang="ja-JP" altLang="en-US" sz="28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88A4E8E9-4A5F-D1BF-78F2-6EABE62BD909}"/>
              </a:ext>
            </a:extLst>
          </p:cNvPr>
          <p:cNvSpPr txBox="1"/>
          <p:nvPr userDrawn="1"/>
        </p:nvSpPr>
        <p:spPr>
          <a:xfrm>
            <a:off x="23614170" y="516707"/>
            <a:ext cx="902811"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凡例</a:t>
            </a:r>
          </a:p>
        </p:txBody>
      </p:sp>
      <p:sp>
        <p:nvSpPr>
          <p:cNvPr id="19" name="四角形: メモ 18">
            <a:extLst>
              <a:ext uri="{FF2B5EF4-FFF2-40B4-BE49-F238E27FC236}">
                <a16:creationId xmlns:a16="http://schemas.microsoft.com/office/drawing/2014/main" id="{02B0975E-E8B3-F561-597B-CD917F36A1A9}"/>
              </a:ext>
            </a:extLst>
          </p:cNvPr>
          <p:cNvSpPr/>
          <p:nvPr userDrawn="1"/>
        </p:nvSpPr>
        <p:spPr>
          <a:xfrm>
            <a:off x="30478716" y="602610"/>
            <a:ext cx="401889" cy="351414"/>
          </a:xfrm>
          <a:prstGeom prst="foldedCorner">
            <a:avLst>
              <a:gd name="adj" fmla="val 33355"/>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bIns="0" rtlCol="0" anchor="ctr"/>
          <a:lstStyle/>
          <a:p>
            <a:pPr algn="ctr"/>
            <a:endPar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E313C4B1-534C-75F1-3126-13149281A801}"/>
              </a:ext>
            </a:extLst>
          </p:cNvPr>
          <p:cNvSpPr txBox="1"/>
          <p:nvPr userDrawn="1"/>
        </p:nvSpPr>
        <p:spPr>
          <a:xfrm>
            <a:off x="30808993" y="516707"/>
            <a:ext cx="1620957"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：ルール</a:t>
            </a:r>
          </a:p>
        </p:txBody>
      </p:sp>
      <p:sp>
        <p:nvSpPr>
          <p:cNvPr id="21" name="フローチャート: 書類 20">
            <a:extLst>
              <a:ext uri="{FF2B5EF4-FFF2-40B4-BE49-F238E27FC236}">
                <a16:creationId xmlns:a16="http://schemas.microsoft.com/office/drawing/2014/main" id="{3E0A1412-8021-A7AC-455B-61ACE13402B1}"/>
              </a:ext>
            </a:extLst>
          </p:cNvPr>
          <p:cNvSpPr/>
          <p:nvPr userDrawn="1"/>
        </p:nvSpPr>
        <p:spPr>
          <a:xfrm>
            <a:off x="28124307" y="615344"/>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22" name="グループ化 21">
            <a:extLst>
              <a:ext uri="{FF2B5EF4-FFF2-40B4-BE49-F238E27FC236}">
                <a16:creationId xmlns:a16="http://schemas.microsoft.com/office/drawing/2014/main" id="{5264957C-675F-9DC3-242D-A0D3DB8E4414}"/>
              </a:ext>
            </a:extLst>
          </p:cNvPr>
          <p:cNvGrpSpPr/>
          <p:nvPr userDrawn="1"/>
        </p:nvGrpSpPr>
        <p:grpSpPr>
          <a:xfrm>
            <a:off x="33283469" y="622550"/>
            <a:ext cx="523709" cy="311534"/>
            <a:chOff x="9982200" y="714369"/>
            <a:chExt cx="301625" cy="190507"/>
          </a:xfrm>
        </p:grpSpPr>
        <p:sp>
          <p:nvSpPr>
            <p:cNvPr id="23" name="正方形/長方形 22">
              <a:extLst>
                <a:ext uri="{FF2B5EF4-FFF2-40B4-BE49-F238E27FC236}">
                  <a16:creationId xmlns:a16="http://schemas.microsoft.com/office/drawing/2014/main" id="{280DECA6-7F93-0A22-BA85-BEF8F2FC0E78}"/>
                </a:ext>
              </a:extLst>
            </p:cNvPr>
            <p:cNvSpPr/>
            <p:nvPr/>
          </p:nvSpPr>
          <p:spPr>
            <a:xfrm>
              <a:off x="9982200" y="714376"/>
              <a:ext cx="301625" cy="190500"/>
            </a:xfrm>
            <a:prstGeom prst="rect">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二等辺三角形 23">
              <a:extLst>
                <a:ext uri="{FF2B5EF4-FFF2-40B4-BE49-F238E27FC236}">
                  <a16:creationId xmlns:a16="http://schemas.microsoft.com/office/drawing/2014/main" id="{54C796BA-1ECA-682B-0E65-B42D77BCCB06}"/>
                </a:ext>
              </a:extLst>
            </p:cNvPr>
            <p:cNvSpPr/>
            <p:nvPr/>
          </p:nvSpPr>
          <p:spPr>
            <a:xfrm flipV="1">
              <a:off x="10004425" y="714369"/>
              <a:ext cx="257175" cy="95423"/>
            </a:xfrm>
            <a:prstGeom prst="triangle">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a:extLst>
              <a:ext uri="{FF2B5EF4-FFF2-40B4-BE49-F238E27FC236}">
                <a16:creationId xmlns:a16="http://schemas.microsoft.com/office/drawing/2014/main" id="{2FEA3EC4-1D22-BDA3-56EE-BEFC0F98B3CC}"/>
              </a:ext>
            </a:extLst>
          </p:cNvPr>
          <p:cNvSpPr txBox="1"/>
          <p:nvPr userDrawn="1"/>
        </p:nvSpPr>
        <p:spPr>
          <a:xfrm>
            <a:off x="33807178" y="516707"/>
            <a:ext cx="1261884" cy="523220"/>
          </a:xfrm>
          <a:prstGeom prst="rect">
            <a:avLst/>
          </a:prstGeom>
          <a:noFill/>
        </p:spPr>
        <p:txBody>
          <a:bodyPr wrap="none" rtlCol="0">
            <a:spAutoFit/>
          </a:bodyPr>
          <a:lstStyle/>
          <a:p>
            <a:r>
              <a:rPr kumimoji="1" lang="ja-JP" altLang="en-US" sz="2800" dirty="0">
                <a:latin typeface="メイリオ" panose="020B0604030504040204" pitchFamily="50" charset="-128"/>
                <a:ea typeface="メイリオ" panose="020B0604030504040204" pitchFamily="50" charset="-128"/>
              </a:rPr>
              <a:t>：連絡</a:t>
            </a:r>
          </a:p>
        </p:txBody>
      </p:sp>
    </p:spTree>
    <p:extLst>
      <p:ext uri="{BB962C8B-B14F-4D97-AF65-F5344CB8AC3E}">
        <p14:creationId xmlns:p14="http://schemas.microsoft.com/office/powerpoint/2010/main" val="9815143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958370"/>
            <a:ext cx="31049774" cy="347929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474982" y="4791843"/>
            <a:ext cx="31049774" cy="1142125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474982" y="17225173"/>
            <a:ext cx="4291578" cy="600025"/>
          </a:xfrm>
          <a:prstGeom prst="rect">
            <a:avLst/>
          </a:prstGeom>
        </p:spPr>
        <p:txBody>
          <a:bodyPr vert="horz" lIns="91440" tIns="45720" rIns="91440" bIns="45720" rtlCol="0" anchor="ctr"/>
          <a:lstStyle>
            <a:lvl1pPr algn="l">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fld id="{FEC33C57-3CC1-4043-92F6-5442952198B2}" type="datetime1">
              <a:rPr kumimoji="1" lang="ja-JP" altLang="en-US" smtClean="0"/>
              <a:t>2024/5/26</a:t>
            </a:fld>
            <a:endParaRPr kumimoji="1" lang="ja-JP" altLang="en-US" dirty="0"/>
          </a:p>
        </p:txBody>
      </p:sp>
      <p:sp>
        <p:nvSpPr>
          <p:cNvPr id="6" name="Slide Number Placeholder 5"/>
          <p:cNvSpPr>
            <a:spLocks noGrp="1"/>
          </p:cNvSpPr>
          <p:nvPr>
            <p:ph type="sldNum" sz="quarter" idx="4"/>
          </p:nvPr>
        </p:nvSpPr>
        <p:spPr>
          <a:xfrm>
            <a:off x="27050400" y="17225172"/>
            <a:ext cx="8099941" cy="600025"/>
          </a:xfrm>
          <a:prstGeom prst="rect">
            <a:avLst/>
          </a:prstGeom>
        </p:spPr>
        <p:txBody>
          <a:bodyPr vert="horz" lIns="91440" tIns="45720" rIns="91440" bIns="45720" rtlCol="0" anchor="ctr"/>
          <a:lstStyle>
            <a:lvl1pPr algn="r">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fld id="{E8CB0268-AB04-45E2-A9AA-385AE70CCE39}" type="slidenum">
              <a:rPr kumimoji="1" lang="ja-JP" altLang="en-US" smtClean="0"/>
              <a:pPr/>
              <a:t>‹#›</a:t>
            </a:fld>
            <a:endParaRPr kumimoji="1" lang="ja-JP" altLang="en-US"/>
          </a:p>
        </p:txBody>
      </p:sp>
      <p:sp>
        <p:nvSpPr>
          <p:cNvPr id="7" name="Footer Placeholder 4"/>
          <p:cNvSpPr>
            <a:spLocks noGrp="1"/>
          </p:cNvSpPr>
          <p:nvPr>
            <p:ph type="ftr" sz="quarter" idx="3"/>
          </p:nvPr>
        </p:nvSpPr>
        <p:spPr>
          <a:xfrm>
            <a:off x="11924913" y="17225173"/>
            <a:ext cx="12149912" cy="600025"/>
          </a:xfrm>
          <a:prstGeom prst="rect">
            <a:avLst/>
          </a:prstGeom>
        </p:spPr>
        <p:txBody>
          <a:bodyPr anchor="ctr"/>
          <a:lstStyle>
            <a:lvl1pPr>
              <a:defRPr sz="2400">
                <a:solidFill>
                  <a:schemeClr val="tx1">
                    <a:lumMod val="50000"/>
                    <a:lumOff val="50000"/>
                  </a:schemeClr>
                </a:solidFill>
                <a:latin typeface="メイリオ" panose="020B0604030504040204" pitchFamily="50" charset="-128"/>
                <a:ea typeface="メイリオ" panose="020B0604030504040204" pitchFamily="50" charset="-128"/>
              </a:defRPr>
            </a:lvl1pPr>
          </a:lstStyle>
          <a:p>
            <a:r>
              <a:rPr kumimoji="1" lang="en-US" altLang="ja-JP"/>
              <a:t>Copyright ©2019 - 2024 Current Color Co. Ltd. All rights reserved.</a:t>
            </a:r>
            <a:endParaRPr kumimoji="1" lang="ja-JP" altLang="en-US" dirty="0"/>
          </a:p>
        </p:txBody>
      </p:sp>
    </p:spTree>
    <p:extLst>
      <p:ext uri="{BB962C8B-B14F-4D97-AF65-F5344CB8AC3E}">
        <p14:creationId xmlns:p14="http://schemas.microsoft.com/office/powerpoint/2010/main" val="3962080840"/>
      </p:ext>
    </p:extLst>
  </p:cSld>
  <p:clrMap bg1="lt1" tx1="dk1" bg2="lt2" tx2="dk2" accent1="accent1" accent2="accent2" accent3="accent3" accent4="accent4" accent5="accent5" accent6="accent6" hlink="hlink" folHlink="folHlink"/>
  <p:sldLayoutIdLst>
    <p:sldLayoutId id="2147483665" r:id="rId1"/>
    <p:sldLayoutId id="2147483671" r:id="rId2"/>
    <p:sldLayoutId id="2147483677" r:id="rId3"/>
    <p:sldLayoutId id="2147483676" r:id="rId4"/>
    <p:sldLayoutId id="2147483680" r:id="rId5"/>
  </p:sldLayoutIdLst>
  <p:hf hdr="0"/>
  <p:txStyles>
    <p:titleStyle>
      <a:lvl1pPr algn="l" defTabSz="2400117" rtl="0" eaLnBrk="1" latinLnBrk="0" hangingPunct="1">
        <a:lnSpc>
          <a:spcPct val="90000"/>
        </a:lnSpc>
        <a:spcBef>
          <a:spcPct val="0"/>
        </a:spcBef>
        <a:buNone/>
        <a:defRPr kumimoji="1" sz="11549" kern="1200">
          <a:solidFill>
            <a:schemeClr val="tx1"/>
          </a:solidFill>
          <a:latin typeface="+mj-lt"/>
          <a:ea typeface="+mj-ea"/>
          <a:cs typeface="+mj-cs"/>
        </a:defRPr>
      </a:lvl1pPr>
    </p:titleStyle>
    <p:bodyStyle>
      <a:lvl1pPr marL="600029" indent="-600029" algn="l" defTabSz="2400117" rtl="0" eaLnBrk="1" latinLnBrk="0" hangingPunct="1">
        <a:lnSpc>
          <a:spcPct val="90000"/>
        </a:lnSpc>
        <a:spcBef>
          <a:spcPts val="2625"/>
        </a:spcBef>
        <a:buFont typeface="Arial" panose="020B0604020202020204" pitchFamily="34" charset="0"/>
        <a:buChar char="•"/>
        <a:defRPr kumimoji="1" sz="7349" kern="1200">
          <a:solidFill>
            <a:schemeClr val="tx1"/>
          </a:solidFill>
          <a:latin typeface="+mn-lt"/>
          <a:ea typeface="+mn-ea"/>
          <a:cs typeface="+mn-cs"/>
        </a:defRPr>
      </a:lvl1pPr>
      <a:lvl2pPr marL="1800088" indent="-600029" algn="l" defTabSz="2400117" rtl="0" eaLnBrk="1" latinLnBrk="0" hangingPunct="1">
        <a:lnSpc>
          <a:spcPct val="90000"/>
        </a:lnSpc>
        <a:spcBef>
          <a:spcPts val="1312"/>
        </a:spcBef>
        <a:buFont typeface="Arial" panose="020B0604020202020204" pitchFamily="34" charset="0"/>
        <a:buChar char="•"/>
        <a:defRPr kumimoji="1" sz="6300" kern="1200">
          <a:solidFill>
            <a:schemeClr val="tx1"/>
          </a:solidFill>
          <a:latin typeface="+mn-lt"/>
          <a:ea typeface="+mn-ea"/>
          <a:cs typeface="+mn-cs"/>
        </a:defRPr>
      </a:lvl2pPr>
      <a:lvl3pPr marL="3000146" indent="-600029" algn="l" defTabSz="2400117" rtl="0" eaLnBrk="1" latinLnBrk="0" hangingPunct="1">
        <a:lnSpc>
          <a:spcPct val="90000"/>
        </a:lnSpc>
        <a:spcBef>
          <a:spcPts val="1312"/>
        </a:spcBef>
        <a:buFont typeface="Arial" panose="020B0604020202020204" pitchFamily="34" charset="0"/>
        <a:buChar char="•"/>
        <a:defRPr kumimoji="1" sz="5250" kern="1200">
          <a:solidFill>
            <a:schemeClr val="tx1"/>
          </a:solidFill>
          <a:latin typeface="+mn-lt"/>
          <a:ea typeface="+mn-ea"/>
          <a:cs typeface="+mn-cs"/>
        </a:defRPr>
      </a:lvl3pPr>
      <a:lvl4pPr marL="4200205" indent="-600029" algn="l" defTabSz="2400117" rtl="0" eaLnBrk="1" latinLnBrk="0" hangingPunct="1">
        <a:lnSpc>
          <a:spcPct val="90000"/>
        </a:lnSpc>
        <a:spcBef>
          <a:spcPts val="1312"/>
        </a:spcBef>
        <a:buFont typeface="Arial" panose="020B0604020202020204" pitchFamily="34" charset="0"/>
        <a:buChar char="•"/>
        <a:defRPr kumimoji="1" sz="4725" kern="1200">
          <a:solidFill>
            <a:schemeClr val="tx1"/>
          </a:solidFill>
          <a:latin typeface="+mn-lt"/>
          <a:ea typeface="+mn-ea"/>
          <a:cs typeface="+mn-cs"/>
        </a:defRPr>
      </a:lvl4pPr>
      <a:lvl5pPr marL="5400264" indent="-600029" algn="l" defTabSz="2400117" rtl="0" eaLnBrk="1" latinLnBrk="0" hangingPunct="1">
        <a:lnSpc>
          <a:spcPct val="90000"/>
        </a:lnSpc>
        <a:spcBef>
          <a:spcPts val="1312"/>
        </a:spcBef>
        <a:buFont typeface="Arial" panose="020B0604020202020204" pitchFamily="34" charset="0"/>
        <a:buChar char="•"/>
        <a:defRPr kumimoji="1" sz="4725" kern="1200">
          <a:solidFill>
            <a:schemeClr val="tx1"/>
          </a:solidFill>
          <a:latin typeface="+mn-lt"/>
          <a:ea typeface="+mn-ea"/>
          <a:cs typeface="+mn-cs"/>
        </a:defRPr>
      </a:lvl5pPr>
      <a:lvl6pPr marL="6600322" indent="-600029" algn="l" defTabSz="2400117" rtl="0" eaLnBrk="1" latinLnBrk="0" hangingPunct="1">
        <a:lnSpc>
          <a:spcPct val="90000"/>
        </a:lnSpc>
        <a:spcBef>
          <a:spcPts val="1312"/>
        </a:spcBef>
        <a:buFont typeface="Arial" panose="020B0604020202020204" pitchFamily="34" charset="0"/>
        <a:buChar char="•"/>
        <a:defRPr kumimoji="1" sz="4725" kern="1200">
          <a:solidFill>
            <a:schemeClr val="tx1"/>
          </a:solidFill>
          <a:latin typeface="+mn-lt"/>
          <a:ea typeface="+mn-ea"/>
          <a:cs typeface="+mn-cs"/>
        </a:defRPr>
      </a:lvl6pPr>
      <a:lvl7pPr marL="7800381" indent="-600029" algn="l" defTabSz="2400117" rtl="0" eaLnBrk="1" latinLnBrk="0" hangingPunct="1">
        <a:lnSpc>
          <a:spcPct val="90000"/>
        </a:lnSpc>
        <a:spcBef>
          <a:spcPts val="1312"/>
        </a:spcBef>
        <a:buFont typeface="Arial" panose="020B0604020202020204" pitchFamily="34" charset="0"/>
        <a:buChar char="•"/>
        <a:defRPr kumimoji="1" sz="4725" kern="1200">
          <a:solidFill>
            <a:schemeClr val="tx1"/>
          </a:solidFill>
          <a:latin typeface="+mn-lt"/>
          <a:ea typeface="+mn-ea"/>
          <a:cs typeface="+mn-cs"/>
        </a:defRPr>
      </a:lvl7pPr>
      <a:lvl8pPr marL="9000439" indent="-600029" algn="l" defTabSz="2400117" rtl="0" eaLnBrk="1" latinLnBrk="0" hangingPunct="1">
        <a:lnSpc>
          <a:spcPct val="90000"/>
        </a:lnSpc>
        <a:spcBef>
          <a:spcPts val="1312"/>
        </a:spcBef>
        <a:buFont typeface="Arial" panose="020B0604020202020204" pitchFamily="34" charset="0"/>
        <a:buChar char="•"/>
        <a:defRPr kumimoji="1" sz="4725" kern="1200">
          <a:solidFill>
            <a:schemeClr val="tx1"/>
          </a:solidFill>
          <a:latin typeface="+mn-lt"/>
          <a:ea typeface="+mn-ea"/>
          <a:cs typeface="+mn-cs"/>
        </a:defRPr>
      </a:lvl8pPr>
      <a:lvl9pPr marL="10200498" indent="-600029" algn="l" defTabSz="2400117" rtl="0" eaLnBrk="1" latinLnBrk="0" hangingPunct="1">
        <a:lnSpc>
          <a:spcPct val="90000"/>
        </a:lnSpc>
        <a:spcBef>
          <a:spcPts val="1312"/>
        </a:spcBef>
        <a:buFont typeface="Arial" panose="020B0604020202020204" pitchFamily="34" charset="0"/>
        <a:buChar char="•"/>
        <a:defRPr kumimoji="1" sz="4725" kern="1200">
          <a:solidFill>
            <a:schemeClr val="tx1"/>
          </a:solidFill>
          <a:latin typeface="+mn-lt"/>
          <a:ea typeface="+mn-ea"/>
          <a:cs typeface="+mn-cs"/>
        </a:defRPr>
      </a:lvl9pPr>
    </p:bodyStyle>
    <p:otherStyle>
      <a:defPPr>
        <a:defRPr lang="en-US"/>
      </a:defPPr>
      <a:lvl1pPr marL="0" algn="l" defTabSz="2400117" rtl="0" eaLnBrk="1" latinLnBrk="0" hangingPunct="1">
        <a:defRPr kumimoji="1" sz="4725" kern="1200">
          <a:solidFill>
            <a:schemeClr val="tx1"/>
          </a:solidFill>
          <a:latin typeface="+mn-lt"/>
          <a:ea typeface="+mn-ea"/>
          <a:cs typeface="+mn-cs"/>
        </a:defRPr>
      </a:lvl1pPr>
      <a:lvl2pPr marL="1200059" algn="l" defTabSz="2400117" rtl="0" eaLnBrk="1" latinLnBrk="0" hangingPunct="1">
        <a:defRPr kumimoji="1" sz="4725" kern="1200">
          <a:solidFill>
            <a:schemeClr val="tx1"/>
          </a:solidFill>
          <a:latin typeface="+mn-lt"/>
          <a:ea typeface="+mn-ea"/>
          <a:cs typeface="+mn-cs"/>
        </a:defRPr>
      </a:lvl2pPr>
      <a:lvl3pPr marL="2400117" algn="l" defTabSz="2400117" rtl="0" eaLnBrk="1" latinLnBrk="0" hangingPunct="1">
        <a:defRPr kumimoji="1" sz="4725" kern="1200">
          <a:solidFill>
            <a:schemeClr val="tx1"/>
          </a:solidFill>
          <a:latin typeface="+mn-lt"/>
          <a:ea typeface="+mn-ea"/>
          <a:cs typeface="+mn-cs"/>
        </a:defRPr>
      </a:lvl3pPr>
      <a:lvl4pPr marL="3600176" algn="l" defTabSz="2400117" rtl="0" eaLnBrk="1" latinLnBrk="0" hangingPunct="1">
        <a:defRPr kumimoji="1" sz="4725" kern="1200">
          <a:solidFill>
            <a:schemeClr val="tx1"/>
          </a:solidFill>
          <a:latin typeface="+mn-lt"/>
          <a:ea typeface="+mn-ea"/>
          <a:cs typeface="+mn-cs"/>
        </a:defRPr>
      </a:lvl4pPr>
      <a:lvl5pPr marL="4800234" algn="l" defTabSz="2400117" rtl="0" eaLnBrk="1" latinLnBrk="0" hangingPunct="1">
        <a:defRPr kumimoji="1" sz="4725" kern="1200">
          <a:solidFill>
            <a:schemeClr val="tx1"/>
          </a:solidFill>
          <a:latin typeface="+mn-lt"/>
          <a:ea typeface="+mn-ea"/>
          <a:cs typeface="+mn-cs"/>
        </a:defRPr>
      </a:lvl5pPr>
      <a:lvl6pPr marL="6000293" algn="l" defTabSz="2400117" rtl="0" eaLnBrk="1" latinLnBrk="0" hangingPunct="1">
        <a:defRPr kumimoji="1" sz="4725" kern="1200">
          <a:solidFill>
            <a:schemeClr val="tx1"/>
          </a:solidFill>
          <a:latin typeface="+mn-lt"/>
          <a:ea typeface="+mn-ea"/>
          <a:cs typeface="+mn-cs"/>
        </a:defRPr>
      </a:lvl6pPr>
      <a:lvl7pPr marL="7200351" algn="l" defTabSz="2400117" rtl="0" eaLnBrk="1" latinLnBrk="0" hangingPunct="1">
        <a:defRPr kumimoji="1" sz="4725" kern="1200">
          <a:solidFill>
            <a:schemeClr val="tx1"/>
          </a:solidFill>
          <a:latin typeface="+mn-lt"/>
          <a:ea typeface="+mn-ea"/>
          <a:cs typeface="+mn-cs"/>
        </a:defRPr>
      </a:lvl7pPr>
      <a:lvl8pPr marL="8400410" algn="l" defTabSz="2400117" rtl="0" eaLnBrk="1" latinLnBrk="0" hangingPunct="1">
        <a:defRPr kumimoji="1" sz="4725" kern="1200">
          <a:solidFill>
            <a:schemeClr val="tx1"/>
          </a:solidFill>
          <a:latin typeface="+mn-lt"/>
          <a:ea typeface="+mn-ea"/>
          <a:cs typeface="+mn-cs"/>
        </a:defRPr>
      </a:lvl8pPr>
      <a:lvl9pPr marL="9600468" algn="l" defTabSz="2400117" rtl="0" eaLnBrk="1" latinLnBrk="0" hangingPunct="1">
        <a:defRPr kumimoji="1" sz="47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C9F51EA-7EB6-2F20-1A0B-039E7821C5E6}"/>
              </a:ext>
            </a:extLst>
          </p:cNvPr>
          <p:cNvSpPr>
            <a:spLocks noGrp="1"/>
          </p:cNvSpPr>
          <p:nvPr>
            <p:ph type="sldNum" sz="quarter" idx="12"/>
          </p:nvPr>
        </p:nvSpPr>
        <p:spPr/>
        <p:txBody>
          <a:bodyPr/>
          <a:lstStyle/>
          <a:p>
            <a:fld id="{E8CB0268-AB04-45E2-A9AA-385AE70CCE39}" type="slidenum">
              <a:rPr kumimoji="1" lang="ja-JP" altLang="en-US" smtClean="0"/>
              <a:t>1</a:t>
            </a:fld>
            <a:endParaRPr kumimoji="1" lang="ja-JP" altLang="en-US"/>
          </a:p>
        </p:txBody>
      </p:sp>
      <p:sp>
        <p:nvSpPr>
          <p:cNvPr id="3" name="テキスト ボックス 2">
            <a:extLst>
              <a:ext uri="{FF2B5EF4-FFF2-40B4-BE49-F238E27FC236}">
                <a16:creationId xmlns:a16="http://schemas.microsoft.com/office/drawing/2014/main" id="{15CCD004-BC83-B666-74EE-62E7ED12FC51}"/>
              </a:ext>
            </a:extLst>
          </p:cNvPr>
          <p:cNvSpPr txBox="1"/>
          <p:nvPr/>
        </p:nvSpPr>
        <p:spPr>
          <a:xfrm>
            <a:off x="322730" y="188259"/>
            <a:ext cx="7712368" cy="769441"/>
          </a:xfrm>
          <a:prstGeom prst="rect">
            <a:avLst/>
          </a:prstGeom>
          <a:noFill/>
        </p:spPr>
        <p:txBody>
          <a:bodyPr wrap="none" rtlCol="0">
            <a:spAutoFit/>
          </a:bodyPr>
          <a:lstStyle/>
          <a:p>
            <a:r>
              <a:rPr kumimoji="1" lang="ja-JP" altLang="en-US" sz="4400" dirty="0">
                <a:latin typeface="メイリオ" panose="020B0604030504040204" pitchFamily="50" charset="-128"/>
                <a:ea typeface="メイリオ" panose="020B0604030504040204" pitchFamily="50" charset="-128"/>
              </a:rPr>
              <a:t>フローチャート テンプレート</a:t>
            </a:r>
          </a:p>
        </p:txBody>
      </p:sp>
      <p:sp>
        <p:nvSpPr>
          <p:cNvPr id="4" name="テキスト ボックス 3">
            <a:extLst>
              <a:ext uri="{FF2B5EF4-FFF2-40B4-BE49-F238E27FC236}">
                <a16:creationId xmlns:a16="http://schemas.microsoft.com/office/drawing/2014/main" id="{CA6FBED9-3E13-7177-8E9B-0915FD54CF77}"/>
              </a:ext>
            </a:extLst>
          </p:cNvPr>
          <p:cNvSpPr txBox="1"/>
          <p:nvPr/>
        </p:nvSpPr>
        <p:spPr>
          <a:xfrm>
            <a:off x="564778" y="1335741"/>
            <a:ext cx="12611145" cy="5016758"/>
          </a:xfrm>
          <a:prstGeom prst="rect">
            <a:avLst/>
          </a:prstGeom>
          <a:noFill/>
        </p:spPr>
        <p:txBody>
          <a:bodyPr wrap="none" rtlCol="0">
            <a:spAutoFit/>
          </a:bodyPr>
          <a:lstStyle/>
          <a:p>
            <a:r>
              <a:rPr kumimoji="1" lang="ja-JP" altLang="en-US" sz="4400" dirty="0">
                <a:latin typeface="メイリオ" panose="020B0604030504040204" pitchFamily="50" charset="-128"/>
                <a:ea typeface="メイリオ" panose="020B0604030504040204" pitchFamily="50" charset="-128"/>
              </a:rPr>
              <a:t>フローチャート テンプレート 一覧</a:t>
            </a:r>
            <a:endParaRPr kumimoji="1" lang="en-US" altLang="ja-JP" sz="44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pPr marL="571500" indent="-571500">
              <a:buFont typeface="Wingdings" panose="05000000000000000000" pitchFamily="2" charset="2"/>
              <a:buChar char="l"/>
            </a:pPr>
            <a:r>
              <a:rPr kumimoji="1" lang="ja-JP" altLang="en-US" sz="4400" dirty="0">
                <a:latin typeface="メイリオ" panose="020B0604030504040204" pitchFamily="50" charset="-128"/>
                <a:ea typeface="メイリオ" panose="020B0604030504040204" pitchFamily="50" charset="-128"/>
              </a:rPr>
              <a:t>フローチャート　テンプレート（１）</a:t>
            </a:r>
            <a:endParaRPr kumimoji="1" lang="en-US" altLang="ja-JP" sz="4400" dirty="0">
              <a:latin typeface="メイリオ" panose="020B0604030504040204" pitchFamily="50" charset="-128"/>
              <a:ea typeface="メイリオ" panose="020B0604030504040204" pitchFamily="50" charset="-128"/>
            </a:endParaRPr>
          </a:p>
          <a:p>
            <a:pPr marL="571500" indent="-571500">
              <a:buFont typeface="Wingdings" panose="05000000000000000000" pitchFamily="2" charset="2"/>
              <a:buChar char="l"/>
            </a:pPr>
            <a:r>
              <a:rPr kumimoji="1" lang="ja-JP" altLang="en-US" sz="4400" dirty="0">
                <a:latin typeface="メイリオ" panose="020B0604030504040204" pitchFamily="50" charset="-128"/>
                <a:ea typeface="メイリオ" panose="020B0604030504040204" pitchFamily="50" charset="-128"/>
              </a:rPr>
              <a:t>フローチャート　テンプレート（１）サンプル</a:t>
            </a:r>
            <a:endParaRPr kumimoji="1" lang="en-US" altLang="ja-JP" sz="4400" dirty="0">
              <a:latin typeface="メイリオ" panose="020B0604030504040204" pitchFamily="50" charset="-128"/>
              <a:ea typeface="メイリオ" panose="020B0604030504040204" pitchFamily="50" charset="-128"/>
            </a:endParaRPr>
          </a:p>
          <a:p>
            <a:pPr marL="571500" indent="-571500">
              <a:buFont typeface="Wingdings" panose="05000000000000000000" pitchFamily="2" charset="2"/>
              <a:buChar char="l"/>
            </a:pPr>
            <a:r>
              <a:rPr kumimoji="1" lang="ja-JP" altLang="en-US" sz="4400" dirty="0">
                <a:latin typeface="メイリオ" panose="020B0604030504040204" pitchFamily="50" charset="-128"/>
                <a:ea typeface="メイリオ" panose="020B0604030504040204" pitchFamily="50" charset="-128"/>
              </a:rPr>
              <a:t>フローチャート　テンプレート（２）</a:t>
            </a:r>
            <a:endParaRPr kumimoji="1" lang="en-US" altLang="ja-JP" sz="4400" dirty="0">
              <a:latin typeface="メイリオ" panose="020B0604030504040204" pitchFamily="50" charset="-128"/>
              <a:ea typeface="メイリオ" panose="020B0604030504040204" pitchFamily="50" charset="-128"/>
            </a:endParaRPr>
          </a:p>
          <a:p>
            <a:pPr marL="571500" indent="-571500">
              <a:buFont typeface="Wingdings" panose="05000000000000000000" pitchFamily="2" charset="2"/>
              <a:buChar char="l"/>
            </a:pPr>
            <a:r>
              <a:rPr kumimoji="1" lang="ja-JP" altLang="en-US" sz="4400" dirty="0">
                <a:latin typeface="メイリオ" panose="020B0604030504040204" pitchFamily="50" charset="-128"/>
                <a:ea typeface="メイリオ" panose="020B0604030504040204" pitchFamily="50" charset="-128"/>
              </a:rPr>
              <a:t>フローチャート　テンプレート（２）サンプル</a:t>
            </a:r>
            <a:endParaRPr kumimoji="1" lang="en-US" altLang="ja-JP" sz="4400" dirty="0">
              <a:latin typeface="メイリオ" panose="020B0604030504040204" pitchFamily="50" charset="-128"/>
              <a:ea typeface="メイリオ" panose="020B0604030504040204" pitchFamily="50" charset="-128"/>
            </a:endParaRPr>
          </a:p>
          <a:p>
            <a:pPr marL="571500" indent="-571500">
              <a:buFont typeface="Wingdings" panose="05000000000000000000" pitchFamily="2" charset="2"/>
              <a:buChar char="l"/>
            </a:pPr>
            <a:r>
              <a:rPr kumimoji="1" lang="ja-JP" altLang="en-US" sz="4400" dirty="0">
                <a:latin typeface="メイリオ" panose="020B0604030504040204" pitchFamily="50" charset="-128"/>
                <a:ea typeface="メイリオ" panose="020B0604030504040204" pitchFamily="50" charset="-128"/>
              </a:rPr>
              <a:t>フローチャート　テンプレート（３）</a:t>
            </a:r>
            <a:endParaRPr kumimoji="1" lang="en-US" altLang="ja-JP" sz="4400" dirty="0">
              <a:latin typeface="メイリオ" panose="020B0604030504040204" pitchFamily="50" charset="-128"/>
              <a:ea typeface="メイリオ" panose="020B0604030504040204" pitchFamily="50" charset="-128"/>
            </a:endParaRPr>
          </a:p>
          <a:p>
            <a:pPr marL="571500" indent="-571500">
              <a:buFont typeface="Wingdings" panose="05000000000000000000" pitchFamily="2" charset="2"/>
              <a:buChar char="l"/>
            </a:pPr>
            <a:r>
              <a:rPr kumimoji="1" lang="ja-JP" altLang="en-US" sz="4400" dirty="0">
                <a:latin typeface="メイリオ" panose="020B0604030504040204" pitchFamily="50" charset="-128"/>
                <a:ea typeface="メイリオ" panose="020B0604030504040204" pitchFamily="50" charset="-128"/>
              </a:rPr>
              <a:t>フローチャート　テンプレート（３）サンプル</a:t>
            </a:r>
            <a:endParaRPr kumimoji="1" lang="en-US" altLang="ja-JP" sz="4400" dirty="0">
              <a:latin typeface="メイリオ" panose="020B0604030504040204" pitchFamily="50" charset="-128"/>
              <a:ea typeface="メイリオ" panose="020B0604030504040204" pitchFamily="50" charset="-128"/>
            </a:endParaRPr>
          </a:p>
        </p:txBody>
      </p:sp>
      <p:sp>
        <p:nvSpPr>
          <p:cNvPr id="5" name="フッター プレースホルダー 4">
            <a:extLst>
              <a:ext uri="{FF2B5EF4-FFF2-40B4-BE49-F238E27FC236}">
                <a16:creationId xmlns:a16="http://schemas.microsoft.com/office/drawing/2014/main" id="{9F5789B8-705C-9501-2E7C-B36940688C4A}"/>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6" name="日付プレースホルダー 5">
            <a:extLst>
              <a:ext uri="{FF2B5EF4-FFF2-40B4-BE49-F238E27FC236}">
                <a16:creationId xmlns:a16="http://schemas.microsoft.com/office/drawing/2014/main" id="{E3734CB4-BBFA-5987-5111-6AC8354C2E04}"/>
              </a:ext>
            </a:extLst>
          </p:cNvPr>
          <p:cNvSpPr>
            <a:spLocks noGrp="1"/>
          </p:cNvSpPr>
          <p:nvPr>
            <p:ph type="dt" sz="half" idx="10"/>
          </p:nvPr>
        </p:nvSpPr>
        <p:spPr/>
        <p:txBody>
          <a:bodyPr/>
          <a:lstStyle/>
          <a:p>
            <a:fld id="{DEC50EFA-B30A-46E3-B08F-8B458F8E82FE}" type="datetime1">
              <a:rPr kumimoji="1" lang="ja-JP" altLang="en-US" smtClean="0"/>
              <a:t>2024/5/26</a:t>
            </a:fld>
            <a:endParaRPr kumimoji="1" lang="ja-JP" altLang="en-US"/>
          </a:p>
        </p:txBody>
      </p:sp>
      <p:sp>
        <p:nvSpPr>
          <p:cNvPr id="9" name="正方形/長方形 8">
            <a:extLst>
              <a:ext uri="{FF2B5EF4-FFF2-40B4-BE49-F238E27FC236}">
                <a16:creationId xmlns:a16="http://schemas.microsoft.com/office/drawing/2014/main" id="{C8D3C4F0-0584-2CFB-0E58-6CDC0947315C}"/>
              </a:ext>
            </a:extLst>
          </p:cNvPr>
          <p:cNvSpPr/>
          <p:nvPr/>
        </p:nvSpPr>
        <p:spPr>
          <a:xfrm>
            <a:off x="1473200" y="9296400"/>
            <a:ext cx="33121600" cy="7061200"/>
          </a:xfrm>
          <a:prstGeom prst="rect">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216000" tIns="216000" rIns="216000" bIns="216000" rtlCol="0" anchor="ctr"/>
          <a:lstStyle/>
          <a:p>
            <a:pPr algn="ctr"/>
            <a:r>
              <a:rPr lang="ja-JP" altLang="en-US" sz="4800" b="1" dirty="0">
                <a:solidFill>
                  <a:schemeClr val="tx1">
                    <a:lumMod val="75000"/>
                    <a:lumOff val="25000"/>
                  </a:schemeClr>
                </a:solidFill>
                <a:latin typeface="メイリオ" panose="020B0604030504040204" pitchFamily="50" charset="-128"/>
                <a:ea typeface="メイリオ" panose="020B0604030504040204" pitchFamily="50" charset="-128"/>
              </a:rPr>
              <a:t>本資料はサンプルです。</a:t>
            </a:r>
          </a:p>
          <a:p>
            <a:endParaRPr lang="en-US" altLang="ja-JP" sz="36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本資料の著作権は株式会社カレントカラーが有します。参考として引用する場合は出典・引用元を明記してください。商用利用での引用・再配布を禁止します。</a:t>
            </a:r>
          </a:p>
          <a:p>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　本資料は</a:t>
            </a:r>
            <a:r>
              <a:rPr lang="en-US" altLang="ja-JP" sz="4400" dirty="0">
                <a:solidFill>
                  <a:schemeClr val="tx1">
                    <a:lumMod val="75000"/>
                    <a:lumOff val="25000"/>
                  </a:schemeClr>
                </a:solidFill>
                <a:latin typeface="メイリオ" panose="020B0604030504040204" pitchFamily="50" charset="-128"/>
                <a:ea typeface="メイリオ" panose="020B0604030504040204" pitchFamily="50" charset="-128"/>
              </a:rPr>
              <a:t>as-is</a:t>
            </a:r>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（現状有姿）で提供されます。これらの資料は予告なく随時更新されます。ご利用者様が入手された時点での資料は最新版では無い可能性があります。</a:t>
            </a:r>
          </a:p>
          <a:p>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　本資料の内容の正確性には万全を期しておりますが、その完全性を保証するものではありません。 本資料のご利用により、ご利用者様に不利益があった場合、 または、ご利用者様と第三者との間にトラブルが生じた場合、 当社は一切責任を負いかねますので、予めご了承ください。</a:t>
            </a:r>
          </a:p>
        </p:txBody>
      </p:sp>
      <p:sp>
        <p:nvSpPr>
          <p:cNvPr id="7" name="テキスト ボックス 6">
            <a:extLst>
              <a:ext uri="{FF2B5EF4-FFF2-40B4-BE49-F238E27FC236}">
                <a16:creationId xmlns:a16="http://schemas.microsoft.com/office/drawing/2014/main" id="{12891AB1-D3AD-5D1A-3B62-56F1572304AF}"/>
              </a:ext>
            </a:extLst>
          </p:cNvPr>
          <p:cNvSpPr txBox="1"/>
          <p:nvPr/>
        </p:nvSpPr>
        <p:spPr>
          <a:xfrm>
            <a:off x="564778" y="6635297"/>
            <a:ext cx="17830522"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a:t>
            </a:r>
            <a:r>
              <a:rPr kumimoji="1" lang="en-US" altLang="ja-JP" sz="3200" dirty="0">
                <a:latin typeface="メイリオ" panose="020B0604030504040204" pitchFamily="50" charset="-128"/>
                <a:ea typeface="メイリオ" panose="020B0604030504040204" pitchFamily="50" charset="-128"/>
              </a:rPr>
              <a:t>※</a:t>
            </a:r>
            <a:r>
              <a:rPr kumimoji="1" lang="ja-JP" altLang="en-US" sz="3200" dirty="0">
                <a:latin typeface="メイリオ" panose="020B0604030504040204" pitchFamily="50" charset="-128"/>
                <a:ea typeface="メイリオ" panose="020B0604030504040204" pitchFamily="50" charset="-128"/>
              </a:rPr>
              <a:t>組織・役割（スイムレーン）の変更・追加・削除は、スライドマスターで行ってください）</a:t>
            </a:r>
          </a:p>
        </p:txBody>
      </p:sp>
    </p:spTree>
    <p:extLst>
      <p:ext uri="{BB962C8B-B14F-4D97-AF65-F5344CB8AC3E}">
        <p14:creationId xmlns:p14="http://schemas.microsoft.com/office/powerpoint/2010/main" val="275053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74B1D74-5343-3765-6DA8-E540C47A6CEA}"/>
              </a:ext>
            </a:extLst>
          </p:cNvPr>
          <p:cNvSpPr>
            <a:spLocks noGrp="1"/>
          </p:cNvSpPr>
          <p:nvPr>
            <p:ph type="dt" sz="half" idx="10"/>
          </p:nvPr>
        </p:nvSpPr>
        <p:spPr/>
        <p:txBody>
          <a:bodyPr/>
          <a:lstStyle/>
          <a:p>
            <a:fld id="{572C7D81-08B5-4A9A-8D17-85F7FA464109}" type="datetime1">
              <a:rPr kumimoji="1" lang="ja-JP" altLang="en-US" smtClean="0"/>
              <a:t>2024/5/26</a:t>
            </a:fld>
            <a:endParaRPr kumimoji="1" lang="ja-JP" altLang="en-US"/>
          </a:p>
        </p:txBody>
      </p:sp>
      <p:sp>
        <p:nvSpPr>
          <p:cNvPr id="3" name="スライド番号プレースホルダー 2">
            <a:extLst>
              <a:ext uri="{FF2B5EF4-FFF2-40B4-BE49-F238E27FC236}">
                <a16:creationId xmlns:a16="http://schemas.microsoft.com/office/drawing/2014/main" id="{6A8B2401-6CB2-135F-5EE5-949800FF01FC}"/>
              </a:ext>
            </a:extLst>
          </p:cNvPr>
          <p:cNvSpPr>
            <a:spLocks noGrp="1"/>
          </p:cNvSpPr>
          <p:nvPr>
            <p:ph type="sldNum" sz="quarter" idx="12"/>
          </p:nvPr>
        </p:nvSpPr>
        <p:spPr/>
        <p:txBody>
          <a:bodyPr/>
          <a:lstStyle/>
          <a:p>
            <a:fld id="{E8CB0268-AB04-45E2-A9AA-385AE70CCE39}" type="slidenum">
              <a:rPr kumimoji="1" lang="ja-JP" altLang="en-US" smtClean="0"/>
              <a:t>2</a:t>
            </a:fld>
            <a:endParaRPr kumimoji="1" lang="ja-JP" altLang="en-US"/>
          </a:p>
        </p:txBody>
      </p:sp>
      <p:sp>
        <p:nvSpPr>
          <p:cNvPr id="4" name="フッター プレースホルダー 3">
            <a:extLst>
              <a:ext uri="{FF2B5EF4-FFF2-40B4-BE49-F238E27FC236}">
                <a16:creationId xmlns:a16="http://schemas.microsoft.com/office/drawing/2014/main" id="{E8E68C74-C0B2-A9D1-32BC-CBEC9BB597C7}"/>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5" name="テキスト ボックス 4">
            <a:extLst>
              <a:ext uri="{FF2B5EF4-FFF2-40B4-BE49-F238E27FC236}">
                <a16:creationId xmlns:a16="http://schemas.microsoft.com/office/drawing/2014/main" id="{C5E67EC4-3135-4323-384C-B7CC52DA8E2E}"/>
              </a:ext>
            </a:extLst>
          </p:cNvPr>
          <p:cNvSpPr txBox="1"/>
          <p:nvPr/>
        </p:nvSpPr>
        <p:spPr>
          <a:xfrm>
            <a:off x="689761" y="565127"/>
            <a:ext cx="6890028"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フローチャート テンプレート（１）</a:t>
            </a:r>
          </a:p>
        </p:txBody>
      </p:sp>
    </p:spTree>
    <p:extLst>
      <p:ext uri="{BB962C8B-B14F-4D97-AF65-F5344CB8AC3E}">
        <p14:creationId xmlns:p14="http://schemas.microsoft.com/office/powerpoint/2010/main" val="738931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32713C-AFC4-9C73-FAE1-9C8FE4454657}"/>
              </a:ext>
            </a:extLst>
          </p:cNvPr>
          <p:cNvSpPr>
            <a:spLocks noGrp="1"/>
          </p:cNvSpPr>
          <p:nvPr>
            <p:ph type="dt" sz="half" idx="10"/>
          </p:nvPr>
        </p:nvSpPr>
        <p:spPr/>
        <p:txBody>
          <a:bodyPr/>
          <a:lstStyle/>
          <a:p>
            <a:fld id="{BB6F4E47-1E04-4819-ABB6-66DE1245C645}" type="datetime1">
              <a:rPr kumimoji="1" lang="ja-JP" altLang="en-US" smtClean="0"/>
              <a:t>2024/5/26</a:t>
            </a:fld>
            <a:endParaRPr kumimoji="1" lang="ja-JP" altLang="en-US"/>
          </a:p>
        </p:txBody>
      </p:sp>
      <p:sp>
        <p:nvSpPr>
          <p:cNvPr id="3" name="スライド番号プレースホルダー 2">
            <a:extLst>
              <a:ext uri="{FF2B5EF4-FFF2-40B4-BE49-F238E27FC236}">
                <a16:creationId xmlns:a16="http://schemas.microsoft.com/office/drawing/2014/main" id="{1387CCCA-7AC3-1F70-500B-1EBE1763537B}"/>
              </a:ext>
            </a:extLst>
          </p:cNvPr>
          <p:cNvSpPr>
            <a:spLocks noGrp="1"/>
          </p:cNvSpPr>
          <p:nvPr>
            <p:ph type="sldNum" sz="quarter" idx="12"/>
          </p:nvPr>
        </p:nvSpPr>
        <p:spPr/>
        <p:txBody>
          <a:bodyPr/>
          <a:lstStyle/>
          <a:p>
            <a:fld id="{E8CB0268-AB04-45E2-A9AA-385AE70CCE39}" type="slidenum">
              <a:rPr kumimoji="1" lang="ja-JP" altLang="en-US" smtClean="0"/>
              <a:t>3</a:t>
            </a:fld>
            <a:endParaRPr kumimoji="1" lang="ja-JP" altLang="en-US"/>
          </a:p>
        </p:txBody>
      </p:sp>
      <p:sp>
        <p:nvSpPr>
          <p:cNvPr id="4" name="フッター プレースホルダー 3">
            <a:extLst>
              <a:ext uri="{FF2B5EF4-FFF2-40B4-BE49-F238E27FC236}">
                <a16:creationId xmlns:a16="http://schemas.microsoft.com/office/drawing/2014/main" id="{80B36D1C-9652-7DF3-A5C7-5C62DB12EA2D}"/>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5" name="正方形/長方形 4">
            <a:extLst>
              <a:ext uri="{FF2B5EF4-FFF2-40B4-BE49-F238E27FC236}">
                <a16:creationId xmlns:a16="http://schemas.microsoft.com/office/drawing/2014/main" id="{04F6640A-4AF5-91C1-FE10-DE7C47270DBF}"/>
              </a:ext>
            </a:extLst>
          </p:cNvPr>
          <p:cNvSpPr>
            <a:spLocks noChangeAspect="1"/>
          </p:cNvSpPr>
          <p:nvPr/>
        </p:nvSpPr>
        <p:spPr>
          <a:xfrm>
            <a:off x="9284632" y="2121531"/>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出荷</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承認</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0DCCD7AE-25DF-4BDF-ED16-7F55D1B5B260}"/>
              </a:ext>
            </a:extLst>
          </p:cNvPr>
          <p:cNvSpPr>
            <a:spLocks noChangeAspect="1"/>
          </p:cNvSpPr>
          <p:nvPr/>
        </p:nvSpPr>
        <p:spPr>
          <a:xfrm>
            <a:off x="6549337" y="4966331"/>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出荷承認</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依頼</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0AF3F864-C7AE-B9AD-19C8-E5330006AB72}"/>
              </a:ext>
            </a:extLst>
          </p:cNvPr>
          <p:cNvSpPr>
            <a:spLocks noChangeAspect="1"/>
          </p:cNvSpPr>
          <p:nvPr/>
        </p:nvSpPr>
        <p:spPr>
          <a:xfrm>
            <a:off x="13753713" y="8172218"/>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生産</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9" name="コネクタ: カギ線 8">
            <a:extLst>
              <a:ext uri="{FF2B5EF4-FFF2-40B4-BE49-F238E27FC236}">
                <a16:creationId xmlns:a16="http://schemas.microsoft.com/office/drawing/2014/main" id="{DA8E4F8C-D3F7-61E4-8559-AF56A3C9B94F}"/>
              </a:ext>
            </a:extLst>
          </p:cNvPr>
          <p:cNvCxnSpPr>
            <a:cxnSpLocks/>
            <a:stCxn id="5" idx="1"/>
            <a:endCxn id="7" idx="3"/>
          </p:cNvCxnSpPr>
          <p:nvPr/>
        </p:nvCxnSpPr>
        <p:spPr>
          <a:xfrm rot="10800000" flipV="1">
            <a:off x="8280398" y="2858835"/>
            <a:ext cx="1004234" cy="284480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2E357CE7-06D6-4A32-67F5-56348FF70E6B}"/>
              </a:ext>
            </a:extLst>
          </p:cNvPr>
          <p:cNvSpPr>
            <a:spLocks noChangeAspect="1"/>
          </p:cNvSpPr>
          <p:nvPr/>
        </p:nvSpPr>
        <p:spPr>
          <a:xfrm>
            <a:off x="11756337" y="4966331"/>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出荷</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依頼</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4" name="コネクタ: カギ線 13">
            <a:extLst>
              <a:ext uri="{FF2B5EF4-FFF2-40B4-BE49-F238E27FC236}">
                <a16:creationId xmlns:a16="http://schemas.microsoft.com/office/drawing/2014/main" id="{31D1150C-F4E9-BC08-367D-98345EAD18F8}"/>
              </a:ext>
            </a:extLst>
          </p:cNvPr>
          <p:cNvCxnSpPr>
            <a:cxnSpLocks/>
            <a:stCxn id="13" idx="1"/>
            <a:endCxn id="5" idx="3"/>
          </p:cNvCxnSpPr>
          <p:nvPr/>
        </p:nvCxnSpPr>
        <p:spPr>
          <a:xfrm rot="10800000">
            <a:off x="11015693" y="2858835"/>
            <a:ext cx="740644" cy="284480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コネクタ: カギ線 16">
            <a:extLst>
              <a:ext uri="{FF2B5EF4-FFF2-40B4-BE49-F238E27FC236}">
                <a16:creationId xmlns:a16="http://schemas.microsoft.com/office/drawing/2014/main" id="{D4BDFD33-94AD-C5FF-95D8-4D489984FA6B}"/>
              </a:ext>
            </a:extLst>
          </p:cNvPr>
          <p:cNvCxnSpPr>
            <a:cxnSpLocks/>
            <a:stCxn id="8" idx="1"/>
            <a:endCxn id="13" idx="2"/>
          </p:cNvCxnSpPr>
          <p:nvPr/>
        </p:nvCxnSpPr>
        <p:spPr>
          <a:xfrm rot="10800000">
            <a:off x="12621869" y="6440940"/>
            <a:ext cx="1131845" cy="246858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D82E4B10-DFA5-B32F-4089-8C5A62A348EB}"/>
              </a:ext>
            </a:extLst>
          </p:cNvPr>
          <p:cNvSpPr>
            <a:spLocks noChangeAspect="1"/>
          </p:cNvSpPr>
          <p:nvPr/>
        </p:nvSpPr>
        <p:spPr>
          <a:xfrm>
            <a:off x="16420713" y="11601218"/>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品質確認</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1B954E6A-D96D-2A48-F43D-011FAD5E8D03}"/>
              </a:ext>
            </a:extLst>
          </p:cNvPr>
          <p:cNvSpPr>
            <a:spLocks noChangeAspect="1"/>
          </p:cNvSpPr>
          <p:nvPr/>
        </p:nvSpPr>
        <p:spPr>
          <a:xfrm>
            <a:off x="19828669" y="8172218"/>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修正</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00320C74-5513-E086-345D-F97B3FEB1C49}"/>
              </a:ext>
            </a:extLst>
          </p:cNvPr>
          <p:cNvSpPr>
            <a:spLocks noChangeAspect="1"/>
          </p:cNvSpPr>
          <p:nvPr/>
        </p:nvSpPr>
        <p:spPr>
          <a:xfrm>
            <a:off x="20205313" y="14801618"/>
            <a:ext cx="1731061" cy="1474608"/>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出荷</a:t>
            </a:r>
            <a:endParaRPr kumimoji="1"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3" name="コネクタ: カギ線 22">
            <a:extLst>
              <a:ext uri="{FF2B5EF4-FFF2-40B4-BE49-F238E27FC236}">
                <a16:creationId xmlns:a16="http://schemas.microsoft.com/office/drawing/2014/main" id="{F7BC1A8E-C06C-A45E-9ACB-94A8BB104D1E}"/>
              </a:ext>
            </a:extLst>
          </p:cNvPr>
          <p:cNvCxnSpPr>
            <a:cxnSpLocks/>
            <a:stCxn id="20" idx="1"/>
            <a:endCxn id="8" idx="2"/>
          </p:cNvCxnSpPr>
          <p:nvPr/>
        </p:nvCxnSpPr>
        <p:spPr>
          <a:xfrm rot="10800000">
            <a:off x="14619245" y="9646826"/>
            <a:ext cx="1801469" cy="2691696"/>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6" name="ひし形 25">
            <a:extLst>
              <a:ext uri="{FF2B5EF4-FFF2-40B4-BE49-F238E27FC236}">
                <a16:creationId xmlns:a16="http://schemas.microsoft.com/office/drawing/2014/main" id="{20FE2752-824E-3A2F-5A34-4FAA306A8CAB}"/>
              </a:ext>
            </a:extLst>
          </p:cNvPr>
          <p:cNvSpPr>
            <a:spLocks noChangeAspect="1"/>
          </p:cNvSpPr>
          <p:nvPr/>
        </p:nvSpPr>
        <p:spPr>
          <a:xfrm>
            <a:off x="18151774" y="11985703"/>
            <a:ext cx="740643" cy="705639"/>
          </a:xfrm>
          <a:prstGeom prst="diamond">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lang="ja-JP" altLang="en-US" sz="12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7" name="コネクタ: カギ線 26">
            <a:extLst>
              <a:ext uri="{FF2B5EF4-FFF2-40B4-BE49-F238E27FC236}">
                <a16:creationId xmlns:a16="http://schemas.microsoft.com/office/drawing/2014/main" id="{4C3E675E-D5E9-6107-050A-8DB40312E390}"/>
              </a:ext>
            </a:extLst>
          </p:cNvPr>
          <p:cNvCxnSpPr>
            <a:cxnSpLocks/>
            <a:stCxn id="21" idx="2"/>
            <a:endCxn id="26" idx="3"/>
          </p:cNvCxnSpPr>
          <p:nvPr/>
        </p:nvCxnSpPr>
        <p:spPr>
          <a:xfrm rot="5400000">
            <a:off x="18447461" y="10091783"/>
            <a:ext cx="2691697" cy="180178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 name="コネクタ: カギ線 29">
            <a:extLst>
              <a:ext uri="{FF2B5EF4-FFF2-40B4-BE49-F238E27FC236}">
                <a16:creationId xmlns:a16="http://schemas.microsoft.com/office/drawing/2014/main" id="{27DDAB2A-29A6-4613-0EA6-4DFDDC2A312F}"/>
              </a:ext>
            </a:extLst>
          </p:cNvPr>
          <p:cNvCxnSpPr>
            <a:cxnSpLocks/>
            <a:stCxn id="21" idx="1"/>
            <a:endCxn id="20" idx="0"/>
          </p:cNvCxnSpPr>
          <p:nvPr/>
        </p:nvCxnSpPr>
        <p:spPr>
          <a:xfrm rot="10800000" flipV="1">
            <a:off x="17286245" y="8909522"/>
            <a:ext cx="2542425" cy="2691696"/>
          </a:xfrm>
          <a:prstGeom prst="bentConnector2">
            <a:avLst/>
          </a:prstGeom>
          <a:ln w="19050">
            <a:solidFill>
              <a:schemeClr val="tx1">
                <a:lumMod val="75000"/>
                <a:lumOff val="25000"/>
              </a:schemeClr>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34" name="コネクタ: カギ線 33">
            <a:extLst>
              <a:ext uri="{FF2B5EF4-FFF2-40B4-BE49-F238E27FC236}">
                <a16:creationId xmlns:a16="http://schemas.microsoft.com/office/drawing/2014/main" id="{8C1EB913-B9D2-528F-F5EB-AF5D3D344E63}"/>
              </a:ext>
            </a:extLst>
          </p:cNvPr>
          <p:cNvCxnSpPr>
            <a:cxnSpLocks/>
            <a:stCxn id="22" idx="1"/>
            <a:endCxn id="26" idx="2"/>
          </p:cNvCxnSpPr>
          <p:nvPr/>
        </p:nvCxnSpPr>
        <p:spPr>
          <a:xfrm rot="10800000">
            <a:off x="18522097" y="12691342"/>
            <a:ext cx="1683217" cy="2847580"/>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9C229F3B-8731-D86B-FDF5-81BA332AEFBC}"/>
              </a:ext>
            </a:extLst>
          </p:cNvPr>
          <p:cNvSpPr txBox="1"/>
          <p:nvPr/>
        </p:nvSpPr>
        <p:spPr>
          <a:xfrm>
            <a:off x="18522095" y="12843094"/>
            <a:ext cx="550151" cy="400110"/>
          </a:xfrm>
          <a:prstGeom prst="rect">
            <a:avLst/>
          </a:prstGeom>
          <a:noFill/>
        </p:spPr>
        <p:txBody>
          <a:bodyPr wrap="none" rtlCol="0">
            <a:spAutoFit/>
          </a:bodyPr>
          <a:lstStyle/>
          <a:p>
            <a:r>
              <a:rPr kumimoji="1" lang="en-US" altLang="ja-JP" sz="2000" dirty="0">
                <a:latin typeface="メイリオ" panose="020B0604030504040204" pitchFamily="50" charset="-128"/>
                <a:ea typeface="メイリオ" panose="020B0604030504040204" pitchFamily="50" charset="-128"/>
              </a:rPr>
              <a:t>OK</a:t>
            </a:r>
            <a:endParaRPr kumimoji="1" lang="ja-JP" altLang="en-US" sz="20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35CC17B0-C076-377D-F574-011A3203C512}"/>
              </a:ext>
            </a:extLst>
          </p:cNvPr>
          <p:cNvSpPr txBox="1"/>
          <p:nvPr/>
        </p:nvSpPr>
        <p:spPr>
          <a:xfrm>
            <a:off x="18877675" y="12000834"/>
            <a:ext cx="561372" cy="400110"/>
          </a:xfrm>
          <a:prstGeom prst="rect">
            <a:avLst/>
          </a:prstGeom>
          <a:noFill/>
        </p:spPr>
        <p:txBody>
          <a:bodyPr wrap="none" rtlCol="0">
            <a:spAutoFit/>
          </a:bodyPr>
          <a:lstStyle/>
          <a:p>
            <a:r>
              <a:rPr kumimoji="1" lang="en-US" altLang="ja-JP" sz="2000" dirty="0">
                <a:latin typeface="メイリオ" panose="020B0604030504040204" pitchFamily="50" charset="-128"/>
                <a:ea typeface="メイリオ" panose="020B0604030504040204" pitchFamily="50" charset="-128"/>
              </a:rPr>
              <a:t>NG</a:t>
            </a:r>
            <a:endParaRPr kumimoji="1" lang="ja-JP" altLang="en-US" sz="2000" dirty="0">
              <a:latin typeface="メイリオ" panose="020B0604030504040204" pitchFamily="50" charset="-128"/>
              <a:ea typeface="メイリオ" panose="020B0604030504040204" pitchFamily="50" charset="-128"/>
            </a:endParaRPr>
          </a:p>
        </p:txBody>
      </p:sp>
      <p:sp>
        <p:nvSpPr>
          <p:cNvPr id="95" name="四角形: 角を丸くする 94">
            <a:extLst>
              <a:ext uri="{FF2B5EF4-FFF2-40B4-BE49-F238E27FC236}">
                <a16:creationId xmlns:a16="http://schemas.microsoft.com/office/drawing/2014/main" id="{D3ABA7B0-6ACC-ED94-CB74-286FC73FF074}"/>
              </a:ext>
            </a:extLst>
          </p:cNvPr>
          <p:cNvSpPr>
            <a:spLocks noChangeAspect="1"/>
          </p:cNvSpPr>
          <p:nvPr/>
        </p:nvSpPr>
        <p:spPr>
          <a:xfrm>
            <a:off x="4553342" y="5261761"/>
            <a:ext cx="1520285" cy="883747"/>
          </a:xfrm>
          <a:prstGeom prst="roundRect">
            <a:avLst>
              <a:gd name="adj" fmla="val 50000"/>
            </a:avLst>
          </a:prstGeom>
          <a:solidFill>
            <a:schemeClr val="bg1">
              <a:lumMod val="95000"/>
            </a:schemeClr>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bIns="0" rtlCol="0" anchor="ctr"/>
          <a:lstStyle/>
          <a:p>
            <a:pPr algn="ct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受注</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確定</a:t>
            </a:r>
          </a:p>
        </p:txBody>
      </p:sp>
      <p:cxnSp>
        <p:nvCxnSpPr>
          <p:cNvPr id="41" name="直線コネクタ 40">
            <a:extLst>
              <a:ext uri="{FF2B5EF4-FFF2-40B4-BE49-F238E27FC236}">
                <a16:creationId xmlns:a16="http://schemas.microsoft.com/office/drawing/2014/main" id="{6A90E26C-0657-9C0E-8524-C0FEC011512A}"/>
              </a:ext>
            </a:extLst>
          </p:cNvPr>
          <p:cNvCxnSpPr>
            <a:cxnSpLocks/>
            <a:stCxn id="95" idx="3"/>
            <a:endCxn id="7" idx="1"/>
          </p:cNvCxnSpPr>
          <p:nvPr/>
        </p:nvCxnSpPr>
        <p:spPr>
          <a:xfrm>
            <a:off x="6073627" y="5703635"/>
            <a:ext cx="475710"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45" name="テキスト ボックス 44">
            <a:extLst>
              <a:ext uri="{FF2B5EF4-FFF2-40B4-BE49-F238E27FC236}">
                <a16:creationId xmlns:a16="http://schemas.microsoft.com/office/drawing/2014/main" id="{A8C02286-03A5-B5FE-6D71-F3C3A057297F}"/>
              </a:ext>
            </a:extLst>
          </p:cNvPr>
          <p:cNvSpPr txBox="1"/>
          <p:nvPr/>
        </p:nvSpPr>
        <p:spPr>
          <a:xfrm>
            <a:off x="689761" y="565127"/>
            <a:ext cx="8531503"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フローチャート テンプレート（１）サンプル</a:t>
            </a:r>
          </a:p>
        </p:txBody>
      </p:sp>
    </p:spTree>
    <p:extLst>
      <p:ext uri="{BB962C8B-B14F-4D97-AF65-F5344CB8AC3E}">
        <p14:creationId xmlns:p14="http://schemas.microsoft.com/office/powerpoint/2010/main" val="322428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4838FFC-0E38-AE00-0A74-17ABA688186F}"/>
              </a:ext>
            </a:extLst>
          </p:cNvPr>
          <p:cNvSpPr>
            <a:spLocks noGrp="1"/>
          </p:cNvSpPr>
          <p:nvPr>
            <p:ph type="dt" sz="half" idx="10"/>
          </p:nvPr>
        </p:nvSpPr>
        <p:spPr/>
        <p:txBody>
          <a:bodyPr/>
          <a:lstStyle/>
          <a:p>
            <a:fld id="{BB6F4E47-1E04-4819-ABB6-66DE1245C645}" type="datetime1">
              <a:rPr kumimoji="1" lang="ja-JP" altLang="en-US" smtClean="0"/>
              <a:t>2024/5/26</a:t>
            </a:fld>
            <a:endParaRPr kumimoji="1" lang="ja-JP" altLang="en-US"/>
          </a:p>
        </p:txBody>
      </p:sp>
      <p:sp>
        <p:nvSpPr>
          <p:cNvPr id="3" name="スライド番号プレースホルダー 2">
            <a:extLst>
              <a:ext uri="{FF2B5EF4-FFF2-40B4-BE49-F238E27FC236}">
                <a16:creationId xmlns:a16="http://schemas.microsoft.com/office/drawing/2014/main" id="{F5318511-2F98-DAC7-903A-76CC349700F9}"/>
              </a:ext>
            </a:extLst>
          </p:cNvPr>
          <p:cNvSpPr>
            <a:spLocks noGrp="1"/>
          </p:cNvSpPr>
          <p:nvPr>
            <p:ph type="sldNum" sz="quarter" idx="11"/>
          </p:nvPr>
        </p:nvSpPr>
        <p:spPr/>
        <p:txBody>
          <a:bodyPr/>
          <a:lstStyle/>
          <a:p>
            <a:fld id="{E8CB0268-AB04-45E2-A9AA-385AE70CCE39}" type="slidenum">
              <a:rPr kumimoji="1" lang="ja-JP" altLang="en-US" smtClean="0"/>
              <a:t>4</a:t>
            </a:fld>
            <a:endParaRPr kumimoji="1" lang="ja-JP" altLang="en-US"/>
          </a:p>
        </p:txBody>
      </p:sp>
      <p:sp>
        <p:nvSpPr>
          <p:cNvPr id="4" name="フッター プレースホルダー 3">
            <a:extLst>
              <a:ext uri="{FF2B5EF4-FFF2-40B4-BE49-F238E27FC236}">
                <a16:creationId xmlns:a16="http://schemas.microsoft.com/office/drawing/2014/main" id="{225D4097-ED61-0916-8201-BC0224DBA5C2}"/>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5" name="テキスト ボックス 4">
            <a:extLst>
              <a:ext uri="{FF2B5EF4-FFF2-40B4-BE49-F238E27FC236}">
                <a16:creationId xmlns:a16="http://schemas.microsoft.com/office/drawing/2014/main" id="{BAE7D8C3-59CB-D5A5-F8E8-6AF14E3B3DB1}"/>
              </a:ext>
            </a:extLst>
          </p:cNvPr>
          <p:cNvSpPr txBox="1"/>
          <p:nvPr/>
        </p:nvSpPr>
        <p:spPr>
          <a:xfrm>
            <a:off x="689761" y="565127"/>
            <a:ext cx="7160935"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フローチャート　テンプレート（２）</a:t>
            </a:r>
          </a:p>
        </p:txBody>
      </p:sp>
    </p:spTree>
    <p:extLst>
      <p:ext uri="{BB962C8B-B14F-4D97-AF65-F5344CB8AC3E}">
        <p14:creationId xmlns:p14="http://schemas.microsoft.com/office/powerpoint/2010/main" val="1094599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F6A496B-2F5E-9A95-0209-40F53FC0C215}"/>
              </a:ext>
            </a:extLst>
          </p:cNvPr>
          <p:cNvSpPr>
            <a:spLocks noGrp="1"/>
          </p:cNvSpPr>
          <p:nvPr>
            <p:ph type="dt" sz="half" idx="10"/>
          </p:nvPr>
        </p:nvSpPr>
        <p:spPr/>
        <p:txBody>
          <a:bodyPr/>
          <a:lstStyle/>
          <a:p>
            <a:fld id="{572C7D81-08B5-4A9A-8D17-85F7FA464109}" type="datetime1">
              <a:rPr kumimoji="1" lang="ja-JP" altLang="en-US" smtClean="0"/>
              <a:t>2024/5/26</a:t>
            </a:fld>
            <a:endParaRPr kumimoji="1" lang="ja-JP" altLang="en-US"/>
          </a:p>
        </p:txBody>
      </p:sp>
      <p:sp>
        <p:nvSpPr>
          <p:cNvPr id="3" name="スライド番号プレースホルダー 2">
            <a:extLst>
              <a:ext uri="{FF2B5EF4-FFF2-40B4-BE49-F238E27FC236}">
                <a16:creationId xmlns:a16="http://schemas.microsoft.com/office/drawing/2014/main" id="{97B420A1-E07B-A8D2-92A0-3D789B842BA5}"/>
              </a:ext>
            </a:extLst>
          </p:cNvPr>
          <p:cNvSpPr>
            <a:spLocks noGrp="1"/>
          </p:cNvSpPr>
          <p:nvPr>
            <p:ph type="sldNum" sz="quarter" idx="11"/>
          </p:nvPr>
        </p:nvSpPr>
        <p:spPr/>
        <p:txBody>
          <a:bodyPr/>
          <a:lstStyle/>
          <a:p>
            <a:fld id="{E8CB0268-AB04-45E2-A9AA-385AE70CCE39}" type="slidenum">
              <a:rPr kumimoji="1" lang="ja-JP" altLang="en-US" smtClean="0"/>
              <a:t>5</a:t>
            </a:fld>
            <a:endParaRPr kumimoji="1" lang="ja-JP" altLang="en-US"/>
          </a:p>
        </p:txBody>
      </p:sp>
      <p:sp>
        <p:nvSpPr>
          <p:cNvPr id="4" name="フッター プレースホルダー 3">
            <a:extLst>
              <a:ext uri="{FF2B5EF4-FFF2-40B4-BE49-F238E27FC236}">
                <a16:creationId xmlns:a16="http://schemas.microsoft.com/office/drawing/2014/main" id="{10FED77A-18B9-2176-3D14-6DB351DE4788}"/>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5" name="正方形/長方形 4">
            <a:extLst>
              <a:ext uri="{FF2B5EF4-FFF2-40B4-BE49-F238E27FC236}">
                <a16:creationId xmlns:a16="http://schemas.microsoft.com/office/drawing/2014/main" id="{142E7D4B-F1B9-A93E-E141-74D0819FCEFA}"/>
              </a:ext>
            </a:extLst>
          </p:cNvPr>
          <p:cNvSpPr>
            <a:spLocks noChangeAspect="1"/>
          </p:cNvSpPr>
          <p:nvPr/>
        </p:nvSpPr>
        <p:spPr>
          <a:xfrm>
            <a:off x="3704539" y="20822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依頼</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A9F567BE-04BF-FE84-275D-634BA6190127}"/>
              </a:ext>
            </a:extLst>
          </p:cNvPr>
          <p:cNvSpPr>
            <a:spLocks noChangeAspect="1"/>
          </p:cNvSpPr>
          <p:nvPr/>
        </p:nvSpPr>
        <p:spPr>
          <a:xfrm>
            <a:off x="5457139" y="44977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要件</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確認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 name="コネクタ: カギ線 6">
            <a:extLst>
              <a:ext uri="{FF2B5EF4-FFF2-40B4-BE49-F238E27FC236}">
                <a16:creationId xmlns:a16="http://schemas.microsoft.com/office/drawing/2014/main" id="{A08878E8-3D0B-8DCF-AAA6-BC1628CBFCF7}"/>
              </a:ext>
            </a:extLst>
          </p:cNvPr>
          <p:cNvCxnSpPr>
            <a:cxnSpLocks/>
            <a:stCxn id="5" idx="3"/>
            <a:endCxn id="6" idx="1"/>
          </p:cNvCxnSpPr>
          <p:nvPr/>
        </p:nvCxnSpPr>
        <p:spPr>
          <a:xfrm>
            <a:off x="4972365" y="2622200"/>
            <a:ext cx="484774" cy="241554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37F6BC1D-8C54-4CA2-4A9F-C4BA52DADA0F}"/>
              </a:ext>
            </a:extLst>
          </p:cNvPr>
          <p:cNvSpPr>
            <a:spLocks noChangeAspect="1"/>
          </p:cNvSpPr>
          <p:nvPr/>
        </p:nvSpPr>
        <p:spPr>
          <a:xfrm>
            <a:off x="9625279" y="100222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オプション</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開発</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D26D3074-282A-B3FC-03D4-5DA472315F08}"/>
              </a:ext>
            </a:extLst>
          </p:cNvPr>
          <p:cNvSpPr>
            <a:spLocks noChangeAspect="1"/>
          </p:cNvSpPr>
          <p:nvPr/>
        </p:nvSpPr>
        <p:spPr>
          <a:xfrm>
            <a:off x="9625279" y="1262066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部品</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見積依頼</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3" name="コネクタ: カギ線 12">
            <a:extLst>
              <a:ext uri="{FF2B5EF4-FFF2-40B4-BE49-F238E27FC236}">
                <a16:creationId xmlns:a16="http://schemas.microsoft.com/office/drawing/2014/main" id="{33A91293-4E0E-3121-423B-FAF4435DE66F}"/>
              </a:ext>
            </a:extLst>
          </p:cNvPr>
          <p:cNvCxnSpPr>
            <a:cxnSpLocks/>
            <a:stCxn id="30" idx="3"/>
            <a:endCxn id="10" idx="1"/>
          </p:cNvCxnSpPr>
          <p:nvPr/>
        </p:nvCxnSpPr>
        <p:spPr>
          <a:xfrm>
            <a:off x="8620171" y="5037740"/>
            <a:ext cx="1005108" cy="552450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B831DFDE-15F1-4037-79A4-786B32A849CF}"/>
              </a:ext>
            </a:extLst>
          </p:cNvPr>
          <p:cNvSpPr>
            <a:spLocks noChangeAspect="1"/>
          </p:cNvSpPr>
          <p:nvPr/>
        </p:nvSpPr>
        <p:spPr>
          <a:xfrm>
            <a:off x="11014659" y="1533338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0" name="コネクタ: カギ線 19">
            <a:extLst>
              <a:ext uri="{FF2B5EF4-FFF2-40B4-BE49-F238E27FC236}">
                <a16:creationId xmlns:a16="http://schemas.microsoft.com/office/drawing/2014/main" id="{498B88D8-1786-1831-3AE5-87B1C7CBDC8B}"/>
              </a:ext>
            </a:extLst>
          </p:cNvPr>
          <p:cNvCxnSpPr>
            <a:cxnSpLocks/>
            <a:stCxn id="30" idx="3"/>
            <a:endCxn id="12" idx="1"/>
          </p:cNvCxnSpPr>
          <p:nvPr/>
        </p:nvCxnSpPr>
        <p:spPr>
          <a:xfrm>
            <a:off x="8620171" y="5037740"/>
            <a:ext cx="1005108" cy="812292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4" name="コネクタ: カギ線 23">
            <a:extLst>
              <a:ext uri="{FF2B5EF4-FFF2-40B4-BE49-F238E27FC236}">
                <a16:creationId xmlns:a16="http://schemas.microsoft.com/office/drawing/2014/main" id="{86FF8FCF-4257-1B7D-500F-1F7A30BA573F}"/>
              </a:ext>
            </a:extLst>
          </p:cNvPr>
          <p:cNvCxnSpPr>
            <a:cxnSpLocks/>
            <a:stCxn id="12" idx="2"/>
            <a:endCxn id="15" idx="1"/>
          </p:cNvCxnSpPr>
          <p:nvPr/>
        </p:nvCxnSpPr>
        <p:spPr>
          <a:xfrm rot="16200000" flipH="1">
            <a:off x="9550565" y="14409286"/>
            <a:ext cx="2172720" cy="755467"/>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D89E40B4-6F3C-3244-1B9B-90099A7A5787}"/>
              </a:ext>
            </a:extLst>
          </p:cNvPr>
          <p:cNvSpPr>
            <a:spLocks noChangeAspect="1"/>
          </p:cNvSpPr>
          <p:nvPr/>
        </p:nvSpPr>
        <p:spPr>
          <a:xfrm>
            <a:off x="12267447" y="1262066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部品</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見積確認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EB2B550E-A2AC-736E-DB17-81FFFF32E9CD}"/>
              </a:ext>
            </a:extLst>
          </p:cNvPr>
          <p:cNvSpPr>
            <a:spLocks noChangeAspect="1"/>
          </p:cNvSpPr>
          <p:nvPr/>
        </p:nvSpPr>
        <p:spPr>
          <a:xfrm>
            <a:off x="14001699" y="100222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登録</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B260380E-776F-C96A-E60E-71E1F393953A}"/>
              </a:ext>
            </a:extLst>
          </p:cNvPr>
          <p:cNvSpPr>
            <a:spLocks noChangeAspect="1"/>
          </p:cNvSpPr>
          <p:nvPr/>
        </p:nvSpPr>
        <p:spPr>
          <a:xfrm>
            <a:off x="14033802" y="1262066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登録</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0" name="正方形/長方形 29">
            <a:extLst>
              <a:ext uri="{FF2B5EF4-FFF2-40B4-BE49-F238E27FC236}">
                <a16:creationId xmlns:a16="http://schemas.microsoft.com/office/drawing/2014/main" id="{A4B1E232-8CCD-2411-0E06-27A80B081248}"/>
              </a:ext>
            </a:extLst>
          </p:cNvPr>
          <p:cNvSpPr>
            <a:spLocks noChangeAspect="1"/>
          </p:cNvSpPr>
          <p:nvPr/>
        </p:nvSpPr>
        <p:spPr>
          <a:xfrm>
            <a:off x="7352345" y="44977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社内</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見積指示</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3" name="円柱 32">
            <a:extLst>
              <a:ext uri="{FF2B5EF4-FFF2-40B4-BE49-F238E27FC236}">
                <a16:creationId xmlns:a16="http://schemas.microsoft.com/office/drawing/2014/main" id="{D605E969-E8F8-5905-FEB2-DC927D02D49C}"/>
              </a:ext>
            </a:extLst>
          </p:cNvPr>
          <p:cNvSpPr>
            <a:spLocks/>
          </p:cNvSpPr>
          <p:nvPr/>
        </p:nvSpPr>
        <p:spPr>
          <a:xfrm>
            <a:off x="7704900" y="5448353"/>
            <a:ext cx="509959" cy="489374"/>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柱 33">
            <a:extLst>
              <a:ext uri="{FF2B5EF4-FFF2-40B4-BE49-F238E27FC236}">
                <a16:creationId xmlns:a16="http://schemas.microsoft.com/office/drawing/2014/main" id="{799999AD-62A2-B35B-1978-C0A547AF64A1}"/>
              </a:ext>
            </a:extLst>
          </p:cNvPr>
          <p:cNvSpPr>
            <a:spLocks/>
          </p:cNvSpPr>
          <p:nvPr/>
        </p:nvSpPr>
        <p:spPr>
          <a:xfrm>
            <a:off x="14386357" y="11047616"/>
            <a:ext cx="509959" cy="489374"/>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柱 38">
            <a:extLst>
              <a:ext uri="{FF2B5EF4-FFF2-40B4-BE49-F238E27FC236}">
                <a16:creationId xmlns:a16="http://schemas.microsoft.com/office/drawing/2014/main" id="{E8329AC9-B606-A64B-EAB0-DE3ACE69FA29}"/>
              </a:ext>
            </a:extLst>
          </p:cNvPr>
          <p:cNvSpPr>
            <a:spLocks/>
          </p:cNvSpPr>
          <p:nvPr/>
        </p:nvSpPr>
        <p:spPr>
          <a:xfrm>
            <a:off x="14351969" y="13674332"/>
            <a:ext cx="509959" cy="489374"/>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B52D2978-C3F4-8C14-26EA-AF3DD6BC76A7}"/>
              </a:ext>
            </a:extLst>
          </p:cNvPr>
          <p:cNvSpPr>
            <a:spLocks noChangeAspect="1"/>
          </p:cNvSpPr>
          <p:nvPr/>
        </p:nvSpPr>
        <p:spPr>
          <a:xfrm>
            <a:off x="15663069" y="44977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見積書</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作成</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3" name="正方形/長方形 42">
            <a:extLst>
              <a:ext uri="{FF2B5EF4-FFF2-40B4-BE49-F238E27FC236}">
                <a16:creationId xmlns:a16="http://schemas.microsoft.com/office/drawing/2014/main" id="{E525541D-EF07-FADB-EB03-762B69E1E342}"/>
              </a:ext>
            </a:extLst>
          </p:cNvPr>
          <p:cNvSpPr>
            <a:spLocks noChangeAspect="1"/>
          </p:cNvSpPr>
          <p:nvPr/>
        </p:nvSpPr>
        <p:spPr>
          <a:xfrm>
            <a:off x="18083689" y="7384757"/>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見積書</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金額確認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E71910F1-9013-77BA-415E-19248BBF7D15}"/>
              </a:ext>
            </a:extLst>
          </p:cNvPr>
          <p:cNvSpPr>
            <a:spLocks noChangeAspect="1"/>
          </p:cNvSpPr>
          <p:nvPr/>
        </p:nvSpPr>
        <p:spPr>
          <a:xfrm>
            <a:off x="20496689" y="44977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見積書</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承認確認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5" name="正方形/長方形 44">
            <a:extLst>
              <a:ext uri="{FF2B5EF4-FFF2-40B4-BE49-F238E27FC236}">
                <a16:creationId xmlns:a16="http://schemas.microsoft.com/office/drawing/2014/main" id="{534D045B-A23A-C7A4-4731-DFD8A1D21809}"/>
              </a:ext>
            </a:extLst>
          </p:cNvPr>
          <p:cNvSpPr>
            <a:spLocks noChangeAspect="1"/>
          </p:cNvSpPr>
          <p:nvPr/>
        </p:nvSpPr>
        <p:spPr>
          <a:xfrm>
            <a:off x="23163689" y="449774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見積書</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送付</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6" name="正方形/長方形 45">
            <a:extLst>
              <a:ext uri="{FF2B5EF4-FFF2-40B4-BE49-F238E27FC236}">
                <a16:creationId xmlns:a16="http://schemas.microsoft.com/office/drawing/2014/main" id="{07C68629-DC05-C286-58D7-E2A5B2ECD7D3}"/>
              </a:ext>
            </a:extLst>
          </p:cNvPr>
          <p:cNvSpPr>
            <a:spLocks noChangeAspect="1"/>
          </p:cNvSpPr>
          <p:nvPr/>
        </p:nvSpPr>
        <p:spPr>
          <a:xfrm>
            <a:off x="25297289" y="20822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見積書</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受領</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47" name="直線コネクタ 46">
            <a:extLst>
              <a:ext uri="{FF2B5EF4-FFF2-40B4-BE49-F238E27FC236}">
                <a16:creationId xmlns:a16="http://schemas.microsoft.com/office/drawing/2014/main" id="{C040AFF4-5BD2-F1AA-7174-9A11A0550285}"/>
              </a:ext>
            </a:extLst>
          </p:cNvPr>
          <p:cNvCxnSpPr>
            <a:cxnSpLocks/>
            <a:stCxn id="6" idx="3"/>
            <a:endCxn id="30" idx="1"/>
          </p:cNvCxnSpPr>
          <p:nvPr/>
        </p:nvCxnSpPr>
        <p:spPr>
          <a:xfrm>
            <a:off x="6724965" y="5037740"/>
            <a:ext cx="627380"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50" name="コネクタ: カギ線 49">
            <a:extLst>
              <a:ext uri="{FF2B5EF4-FFF2-40B4-BE49-F238E27FC236}">
                <a16:creationId xmlns:a16="http://schemas.microsoft.com/office/drawing/2014/main" id="{672D897D-2CB9-D27D-8809-F71D9993E28F}"/>
              </a:ext>
            </a:extLst>
          </p:cNvPr>
          <p:cNvCxnSpPr>
            <a:cxnSpLocks/>
            <a:stCxn id="27" idx="2"/>
            <a:endCxn id="15" idx="3"/>
          </p:cNvCxnSpPr>
          <p:nvPr/>
        </p:nvCxnSpPr>
        <p:spPr>
          <a:xfrm rot="5400000">
            <a:off x="11505563" y="14477583"/>
            <a:ext cx="2172720" cy="618875"/>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FF9C03DB-1960-E2F8-38A4-3288FCFBC4BE}"/>
              </a:ext>
            </a:extLst>
          </p:cNvPr>
          <p:cNvCxnSpPr>
            <a:cxnSpLocks/>
            <a:stCxn id="27" idx="3"/>
            <a:endCxn id="29" idx="1"/>
          </p:cNvCxnSpPr>
          <p:nvPr/>
        </p:nvCxnSpPr>
        <p:spPr>
          <a:xfrm>
            <a:off x="13535273" y="13160660"/>
            <a:ext cx="498529"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58" name="直線コネクタ 57">
            <a:extLst>
              <a:ext uri="{FF2B5EF4-FFF2-40B4-BE49-F238E27FC236}">
                <a16:creationId xmlns:a16="http://schemas.microsoft.com/office/drawing/2014/main" id="{D27F9427-4999-74FB-DB41-FB3524465C79}"/>
              </a:ext>
            </a:extLst>
          </p:cNvPr>
          <p:cNvCxnSpPr>
            <a:cxnSpLocks/>
            <a:stCxn id="10" idx="3"/>
            <a:endCxn id="28" idx="1"/>
          </p:cNvCxnSpPr>
          <p:nvPr/>
        </p:nvCxnSpPr>
        <p:spPr>
          <a:xfrm>
            <a:off x="10893105" y="10562240"/>
            <a:ext cx="3108594"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63" name="コネクタ: カギ線 62">
            <a:extLst>
              <a:ext uri="{FF2B5EF4-FFF2-40B4-BE49-F238E27FC236}">
                <a16:creationId xmlns:a16="http://schemas.microsoft.com/office/drawing/2014/main" id="{00B81219-5302-70D7-2D5E-DFF5D4BA2A6B}"/>
              </a:ext>
            </a:extLst>
          </p:cNvPr>
          <p:cNvCxnSpPr>
            <a:cxnSpLocks/>
            <a:stCxn id="42" idx="2"/>
            <a:endCxn id="28" idx="3"/>
          </p:cNvCxnSpPr>
          <p:nvPr/>
        </p:nvCxnSpPr>
        <p:spPr>
          <a:xfrm rot="5400000">
            <a:off x="13291004" y="7556262"/>
            <a:ext cx="4984500" cy="1027457"/>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6" name="コネクタ: カギ線 65">
            <a:extLst>
              <a:ext uri="{FF2B5EF4-FFF2-40B4-BE49-F238E27FC236}">
                <a16:creationId xmlns:a16="http://schemas.microsoft.com/office/drawing/2014/main" id="{E24120FC-DC18-ED88-D9C9-2B4769AD7E4C}"/>
              </a:ext>
            </a:extLst>
          </p:cNvPr>
          <p:cNvCxnSpPr>
            <a:cxnSpLocks/>
            <a:stCxn id="42" idx="2"/>
            <a:endCxn id="29" idx="3"/>
          </p:cNvCxnSpPr>
          <p:nvPr/>
        </p:nvCxnSpPr>
        <p:spPr>
          <a:xfrm rot="5400000">
            <a:off x="12007845" y="8871523"/>
            <a:ext cx="7582920" cy="995354"/>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コネクタ: カギ線 68">
            <a:extLst>
              <a:ext uri="{FF2B5EF4-FFF2-40B4-BE49-F238E27FC236}">
                <a16:creationId xmlns:a16="http://schemas.microsoft.com/office/drawing/2014/main" id="{030843C6-05AF-309D-49E6-83EF37E9D60A}"/>
              </a:ext>
            </a:extLst>
          </p:cNvPr>
          <p:cNvCxnSpPr>
            <a:cxnSpLocks/>
            <a:stCxn id="42" idx="3"/>
            <a:endCxn id="43" idx="1"/>
          </p:cNvCxnSpPr>
          <p:nvPr/>
        </p:nvCxnSpPr>
        <p:spPr>
          <a:xfrm>
            <a:off x="16930895" y="5037740"/>
            <a:ext cx="1152794" cy="2887017"/>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2" name="コネクタ: カギ線 71">
            <a:extLst>
              <a:ext uri="{FF2B5EF4-FFF2-40B4-BE49-F238E27FC236}">
                <a16:creationId xmlns:a16="http://schemas.microsoft.com/office/drawing/2014/main" id="{8752D813-7BAB-F69E-2D4E-7B957DA911CC}"/>
              </a:ext>
            </a:extLst>
          </p:cNvPr>
          <p:cNvCxnSpPr>
            <a:cxnSpLocks/>
            <a:stCxn id="44" idx="1"/>
            <a:endCxn id="43" idx="3"/>
          </p:cNvCxnSpPr>
          <p:nvPr/>
        </p:nvCxnSpPr>
        <p:spPr>
          <a:xfrm rot="10800000" flipV="1">
            <a:off x="19351515" y="5037739"/>
            <a:ext cx="1145174" cy="2887017"/>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5" name="ひし形 74">
            <a:extLst>
              <a:ext uri="{FF2B5EF4-FFF2-40B4-BE49-F238E27FC236}">
                <a16:creationId xmlns:a16="http://schemas.microsoft.com/office/drawing/2014/main" id="{EF6CD23D-1B27-FB45-6B19-1625220957F6}"/>
              </a:ext>
            </a:extLst>
          </p:cNvPr>
          <p:cNvSpPr>
            <a:spLocks noChangeAspect="1"/>
          </p:cNvSpPr>
          <p:nvPr/>
        </p:nvSpPr>
        <p:spPr>
          <a:xfrm>
            <a:off x="21791845" y="4857765"/>
            <a:ext cx="377858" cy="360000"/>
          </a:xfrm>
          <a:prstGeom prst="diamond">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lang="ja-JP" altLang="en-US" sz="12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6" name="コネクタ: カギ線 75">
            <a:extLst>
              <a:ext uri="{FF2B5EF4-FFF2-40B4-BE49-F238E27FC236}">
                <a16:creationId xmlns:a16="http://schemas.microsoft.com/office/drawing/2014/main" id="{539FF4BA-AAAE-9EDA-0044-D96FCCAFB691}"/>
              </a:ext>
            </a:extLst>
          </p:cNvPr>
          <p:cNvCxnSpPr>
            <a:cxnSpLocks/>
            <a:stCxn id="75" idx="0"/>
            <a:endCxn id="30" idx="0"/>
          </p:cNvCxnSpPr>
          <p:nvPr/>
        </p:nvCxnSpPr>
        <p:spPr>
          <a:xfrm rot="16200000" flipV="1">
            <a:off x="14803504" y="-2319505"/>
            <a:ext cx="360025" cy="13994516"/>
          </a:xfrm>
          <a:prstGeom prst="bentConnector3">
            <a:avLst>
              <a:gd name="adj1" fmla="val 219936"/>
            </a:avLst>
          </a:prstGeom>
          <a:ln w="19050">
            <a:solidFill>
              <a:schemeClr val="tx1">
                <a:lumMod val="75000"/>
                <a:lumOff val="25000"/>
              </a:schemeClr>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41F717AF-083F-0896-66C6-B75FA16984DF}"/>
              </a:ext>
            </a:extLst>
          </p:cNvPr>
          <p:cNvCxnSpPr>
            <a:cxnSpLocks/>
            <a:stCxn id="75" idx="3"/>
            <a:endCxn id="45" idx="1"/>
          </p:cNvCxnSpPr>
          <p:nvPr/>
        </p:nvCxnSpPr>
        <p:spPr>
          <a:xfrm flipV="1">
            <a:off x="22169703" y="5037740"/>
            <a:ext cx="993986" cy="25"/>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82" name="テキスト ボックス 81">
            <a:extLst>
              <a:ext uri="{FF2B5EF4-FFF2-40B4-BE49-F238E27FC236}">
                <a16:creationId xmlns:a16="http://schemas.microsoft.com/office/drawing/2014/main" id="{28A05F81-DF85-AD78-93C1-709696992C80}"/>
              </a:ext>
            </a:extLst>
          </p:cNvPr>
          <p:cNvSpPr txBox="1"/>
          <p:nvPr/>
        </p:nvSpPr>
        <p:spPr>
          <a:xfrm>
            <a:off x="21980774" y="4447257"/>
            <a:ext cx="595035" cy="338554"/>
          </a:xfrm>
          <a:prstGeom prst="rect">
            <a:avLst/>
          </a:prstGeom>
          <a:noFill/>
        </p:spPr>
        <p:txBody>
          <a:bodyPr wrap="none" rtlCol="0">
            <a:spAutoFit/>
          </a:bodyPr>
          <a:lstStyle/>
          <a:p>
            <a:r>
              <a:rPr kumimoji="1" lang="ja-JP" altLang="en-US" sz="1600" dirty="0">
                <a:latin typeface="メイリオ" panose="020B0604030504040204" pitchFamily="50" charset="-128"/>
                <a:ea typeface="メイリオ" panose="020B0604030504040204" pitchFamily="50" charset="-128"/>
              </a:rPr>
              <a:t>否認</a:t>
            </a:r>
          </a:p>
        </p:txBody>
      </p:sp>
      <p:sp>
        <p:nvSpPr>
          <p:cNvPr id="83" name="テキスト ボックス 82">
            <a:extLst>
              <a:ext uri="{FF2B5EF4-FFF2-40B4-BE49-F238E27FC236}">
                <a16:creationId xmlns:a16="http://schemas.microsoft.com/office/drawing/2014/main" id="{12C2AF6A-6D07-2A92-7E44-49E96A2A7E2B}"/>
              </a:ext>
            </a:extLst>
          </p:cNvPr>
          <p:cNvSpPr txBox="1"/>
          <p:nvPr/>
        </p:nvSpPr>
        <p:spPr>
          <a:xfrm>
            <a:off x="22259357" y="5120417"/>
            <a:ext cx="595035" cy="338554"/>
          </a:xfrm>
          <a:prstGeom prst="rect">
            <a:avLst/>
          </a:prstGeom>
          <a:noFill/>
        </p:spPr>
        <p:txBody>
          <a:bodyPr wrap="none" rtlCol="0">
            <a:spAutoFit/>
          </a:bodyPr>
          <a:lstStyle/>
          <a:p>
            <a:r>
              <a:rPr kumimoji="1" lang="ja-JP" altLang="en-US" sz="1600" dirty="0">
                <a:latin typeface="メイリオ" panose="020B0604030504040204" pitchFamily="50" charset="-128"/>
                <a:ea typeface="メイリオ" panose="020B0604030504040204" pitchFamily="50" charset="-128"/>
              </a:rPr>
              <a:t>承認</a:t>
            </a:r>
          </a:p>
        </p:txBody>
      </p:sp>
      <p:cxnSp>
        <p:nvCxnSpPr>
          <p:cNvPr id="84" name="コネクタ: カギ線 83">
            <a:extLst>
              <a:ext uri="{FF2B5EF4-FFF2-40B4-BE49-F238E27FC236}">
                <a16:creationId xmlns:a16="http://schemas.microsoft.com/office/drawing/2014/main" id="{E9C73697-692C-7058-6D33-56FEE49F482D}"/>
              </a:ext>
            </a:extLst>
          </p:cNvPr>
          <p:cNvCxnSpPr>
            <a:cxnSpLocks/>
            <a:stCxn id="46" idx="1"/>
            <a:endCxn id="45" idx="3"/>
          </p:cNvCxnSpPr>
          <p:nvPr/>
        </p:nvCxnSpPr>
        <p:spPr>
          <a:xfrm rot="10800000" flipV="1">
            <a:off x="24431515" y="2622200"/>
            <a:ext cx="865774" cy="241554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8" name="フローチャート: 書類 87">
            <a:extLst>
              <a:ext uri="{FF2B5EF4-FFF2-40B4-BE49-F238E27FC236}">
                <a16:creationId xmlns:a16="http://schemas.microsoft.com/office/drawing/2014/main" id="{6F12C445-A1F9-082D-6147-454F87C869B6}"/>
              </a:ext>
            </a:extLst>
          </p:cNvPr>
          <p:cNvSpPr/>
          <p:nvPr/>
        </p:nvSpPr>
        <p:spPr>
          <a:xfrm>
            <a:off x="17259382" y="5879358"/>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0" name="四角形: メモ 39">
            <a:extLst>
              <a:ext uri="{FF2B5EF4-FFF2-40B4-BE49-F238E27FC236}">
                <a16:creationId xmlns:a16="http://schemas.microsoft.com/office/drawing/2014/main" id="{ACE330E1-1747-7DE7-C917-CAF27D595CFB}"/>
              </a:ext>
            </a:extLst>
          </p:cNvPr>
          <p:cNvSpPr/>
          <p:nvPr/>
        </p:nvSpPr>
        <p:spPr>
          <a:xfrm>
            <a:off x="18489001" y="7162075"/>
            <a:ext cx="401889" cy="351414"/>
          </a:xfrm>
          <a:prstGeom prst="foldedCorner">
            <a:avLst>
              <a:gd name="adj" fmla="val 33355"/>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bIns="0" rtlCol="0" anchor="ctr"/>
          <a:lstStyle/>
          <a:p>
            <a:pPr algn="ctr"/>
            <a:endPar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9" name="円柱 88">
            <a:extLst>
              <a:ext uri="{FF2B5EF4-FFF2-40B4-BE49-F238E27FC236}">
                <a16:creationId xmlns:a16="http://schemas.microsoft.com/office/drawing/2014/main" id="{595ACA16-5077-A089-5243-B78EA977193F}"/>
              </a:ext>
            </a:extLst>
          </p:cNvPr>
          <p:cNvSpPr>
            <a:spLocks/>
          </p:cNvSpPr>
          <p:nvPr/>
        </p:nvSpPr>
        <p:spPr>
          <a:xfrm>
            <a:off x="15263122" y="4998366"/>
            <a:ext cx="509959" cy="489374"/>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書類 89">
            <a:extLst>
              <a:ext uri="{FF2B5EF4-FFF2-40B4-BE49-F238E27FC236}">
                <a16:creationId xmlns:a16="http://schemas.microsoft.com/office/drawing/2014/main" id="{0676BE89-C60E-CEFD-B866-3DC76883996D}"/>
              </a:ext>
            </a:extLst>
          </p:cNvPr>
          <p:cNvSpPr/>
          <p:nvPr/>
        </p:nvSpPr>
        <p:spPr>
          <a:xfrm>
            <a:off x="19770845" y="6510894"/>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91" name="グループ化 90">
            <a:extLst>
              <a:ext uri="{FF2B5EF4-FFF2-40B4-BE49-F238E27FC236}">
                <a16:creationId xmlns:a16="http://schemas.microsoft.com/office/drawing/2014/main" id="{33890B43-765E-59B3-8D0C-72D66D79B8CA}"/>
              </a:ext>
            </a:extLst>
          </p:cNvPr>
          <p:cNvGrpSpPr/>
          <p:nvPr/>
        </p:nvGrpSpPr>
        <p:grpSpPr>
          <a:xfrm>
            <a:off x="4972365" y="3260240"/>
            <a:ext cx="544520" cy="343920"/>
            <a:chOff x="16524280" y="6339591"/>
            <a:chExt cx="655669" cy="414122"/>
          </a:xfrm>
        </p:grpSpPr>
        <p:sp>
          <p:nvSpPr>
            <p:cNvPr id="92" name="正方形/長方形 91">
              <a:extLst>
                <a:ext uri="{FF2B5EF4-FFF2-40B4-BE49-F238E27FC236}">
                  <a16:creationId xmlns:a16="http://schemas.microsoft.com/office/drawing/2014/main" id="{78D6B01E-B471-B166-185F-6E1ABED34D64}"/>
                </a:ext>
              </a:extLst>
            </p:cNvPr>
            <p:cNvSpPr/>
            <p:nvPr/>
          </p:nvSpPr>
          <p:spPr>
            <a:xfrm>
              <a:off x="16524280" y="6339606"/>
              <a:ext cx="655669" cy="414107"/>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二等辺三角形 92">
              <a:extLst>
                <a:ext uri="{FF2B5EF4-FFF2-40B4-BE49-F238E27FC236}">
                  <a16:creationId xmlns:a16="http://schemas.microsoft.com/office/drawing/2014/main" id="{A133FCD6-9F3C-87B2-5620-2CCE6A8CC436}"/>
                </a:ext>
              </a:extLst>
            </p:cNvPr>
            <p:cNvSpPr/>
            <p:nvPr/>
          </p:nvSpPr>
          <p:spPr>
            <a:xfrm flipV="1">
              <a:off x="16572592" y="6339591"/>
              <a:ext cx="559044" cy="207429"/>
            </a:xfrm>
            <a:prstGeom prst="triangl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 name="グループ化 37">
            <a:extLst>
              <a:ext uri="{FF2B5EF4-FFF2-40B4-BE49-F238E27FC236}">
                <a16:creationId xmlns:a16="http://schemas.microsoft.com/office/drawing/2014/main" id="{5579F06F-2F32-33BB-D192-95E9F34509DB}"/>
              </a:ext>
            </a:extLst>
          </p:cNvPr>
          <p:cNvGrpSpPr/>
          <p:nvPr/>
        </p:nvGrpSpPr>
        <p:grpSpPr>
          <a:xfrm>
            <a:off x="24661589" y="4296757"/>
            <a:ext cx="544520" cy="343920"/>
            <a:chOff x="16524280" y="6339591"/>
            <a:chExt cx="655669" cy="414122"/>
          </a:xfrm>
        </p:grpSpPr>
        <p:sp>
          <p:nvSpPr>
            <p:cNvPr id="36" name="正方形/長方形 35">
              <a:extLst>
                <a:ext uri="{FF2B5EF4-FFF2-40B4-BE49-F238E27FC236}">
                  <a16:creationId xmlns:a16="http://schemas.microsoft.com/office/drawing/2014/main" id="{1D45479B-C52D-A20A-B515-24832DC23FE4}"/>
                </a:ext>
              </a:extLst>
            </p:cNvPr>
            <p:cNvSpPr/>
            <p:nvPr/>
          </p:nvSpPr>
          <p:spPr>
            <a:xfrm>
              <a:off x="16524280" y="6339606"/>
              <a:ext cx="655669" cy="414107"/>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二等辺三角形 36">
              <a:extLst>
                <a:ext uri="{FF2B5EF4-FFF2-40B4-BE49-F238E27FC236}">
                  <a16:creationId xmlns:a16="http://schemas.microsoft.com/office/drawing/2014/main" id="{A5CBE7F7-EF98-6392-1A7F-F19D1EE624BA}"/>
                </a:ext>
              </a:extLst>
            </p:cNvPr>
            <p:cNvSpPr/>
            <p:nvPr/>
          </p:nvSpPr>
          <p:spPr>
            <a:xfrm flipV="1">
              <a:off x="16572592" y="6339591"/>
              <a:ext cx="559044" cy="207429"/>
            </a:xfrm>
            <a:prstGeom prst="triangl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フローチャート: 書類 40">
            <a:extLst>
              <a:ext uri="{FF2B5EF4-FFF2-40B4-BE49-F238E27FC236}">
                <a16:creationId xmlns:a16="http://schemas.microsoft.com/office/drawing/2014/main" id="{24CA662C-383D-0592-EA5A-E866ADA65382}"/>
              </a:ext>
            </a:extLst>
          </p:cNvPr>
          <p:cNvSpPr/>
          <p:nvPr/>
        </p:nvSpPr>
        <p:spPr>
          <a:xfrm>
            <a:off x="25112988" y="4447257"/>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6" name="矢印: 五方向 95">
            <a:extLst>
              <a:ext uri="{FF2B5EF4-FFF2-40B4-BE49-F238E27FC236}">
                <a16:creationId xmlns:a16="http://schemas.microsoft.com/office/drawing/2014/main" id="{85BA32F8-1C87-F9F0-C764-DF6E49F92D15}"/>
              </a:ext>
            </a:extLst>
          </p:cNvPr>
          <p:cNvSpPr>
            <a:spLocks/>
          </p:cNvSpPr>
          <p:nvPr/>
        </p:nvSpPr>
        <p:spPr>
          <a:xfrm>
            <a:off x="27269090" y="2262199"/>
            <a:ext cx="917176" cy="720000"/>
          </a:xfrm>
          <a:prstGeom prst="homePlat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①</a:t>
            </a:r>
          </a:p>
        </p:txBody>
      </p:sp>
      <p:cxnSp>
        <p:nvCxnSpPr>
          <p:cNvPr id="97" name="直線コネクタ 96">
            <a:extLst>
              <a:ext uri="{FF2B5EF4-FFF2-40B4-BE49-F238E27FC236}">
                <a16:creationId xmlns:a16="http://schemas.microsoft.com/office/drawing/2014/main" id="{80625527-6001-0FAA-35AE-007BEE56A7D3}"/>
              </a:ext>
            </a:extLst>
          </p:cNvPr>
          <p:cNvCxnSpPr>
            <a:cxnSpLocks/>
            <a:stCxn id="46" idx="3"/>
            <a:endCxn id="96" idx="1"/>
          </p:cNvCxnSpPr>
          <p:nvPr/>
        </p:nvCxnSpPr>
        <p:spPr>
          <a:xfrm flipV="1">
            <a:off x="26565115" y="2622199"/>
            <a:ext cx="703975" cy="1"/>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100" name="テキスト ボックス 99">
            <a:extLst>
              <a:ext uri="{FF2B5EF4-FFF2-40B4-BE49-F238E27FC236}">
                <a16:creationId xmlns:a16="http://schemas.microsoft.com/office/drawing/2014/main" id="{A77E1D8B-7252-B787-4199-D60819A2A505}"/>
              </a:ext>
            </a:extLst>
          </p:cNvPr>
          <p:cNvSpPr txBox="1"/>
          <p:nvPr/>
        </p:nvSpPr>
        <p:spPr>
          <a:xfrm>
            <a:off x="689761" y="565127"/>
            <a:ext cx="8802410"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フローチャート　テンプレート（２）サンプル</a:t>
            </a:r>
          </a:p>
        </p:txBody>
      </p:sp>
    </p:spTree>
    <p:extLst>
      <p:ext uri="{BB962C8B-B14F-4D97-AF65-F5344CB8AC3E}">
        <p14:creationId xmlns:p14="http://schemas.microsoft.com/office/powerpoint/2010/main" val="125714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08FA2CE-992A-430D-8975-D1116DDD7D58}"/>
              </a:ext>
            </a:extLst>
          </p:cNvPr>
          <p:cNvSpPr>
            <a:spLocks noGrp="1"/>
          </p:cNvSpPr>
          <p:nvPr>
            <p:ph type="dt" sz="half" idx="10"/>
          </p:nvPr>
        </p:nvSpPr>
        <p:spPr/>
        <p:txBody>
          <a:bodyPr/>
          <a:lstStyle/>
          <a:p>
            <a:fld id="{E952D75E-7379-4438-BAAB-5BB5711F78F8}" type="datetime1">
              <a:rPr kumimoji="1" lang="ja-JP" altLang="en-US" smtClean="0"/>
              <a:t>2024/5/26</a:t>
            </a:fld>
            <a:endParaRPr kumimoji="1" lang="ja-JP" altLang="en-US"/>
          </a:p>
        </p:txBody>
      </p:sp>
      <p:sp>
        <p:nvSpPr>
          <p:cNvPr id="3" name="スライド番号プレースホルダー 2">
            <a:extLst>
              <a:ext uri="{FF2B5EF4-FFF2-40B4-BE49-F238E27FC236}">
                <a16:creationId xmlns:a16="http://schemas.microsoft.com/office/drawing/2014/main" id="{1439C0BA-FA2C-D47C-7995-DD6B7D8D6D26}"/>
              </a:ext>
            </a:extLst>
          </p:cNvPr>
          <p:cNvSpPr>
            <a:spLocks noGrp="1"/>
          </p:cNvSpPr>
          <p:nvPr>
            <p:ph type="sldNum" sz="quarter" idx="12"/>
          </p:nvPr>
        </p:nvSpPr>
        <p:spPr/>
        <p:txBody>
          <a:bodyPr/>
          <a:lstStyle/>
          <a:p>
            <a:fld id="{E8CB0268-AB04-45E2-A9AA-385AE70CCE39}" type="slidenum">
              <a:rPr kumimoji="1" lang="ja-JP" altLang="en-US" smtClean="0"/>
              <a:t>6</a:t>
            </a:fld>
            <a:endParaRPr kumimoji="1" lang="ja-JP" altLang="en-US"/>
          </a:p>
        </p:txBody>
      </p:sp>
      <p:sp>
        <p:nvSpPr>
          <p:cNvPr id="4" name="フッター プレースホルダー 3">
            <a:extLst>
              <a:ext uri="{FF2B5EF4-FFF2-40B4-BE49-F238E27FC236}">
                <a16:creationId xmlns:a16="http://schemas.microsoft.com/office/drawing/2014/main" id="{462F51F0-4623-66B0-90AF-67FFE87AD177}"/>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5" name="テキスト ボックス 4">
            <a:extLst>
              <a:ext uri="{FF2B5EF4-FFF2-40B4-BE49-F238E27FC236}">
                <a16:creationId xmlns:a16="http://schemas.microsoft.com/office/drawing/2014/main" id="{9D4A05ED-2477-4C2F-1C09-CD4EF871D4F7}"/>
              </a:ext>
            </a:extLst>
          </p:cNvPr>
          <p:cNvSpPr txBox="1"/>
          <p:nvPr/>
        </p:nvSpPr>
        <p:spPr>
          <a:xfrm>
            <a:off x="689761" y="565127"/>
            <a:ext cx="7160935"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フローチャート　テンプレート（３）</a:t>
            </a:r>
          </a:p>
        </p:txBody>
      </p:sp>
    </p:spTree>
    <p:extLst>
      <p:ext uri="{BB962C8B-B14F-4D97-AF65-F5344CB8AC3E}">
        <p14:creationId xmlns:p14="http://schemas.microsoft.com/office/powerpoint/2010/main" val="1171026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EB16C82-343E-77CD-0FF0-E8AB8073364D}"/>
              </a:ext>
            </a:extLst>
          </p:cNvPr>
          <p:cNvSpPr>
            <a:spLocks noGrp="1"/>
          </p:cNvSpPr>
          <p:nvPr>
            <p:ph type="dt" sz="half" idx="10"/>
          </p:nvPr>
        </p:nvSpPr>
        <p:spPr/>
        <p:txBody>
          <a:bodyPr/>
          <a:lstStyle/>
          <a:p>
            <a:fld id="{BB6F4E47-1E04-4819-ABB6-66DE1245C645}" type="datetime1">
              <a:rPr kumimoji="1" lang="ja-JP" altLang="en-US" smtClean="0"/>
              <a:t>2024/5/26</a:t>
            </a:fld>
            <a:endParaRPr kumimoji="1" lang="ja-JP" altLang="en-US"/>
          </a:p>
        </p:txBody>
      </p:sp>
      <p:sp>
        <p:nvSpPr>
          <p:cNvPr id="3" name="スライド番号プレースホルダー 2">
            <a:extLst>
              <a:ext uri="{FF2B5EF4-FFF2-40B4-BE49-F238E27FC236}">
                <a16:creationId xmlns:a16="http://schemas.microsoft.com/office/drawing/2014/main" id="{D29A20E2-6FE5-5781-1218-5B923A9EB0AE}"/>
              </a:ext>
            </a:extLst>
          </p:cNvPr>
          <p:cNvSpPr>
            <a:spLocks noGrp="1"/>
          </p:cNvSpPr>
          <p:nvPr>
            <p:ph type="sldNum" sz="quarter" idx="12"/>
          </p:nvPr>
        </p:nvSpPr>
        <p:spPr/>
        <p:txBody>
          <a:bodyPr/>
          <a:lstStyle/>
          <a:p>
            <a:fld id="{E8CB0268-AB04-45E2-A9AA-385AE70CCE39}" type="slidenum">
              <a:rPr kumimoji="1" lang="ja-JP" altLang="en-US" smtClean="0"/>
              <a:t>7</a:t>
            </a:fld>
            <a:endParaRPr kumimoji="1" lang="ja-JP" altLang="en-US"/>
          </a:p>
        </p:txBody>
      </p:sp>
      <p:sp>
        <p:nvSpPr>
          <p:cNvPr id="4" name="フッター プレースホルダー 3">
            <a:extLst>
              <a:ext uri="{FF2B5EF4-FFF2-40B4-BE49-F238E27FC236}">
                <a16:creationId xmlns:a16="http://schemas.microsoft.com/office/drawing/2014/main" id="{8F5FF2FD-B1AA-3FE7-7907-D3D3A2101AA2}"/>
              </a:ext>
            </a:extLst>
          </p:cNvPr>
          <p:cNvSpPr>
            <a:spLocks noGrp="1"/>
          </p:cNvSpPr>
          <p:nvPr>
            <p:ph type="ftr" sz="quarter" idx="3"/>
          </p:nvPr>
        </p:nvSpPr>
        <p:spPr/>
        <p:txBody>
          <a:bodyPr/>
          <a:lstStyle/>
          <a:p>
            <a:r>
              <a:rPr kumimoji="1" lang="en-US" altLang="ja-JP"/>
              <a:t>Copyright ©2019 - 2024 Current Color Co. Ltd. All rights reserved.</a:t>
            </a:r>
            <a:endParaRPr kumimoji="1" lang="ja-JP" altLang="en-US" dirty="0"/>
          </a:p>
        </p:txBody>
      </p:sp>
      <p:sp>
        <p:nvSpPr>
          <p:cNvPr id="5" name="正方形/長方形 4">
            <a:extLst>
              <a:ext uri="{FF2B5EF4-FFF2-40B4-BE49-F238E27FC236}">
                <a16:creationId xmlns:a16="http://schemas.microsoft.com/office/drawing/2014/main" id="{61BDF8C4-2308-54DA-3CDF-504C79C41E73}"/>
              </a:ext>
            </a:extLst>
          </p:cNvPr>
          <p:cNvSpPr>
            <a:spLocks noChangeAspect="1"/>
          </p:cNvSpPr>
          <p:nvPr/>
        </p:nvSpPr>
        <p:spPr>
          <a:xfrm>
            <a:off x="3526739" y="15234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発注</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5BE9772-334F-5A02-730E-A922F905AFD7}"/>
              </a:ext>
            </a:extLst>
          </p:cNvPr>
          <p:cNvSpPr>
            <a:spLocks noChangeAspect="1"/>
          </p:cNvSpPr>
          <p:nvPr/>
        </p:nvSpPr>
        <p:spPr>
          <a:xfrm>
            <a:off x="4418147" y="30220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受注</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5A75F7C-ABFA-9B79-C515-8688AD14054B}"/>
              </a:ext>
            </a:extLst>
          </p:cNvPr>
          <p:cNvSpPr>
            <a:spLocks noChangeAspect="1"/>
          </p:cNvSpPr>
          <p:nvPr/>
        </p:nvSpPr>
        <p:spPr>
          <a:xfrm>
            <a:off x="6066739" y="30220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出荷</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依頼</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E9A92B29-6A8A-19E5-2DB3-047780D91F8E}"/>
              </a:ext>
            </a:extLst>
          </p:cNvPr>
          <p:cNvSpPr>
            <a:spLocks noChangeAspect="1"/>
          </p:cNvSpPr>
          <p:nvPr/>
        </p:nvSpPr>
        <p:spPr>
          <a:xfrm>
            <a:off x="7412939" y="61462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在庫</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確認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1CE0E6D7-4C60-610F-2E3E-974C783A981B}"/>
              </a:ext>
            </a:extLst>
          </p:cNvPr>
          <p:cNvSpPr>
            <a:spLocks noChangeAspect="1"/>
          </p:cNvSpPr>
          <p:nvPr/>
        </p:nvSpPr>
        <p:spPr>
          <a:xfrm>
            <a:off x="10320852" y="61462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購買</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依頼</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AEC72C65-7A3A-C777-B1E6-CCD735ABC240}"/>
              </a:ext>
            </a:extLst>
          </p:cNvPr>
          <p:cNvSpPr>
            <a:spLocks noChangeAspect="1"/>
          </p:cNvSpPr>
          <p:nvPr/>
        </p:nvSpPr>
        <p:spPr>
          <a:xfrm>
            <a:off x="11667052" y="77210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購買</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発注</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FEF838E7-CD84-3AAF-3ABA-797BAA287270}"/>
              </a:ext>
            </a:extLst>
          </p:cNvPr>
          <p:cNvSpPr>
            <a:spLocks noChangeAspect="1"/>
          </p:cNvSpPr>
          <p:nvPr/>
        </p:nvSpPr>
        <p:spPr>
          <a:xfrm>
            <a:off x="12909478" y="9199663"/>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受注</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1286E885-BCEE-1F3B-2F7A-CE9C3C7A5219}"/>
              </a:ext>
            </a:extLst>
          </p:cNvPr>
          <p:cNvSpPr>
            <a:spLocks noChangeAspect="1"/>
          </p:cNvSpPr>
          <p:nvPr/>
        </p:nvSpPr>
        <p:spPr>
          <a:xfrm>
            <a:off x="14075704" y="10876063"/>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計画</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作成</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8681AE1E-7F8D-F33D-845B-CFEDCDDBA381}"/>
              </a:ext>
            </a:extLst>
          </p:cNvPr>
          <p:cNvSpPr>
            <a:spLocks noChangeAspect="1"/>
          </p:cNvSpPr>
          <p:nvPr/>
        </p:nvSpPr>
        <p:spPr>
          <a:xfrm>
            <a:off x="15218460" y="12346085"/>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開発</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978E214F-E22F-2D37-9B89-9E09AD20E3D7}"/>
              </a:ext>
            </a:extLst>
          </p:cNvPr>
          <p:cNvSpPr>
            <a:spLocks noChangeAspect="1"/>
          </p:cNvSpPr>
          <p:nvPr/>
        </p:nvSpPr>
        <p:spPr>
          <a:xfrm>
            <a:off x="15218460" y="13926042"/>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購買</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405DCDB5-A4D5-6BAF-BB06-9D2E15E4A0C1}"/>
              </a:ext>
            </a:extLst>
          </p:cNvPr>
          <p:cNvSpPr>
            <a:spLocks noChangeAspect="1"/>
          </p:cNvSpPr>
          <p:nvPr/>
        </p:nvSpPr>
        <p:spPr>
          <a:xfrm>
            <a:off x="16843572" y="15460096"/>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納品</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D86714C5-098D-4C91-3753-7208A702CD3F}"/>
              </a:ext>
            </a:extLst>
          </p:cNvPr>
          <p:cNvSpPr>
            <a:spLocks noChangeAspect="1"/>
          </p:cNvSpPr>
          <p:nvPr/>
        </p:nvSpPr>
        <p:spPr>
          <a:xfrm>
            <a:off x="18525628" y="13926042"/>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検品</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792FE043-0707-5031-F9E2-E5BBF3AAC708}"/>
              </a:ext>
            </a:extLst>
          </p:cNvPr>
          <p:cNvSpPr>
            <a:spLocks noChangeAspect="1"/>
          </p:cNvSpPr>
          <p:nvPr/>
        </p:nvSpPr>
        <p:spPr>
          <a:xfrm>
            <a:off x="22102080" y="12346085"/>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納品</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A3131EBE-96E2-7942-7ABD-3A2DB9267535}"/>
              </a:ext>
            </a:extLst>
          </p:cNvPr>
          <p:cNvSpPr>
            <a:spLocks noChangeAspect="1"/>
          </p:cNvSpPr>
          <p:nvPr/>
        </p:nvSpPr>
        <p:spPr>
          <a:xfrm>
            <a:off x="23725262" y="77210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検品</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C4B8C0D5-DC91-3274-B3AA-504FEE14D075}"/>
              </a:ext>
            </a:extLst>
          </p:cNvPr>
          <p:cNvSpPr>
            <a:spLocks noChangeAspect="1"/>
          </p:cNvSpPr>
          <p:nvPr/>
        </p:nvSpPr>
        <p:spPr>
          <a:xfrm>
            <a:off x="25395625" y="61462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出荷</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1356B44A-0F5C-1164-B127-60D5CD60964A}"/>
              </a:ext>
            </a:extLst>
          </p:cNvPr>
          <p:cNvSpPr>
            <a:spLocks noChangeAspect="1"/>
          </p:cNvSpPr>
          <p:nvPr/>
        </p:nvSpPr>
        <p:spPr>
          <a:xfrm>
            <a:off x="27170019" y="15234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検収</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B42C7A62-992A-D143-21A5-0D6EAE0719FD}"/>
              </a:ext>
            </a:extLst>
          </p:cNvPr>
          <p:cNvSpPr>
            <a:spLocks noChangeAspect="1"/>
          </p:cNvSpPr>
          <p:nvPr/>
        </p:nvSpPr>
        <p:spPr>
          <a:xfrm>
            <a:off x="28782255" y="45206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請求書</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送付</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EE149562-7E8E-EA02-0DE5-6FF8BEC274F0}"/>
              </a:ext>
            </a:extLst>
          </p:cNvPr>
          <p:cNvSpPr>
            <a:spLocks noChangeAspect="1"/>
          </p:cNvSpPr>
          <p:nvPr/>
        </p:nvSpPr>
        <p:spPr>
          <a:xfrm>
            <a:off x="30394492" y="15234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入金</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A63FF0C6-C3D6-2623-F888-F661DE1ED7A7}"/>
              </a:ext>
            </a:extLst>
          </p:cNvPr>
          <p:cNvSpPr>
            <a:spLocks noChangeAspect="1"/>
          </p:cNvSpPr>
          <p:nvPr/>
        </p:nvSpPr>
        <p:spPr>
          <a:xfrm>
            <a:off x="31787272" y="4520600"/>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入金</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確認</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4" name="コネクタ: カギ線 23">
            <a:extLst>
              <a:ext uri="{FF2B5EF4-FFF2-40B4-BE49-F238E27FC236}">
                <a16:creationId xmlns:a16="http://schemas.microsoft.com/office/drawing/2014/main" id="{3BCDA8F2-4A1E-2394-5FC2-A81F661D98F3}"/>
              </a:ext>
            </a:extLst>
          </p:cNvPr>
          <p:cNvCxnSpPr>
            <a:cxnSpLocks/>
            <a:stCxn id="5" idx="2"/>
            <a:endCxn id="6" idx="1"/>
          </p:cNvCxnSpPr>
          <p:nvPr/>
        </p:nvCxnSpPr>
        <p:spPr>
          <a:xfrm rot="16200000" flipH="1">
            <a:off x="3810099" y="2953952"/>
            <a:ext cx="958600" cy="257495"/>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D6A4C839-DA4E-C18B-1B0F-31220E052D0B}"/>
              </a:ext>
            </a:extLst>
          </p:cNvPr>
          <p:cNvCxnSpPr>
            <a:cxnSpLocks/>
            <a:stCxn id="6" idx="3"/>
            <a:endCxn id="7" idx="1"/>
          </p:cNvCxnSpPr>
          <p:nvPr/>
        </p:nvCxnSpPr>
        <p:spPr>
          <a:xfrm>
            <a:off x="5685973" y="3562000"/>
            <a:ext cx="380766"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32" name="コネクタ: カギ線 31">
            <a:extLst>
              <a:ext uri="{FF2B5EF4-FFF2-40B4-BE49-F238E27FC236}">
                <a16:creationId xmlns:a16="http://schemas.microsoft.com/office/drawing/2014/main" id="{7DEF0315-59E6-A0EC-4023-BE08CBA5AC9E}"/>
              </a:ext>
            </a:extLst>
          </p:cNvPr>
          <p:cNvCxnSpPr>
            <a:cxnSpLocks/>
            <a:stCxn id="7" idx="2"/>
            <a:endCxn id="8" idx="1"/>
          </p:cNvCxnSpPr>
          <p:nvPr/>
        </p:nvCxnSpPr>
        <p:spPr>
          <a:xfrm rot="16200000" flipH="1">
            <a:off x="5764695" y="5037956"/>
            <a:ext cx="2584200" cy="712287"/>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014ED6A5-459D-806B-8081-FCF2D6CD31C0}"/>
              </a:ext>
            </a:extLst>
          </p:cNvPr>
          <p:cNvCxnSpPr>
            <a:cxnSpLocks/>
            <a:stCxn id="117" idx="3"/>
            <a:endCxn id="9" idx="1"/>
          </p:cNvCxnSpPr>
          <p:nvPr/>
        </p:nvCxnSpPr>
        <p:spPr>
          <a:xfrm>
            <a:off x="9078690" y="6686200"/>
            <a:ext cx="1242162"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43" name="コネクタ: カギ線 42">
            <a:extLst>
              <a:ext uri="{FF2B5EF4-FFF2-40B4-BE49-F238E27FC236}">
                <a16:creationId xmlns:a16="http://schemas.microsoft.com/office/drawing/2014/main" id="{EFFDE102-43AD-9EA6-CC0C-D748B1D233F6}"/>
              </a:ext>
            </a:extLst>
          </p:cNvPr>
          <p:cNvCxnSpPr>
            <a:cxnSpLocks/>
            <a:stCxn id="9" idx="2"/>
            <a:endCxn id="10" idx="1"/>
          </p:cNvCxnSpPr>
          <p:nvPr/>
        </p:nvCxnSpPr>
        <p:spPr>
          <a:xfrm rot="16200000" flipH="1">
            <a:off x="10793508" y="7387456"/>
            <a:ext cx="1034800" cy="712287"/>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47F670D6-A0D1-8AB2-E993-666DB8C37E8F}"/>
              </a:ext>
            </a:extLst>
          </p:cNvPr>
          <p:cNvCxnSpPr>
            <a:cxnSpLocks/>
            <a:stCxn id="10" idx="2"/>
            <a:endCxn id="11" idx="1"/>
          </p:cNvCxnSpPr>
          <p:nvPr/>
        </p:nvCxnSpPr>
        <p:spPr>
          <a:xfrm rot="16200000" flipH="1">
            <a:off x="12135890" y="8966074"/>
            <a:ext cx="938663" cy="60851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0" name="コネクタ: カギ線 49">
            <a:extLst>
              <a:ext uri="{FF2B5EF4-FFF2-40B4-BE49-F238E27FC236}">
                <a16:creationId xmlns:a16="http://schemas.microsoft.com/office/drawing/2014/main" id="{EB07EC61-9A4E-9AD7-5CBC-F2D18182FE47}"/>
              </a:ext>
            </a:extLst>
          </p:cNvPr>
          <p:cNvCxnSpPr>
            <a:cxnSpLocks/>
            <a:stCxn id="11" idx="2"/>
            <a:endCxn id="12" idx="1"/>
          </p:cNvCxnSpPr>
          <p:nvPr/>
        </p:nvCxnSpPr>
        <p:spPr>
          <a:xfrm rot="16200000" flipH="1">
            <a:off x="13241347" y="10581706"/>
            <a:ext cx="1136400" cy="53231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72EFD95D-5C24-4F2D-4FA5-0C80D03AF1AE}"/>
              </a:ext>
            </a:extLst>
          </p:cNvPr>
          <p:cNvCxnSpPr>
            <a:cxnSpLocks/>
            <a:stCxn id="12" idx="2"/>
            <a:endCxn id="13" idx="1"/>
          </p:cNvCxnSpPr>
          <p:nvPr/>
        </p:nvCxnSpPr>
        <p:spPr>
          <a:xfrm rot="16200000" flipH="1">
            <a:off x="14499027" y="12166652"/>
            <a:ext cx="930022" cy="50884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7" name="コネクタ: カギ線 56">
            <a:extLst>
              <a:ext uri="{FF2B5EF4-FFF2-40B4-BE49-F238E27FC236}">
                <a16:creationId xmlns:a16="http://schemas.microsoft.com/office/drawing/2014/main" id="{6DA75664-6F4E-3E5B-109A-7BB8C9E46090}"/>
              </a:ext>
            </a:extLst>
          </p:cNvPr>
          <p:cNvCxnSpPr>
            <a:cxnSpLocks/>
            <a:stCxn id="12" idx="2"/>
            <a:endCxn id="14" idx="1"/>
          </p:cNvCxnSpPr>
          <p:nvPr/>
        </p:nvCxnSpPr>
        <p:spPr>
          <a:xfrm rot="16200000" flipH="1">
            <a:off x="13709049" y="12956630"/>
            <a:ext cx="2509979" cy="50884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6A7DC6E1-0D73-5460-B41D-48E8D35CF02E}"/>
              </a:ext>
            </a:extLst>
          </p:cNvPr>
          <p:cNvCxnSpPr>
            <a:cxnSpLocks/>
            <a:stCxn id="13" idx="3"/>
            <a:endCxn id="64" idx="1"/>
          </p:cNvCxnSpPr>
          <p:nvPr/>
        </p:nvCxnSpPr>
        <p:spPr>
          <a:xfrm>
            <a:off x="16486286" y="12886085"/>
            <a:ext cx="4025711"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64" name="正方形/長方形 63">
            <a:extLst>
              <a:ext uri="{FF2B5EF4-FFF2-40B4-BE49-F238E27FC236}">
                <a16:creationId xmlns:a16="http://schemas.microsoft.com/office/drawing/2014/main" id="{86AEB348-1130-DE3B-E87D-79D4A069DABF}"/>
              </a:ext>
            </a:extLst>
          </p:cNvPr>
          <p:cNvSpPr>
            <a:spLocks noChangeAspect="1"/>
          </p:cNvSpPr>
          <p:nvPr/>
        </p:nvSpPr>
        <p:spPr>
          <a:xfrm>
            <a:off x="20511997" y="12346085"/>
            <a:ext cx="1267826" cy="1080000"/>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組立</a:t>
            </a:r>
            <a:endPar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68" name="コネクタ: カギ線 67">
            <a:extLst>
              <a:ext uri="{FF2B5EF4-FFF2-40B4-BE49-F238E27FC236}">
                <a16:creationId xmlns:a16="http://schemas.microsoft.com/office/drawing/2014/main" id="{71F7DE2D-2D6D-CF65-231B-4300E9F45B1B}"/>
              </a:ext>
            </a:extLst>
          </p:cNvPr>
          <p:cNvCxnSpPr>
            <a:cxnSpLocks/>
            <a:stCxn id="14" idx="2"/>
            <a:endCxn id="15" idx="1"/>
          </p:cNvCxnSpPr>
          <p:nvPr/>
        </p:nvCxnSpPr>
        <p:spPr>
          <a:xfrm rot="16200000" flipH="1">
            <a:off x="15850945" y="15007469"/>
            <a:ext cx="994054" cy="991199"/>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2" name="コネクタ: カギ線 71">
            <a:extLst>
              <a:ext uri="{FF2B5EF4-FFF2-40B4-BE49-F238E27FC236}">
                <a16:creationId xmlns:a16="http://schemas.microsoft.com/office/drawing/2014/main" id="{4C4CB999-0798-7B09-08E9-37BE318DF8B2}"/>
              </a:ext>
            </a:extLst>
          </p:cNvPr>
          <p:cNvCxnSpPr>
            <a:cxnSpLocks/>
            <a:stCxn id="16" idx="2"/>
            <a:endCxn id="15" idx="3"/>
          </p:cNvCxnSpPr>
          <p:nvPr/>
        </p:nvCxnSpPr>
        <p:spPr>
          <a:xfrm rot="5400000">
            <a:off x="18138443" y="14978998"/>
            <a:ext cx="994054" cy="1048143"/>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6" name="コネクタ: カギ線 75">
            <a:extLst>
              <a:ext uri="{FF2B5EF4-FFF2-40B4-BE49-F238E27FC236}">
                <a16:creationId xmlns:a16="http://schemas.microsoft.com/office/drawing/2014/main" id="{66EFB63F-F178-1DBB-A601-49A36AF40519}"/>
              </a:ext>
            </a:extLst>
          </p:cNvPr>
          <p:cNvCxnSpPr>
            <a:cxnSpLocks/>
            <a:stCxn id="64" idx="1"/>
            <a:endCxn id="16" idx="3"/>
          </p:cNvCxnSpPr>
          <p:nvPr/>
        </p:nvCxnSpPr>
        <p:spPr>
          <a:xfrm rot="10800000" flipV="1">
            <a:off x="19793455" y="12886084"/>
            <a:ext cx="718543" cy="1579957"/>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9C2725D5-71F4-1B7B-0192-A63B9407EFD2}"/>
              </a:ext>
            </a:extLst>
          </p:cNvPr>
          <p:cNvCxnSpPr>
            <a:cxnSpLocks/>
            <a:stCxn id="64" idx="3"/>
            <a:endCxn id="17" idx="1"/>
          </p:cNvCxnSpPr>
          <p:nvPr/>
        </p:nvCxnSpPr>
        <p:spPr>
          <a:xfrm>
            <a:off x="21779823" y="12886085"/>
            <a:ext cx="322257"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82" name="コネクタ: カギ線 81">
            <a:extLst>
              <a:ext uri="{FF2B5EF4-FFF2-40B4-BE49-F238E27FC236}">
                <a16:creationId xmlns:a16="http://schemas.microsoft.com/office/drawing/2014/main" id="{CC35E37A-4DE6-FD6E-59B8-EC6D85B866FB}"/>
              </a:ext>
            </a:extLst>
          </p:cNvPr>
          <p:cNvCxnSpPr>
            <a:cxnSpLocks/>
            <a:stCxn id="18" idx="1"/>
            <a:endCxn id="17" idx="3"/>
          </p:cNvCxnSpPr>
          <p:nvPr/>
        </p:nvCxnSpPr>
        <p:spPr>
          <a:xfrm rot="10800000" flipV="1">
            <a:off x="23369906" y="8260999"/>
            <a:ext cx="355356" cy="4625085"/>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5" name="コネクタ: カギ線 84">
            <a:extLst>
              <a:ext uri="{FF2B5EF4-FFF2-40B4-BE49-F238E27FC236}">
                <a16:creationId xmlns:a16="http://schemas.microsoft.com/office/drawing/2014/main" id="{F7B6D3C8-50E7-CADB-669F-8F18FADAA3E0}"/>
              </a:ext>
            </a:extLst>
          </p:cNvPr>
          <p:cNvCxnSpPr>
            <a:cxnSpLocks/>
            <a:stCxn id="19" idx="1"/>
            <a:endCxn id="18" idx="3"/>
          </p:cNvCxnSpPr>
          <p:nvPr/>
        </p:nvCxnSpPr>
        <p:spPr>
          <a:xfrm rot="10800000" flipV="1">
            <a:off x="24993089" y="6686200"/>
            <a:ext cx="402537" cy="157480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8" name="コネクタ: カギ線 87">
            <a:extLst>
              <a:ext uri="{FF2B5EF4-FFF2-40B4-BE49-F238E27FC236}">
                <a16:creationId xmlns:a16="http://schemas.microsoft.com/office/drawing/2014/main" id="{54DBE751-9604-D9F0-42C9-F9D8FEBC8E7E}"/>
              </a:ext>
            </a:extLst>
          </p:cNvPr>
          <p:cNvCxnSpPr>
            <a:cxnSpLocks/>
            <a:stCxn id="20" idx="1"/>
            <a:endCxn id="19" idx="3"/>
          </p:cNvCxnSpPr>
          <p:nvPr/>
        </p:nvCxnSpPr>
        <p:spPr>
          <a:xfrm rot="10800000" flipV="1">
            <a:off x="26663451" y="2063400"/>
            <a:ext cx="506568" cy="462280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1" name="コネクタ: カギ線 90">
            <a:extLst>
              <a:ext uri="{FF2B5EF4-FFF2-40B4-BE49-F238E27FC236}">
                <a16:creationId xmlns:a16="http://schemas.microsoft.com/office/drawing/2014/main" id="{99637DFF-4BCB-15D2-137E-BFFB27C7A91A}"/>
              </a:ext>
            </a:extLst>
          </p:cNvPr>
          <p:cNvCxnSpPr>
            <a:cxnSpLocks/>
            <a:stCxn id="21" idx="1"/>
            <a:endCxn id="19" idx="3"/>
          </p:cNvCxnSpPr>
          <p:nvPr/>
        </p:nvCxnSpPr>
        <p:spPr>
          <a:xfrm rot="10800000" flipV="1">
            <a:off x="26663451" y="5060600"/>
            <a:ext cx="2118804" cy="1625600"/>
          </a:xfrm>
          <a:prstGeom prst="bentConnector3">
            <a:avLst>
              <a:gd name="adj1" fmla="val 50000"/>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5" name="コネクタ: カギ線 94">
            <a:extLst>
              <a:ext uri="{FF2B5EF4-FFF2-40B4-BE49-F238E27FC236}">
                <a16:creationId xmlns:a16="http://schemas.microsoft.com/office/drawing/2014/main" id="{B021C1FB-6593-3137-84C7-10C2C3C2FF46}"/>
              </a:ext>
            </a:extLst>
          </p:cNvPr>
          <p:cNvCxnSpPr>
            <a:cxnSpLocks/>
            <a:stCxn id="22" idx="1"/>
            <a:endCxn id="21" idx="0"/>
          </p:cNvCxnSpPr>
          <p:nvPr/>
        </p:nvCxnSpPr>
        <p:spPr>
          <a:xfrm rot="10800000" flipV="1">
            <a:off x="29416168" y="2063400"/>
            <a:ext cx="978324" cy="2457200"/>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8" name="コネクタ: カギ線 97">
            <a:extLst>
              <a:ext uri="{FF2B5EF4-FFF2-40B4-BE49-F238E27FC236}">
                <a16:creationId xmlns:a16="http://schemas.microsoft.com/office/drawing/2014/main" id="{1CF94432-1126-06DC-E85D-8A2C9A126D9E}"/>
              </a:ext>
            </a:extLst>
          </p:cNvPr>
          <p:cNvCxnSpPr>
            <a:cxnSpLocks/>
            <a:stCxn id="23" idx="0"/>
            <a:endCxn id="22" idx="3"/>
          </p:cNvCxnSpPr>
          <p:nvPr/>
        </p:nvCxnSpPr>
        <p:spPr>
          <a:xfrm rot="16200000" flipV="1">
            <a:off x="30813152" y="2912566"/>
            <a:ext cx="2457200" cy="758867"/>
          </a:xfrm>
          <a:prstGeom prst="bentConnector2">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4DA24B64-18A1-12C6-C1B1-80923576AC08}"/>
              </a:ext>
            </a:extLst>
          </p:cNvPr>
          <p:cNvCxnSpPr>
            <a:cxnSpLocks/>
            <a:stCxn id="20" idx="3"/>
            <a:endCxn id="22" idx="1"/>
          </p:cNvCxnSpPr>
          <p:nvPr/>
        </p:nvCxnSpPr>
        <p:spPr>
          <a:xfrm>
            <a:off x="28437845" y="2063400"/>
            <a:ext cx="1956647" cy="0"/>
          </a:xfrm>
          <a:prstGeom prst="lin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107" name="テキスト ボックス 106">
            <a:extLst>
              <a:ext uri="{FF2B5EF4-FFF2-40B4-BE49-F238E27FC236}">
                <a16:creationId xmlns:a16="http://schemas.microsoft.com/office/drawing/2014/main" id="{6BA46F07-1794-5DA2-659A-7EE6175D5A3C}"/>
              </a:ext>
            </a:extLst>
          </p:cNvPr>
          <p:cNvSpPr txBox="1"/>
          <p:nvPr/>
        </p:nvSpPr>
        <p:spPr>
          <a:xfrm>
            <a:off x="689761" y="565127"/>
            <a:ext cx="8802410" cy="584775"/>
          </a:xfrm>
          <a:prstGeom prst="rect">
            <a:avLst/>
          </a:prstGeom>
          <a:noFill/>
        </p:spPr>
        <p:txBody>
          <a:bodyPr wrap="none" rtlCol="0">
            <a:spAutoFit/>
          </a:bodyPr>
          <a:lstStyle/>
          <a:p>
            <a:r>
              <a:rPr kumimoji="1" lang="ja-JP" altLang="en-US" sz="3200" dirty="0">
                <a:latin typeface="メイリオ" panose="020B0604030504040204" pitchFamily="50" charset="-128"/>
                <a:ea typeface="メイリオ" panose="020B0604030504040204" pitchFamily="50" charset="-128"/>
              </a:rPr>
              <a:t>フローチャート　テンプレート（３）サンプル</a:t>
            </a:r>
          </a:p>
        </p:txBody>
      </p:sp>
      <p:grpSp>
        <p:nvGrpSpPr>
          <p:cNvPr id="108" name="グループ化 107">
            <a:extLst>
              <a:ext uri="{FF2B5EF4-FFF2-40B4-BE49-F238E27FC236}">
                <a16:creationId xmlns:a16="http://schemas.microsoft.com/office/drawing/2014/main" id="{35FF8B2F-E131-0F8B-B8A0-B74F18E98577}"/>
              </a:ext>
            </a:extLst>
          </p:cNvPr>
          <p:cNvGrpSpPr/>
          <p:nvPr/>
        </p:nvGrpSpPr>
        <p:grpSpPr>
          <a:xfrm>
            <a:off x="12119682" y="8885832"/>
            <a:ext cx="362566" cy="228998"/>
            <a:chOff x="16524280" y="6339591"/>
            <a:chExt cx="655669" cy="414122"/>
          </a:xfrm>
        </p:grpSpPr>
        <p:sp>
          <p:nvSpPr>
            <p:cNvPr id="109" name="正方形/長方形 108">
              <a:extLst>
                <a:ext uri="{FF2B5EF4-FFF2-40B4-BE49-F238E27FC236}">
                  <a16:creationId xmlns:a16="http://schemas.microsoft.com/office/drawing/2014/main" id="{FAC794C7-AA16-AF14-1975-A9FD357AD469}"/>
                </a:ext>
              </a:extLst>
            </p:cNvPr>
            <p:cNvSpPr/>
            <p:nvPr/>
          </p:nvSpPr>
          <p:spPr>
            <a:xfrm>
              <a:off x="16524280" y="6339606"/>
              <a:ext cx="655669" cy="414107"/>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二等辺三角形 109">
              <a:extLst>
                <a:ext uri="{FF2B5EF4-FFF2-40B4-BE49-F238E27FC236}">
                  <a16:creationId xmlns:a16="http://schemas.microsoft.com/office/drawing/2014/main" id="{A97E598A-BF6F-B77B-A0B6-327EA0FE1603}"/>
                </a:ext>
              </a:extLst>
            </p:cNvPr>
            <p:cNvSpPr/>
            <p:nvPr/>
          </p:nvSpPr>
          <p:spPr>
            <a:xfrm flipV="1">
              <a:off x="16572592" y="6339591"/>
              <a:ext cx="559044" cy="207429"/>
            </a:xfrm>
            <a:prstGeom prst="triangl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 name="円柱 110">
            <a:extLst>
              <a:ext uri="{FF2B5EF4-FFF2-40B4-BE49-F238E27FC236}">
                <a16:creationId xmlns:a16="http://schemas.microsoft.com/office/drawing/2014/main" id="{22B66B93-BBD6-E251-2181-47CF86102B7D}"/>
              </a:ext>
            </a:extLst>
          </p:cNvPr>
          <p:cNvSpPr>
            <a:spLocks/>
          </p:cNvSpPr>
          <p:nvPr/>
        </p:nvSpPr>
        <p:spPr>
          <a:xfrm>
            <a:off x="14796876" y="11771562"/>
            <a:ext cx="351308" cy="337127"/>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柱 111">
            <a:extLst>
              <a:ext uri="{FF2B5EF4-FFF2-40B4-BE49-F238E27FC236}">
                <a16:creationId xmlns:a16="http://schemas.microsoft.com/office/drawing/2014/main" id="{CFB6D3FD-5227-B0EE-55F0-CEF5EAE98B2D}"/>
              </a:ext>
            </a:extLst>
          </p:cNvPr>
          <p:cNvSpPr>
            <a:spLocks/>
          </p:cNvSpPr>
          <p:nvPr/>
        </p:nvSpPr>
        <p:spPr>
          <a:xfrm>
            <a:off x="15365063" y="13257521"/>
            <a:ext cx="351308" cy="337127"/>
          </a:xfrm>
          <a:prstGeom prst="can">
            <a:avLst>
              <a:gd name="adj" fmla="val 36130"/>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4" name="グループ化 113">
            <a:extLst>
              <a:ext uri="{FF2B5EF4-FFF2-40B4-BE49-F238E27FC236}">
                <a16:creationId xmlns:a16="http://schemas.microsoft.com/office/drawing/2014/main" id="{0EBFDA96-2F21-A7C2-E60B-94F524FB7C44}"/>
              </a:ext>
            </a:extLst>
          </p:cNvPr>
          <p:cNvGrpSpPr/>
          <p:nvPr/>
        </p:nvGrpSpPr>
        <p:grpSpPr>
          <a:xfrm>
            <a:off x="15665810" y="15208448"/>
            <a:ext cx="362566" cy="228998"/>
            <a:chOff x="16524280" y="6339591"/>
            <a:chExt cx="655669" cy="414122"/>
          </a:xfrm>
        </p:grpSpPr>
        <p:sp>
          <p:nvSpPr>
            <p:cNvPr id="115" name="正方形/長方形 114">
              <a:extLst>
                <a:ext uri="{FF2B5EF4-FFF2-40B4-BE49-F238E27FC236}">
                  <a16:creationId xmlns:a16="http://schemas.microsoft.com/office/drawing/2014/main" id="{2A29E7F3-CB01-09EC-0246-D196A682C56F}"/>
                </a:ext>
              </a:extLst>
            </p:cNvPr>
            <p:cNvSpPr/>
            <p:nvPr/>
          </p:nvSpPr>
          <p:spPr>
            <a:xfrm>
              <a:off x="16524280" y="6339606"/>
              <a:ext cx="655669" cy="414107"/>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二等辺三角形 115">
              <a:extLst>
                <a:ext uri="{FF2B5EF4-FFF2-40B4-BE49-F238E27FC236}">
                  <a16:creationId xmlns:a16="http://schemas.microsoft.com/office/drawing/2014/main" id="{F23E8613-C80E-DE64-9137-6D746AD99DE3}"/>
                </a:ext>
              </a:extLst>
            </p:cNvPr>
            <p:cNvSpPr/>
            <p:nvPr/>
          </p:nvSpPr>
          <p:spPr>
            <a:xfrm flipV="1">
              <a:off x="16572592" y="6339591"/>
              <a:ext cx="559044" cy="207429"/>
            </a:xfrm>
            <a:prstGeom prst="triangle">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7" name="ひし形 116">
            <a:extLst>
              <a:ext uri="{FF2B5EF4-FFF2-40B4-BE49-F238E27FC236}">
                <a16:creationId xmlns:a16="http://schemas.microsoft.com/office/drawing/2014/main" id="{C07B0F05-73B2-C9E0-8403-D91CC4DBA20A}"/>
              </a:ext>
            </a:extLst>
          </p:cNvPr>
          <p:cNvSpPr>
            <a:spLocks noChangeAspect="1"/>
          </p:cNvSpPr>
          <p:nvPr/>
        </p:nvSpPr>
        <p:spPr>
          <a:xfrm>
            <a:off x="8721511" y="6516051"/>
            <a:ext cx="357179" cy="340298"/>
          </a:xfrm>
          <a:prstGeom prst="diamond">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lang="ja-JP" altLang="en-US" sz="12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0" name="テキスト ボックス 119">
            <a:extLst>
              <a:ext uri="{FF2B5EF4-FFF2-40B4-BE49-F238E27FC236}">
                <a16:creationId xmlns:a16="http://schemas.microsoft.com/office/drawing/2014/main" id="{84D0B93B-459A-BAA9-6474-4CBB482C30DD}"/>
              </a:ext>
            </a:extLst>
          </p:cNvPr>
          <p:cNvSpPr txBox="1"/>
          <p:nvPr/>
        </p:nvSpPr>
        <p:spPr>
          <a:xfrm>
            <a:off x="9078690" y="6718555"/>
            <a:ext cx="1005403" cy="338554"/>
          </a:xfrm>
          <a:prstGeom prst="rect">
            <a:avLst/>
          </a:prstGeom>
          <a:noFill/>
        </p:spPr>
        <p:txBody>
          <a:bodyPr wrap="none" rtlCol="0">
            <a:spAutoFit/>
          </a:bodyPr>
          <a:lstStyle/>
          <a:p>
            <a:r>
              <a:rPr kumimoji="1" lang="ja-JP" altLang="en-US" sz="1600" dirty="0">
                <a:latin typeface="メイリオ" panose="020B0604030504040204" pitchFamily="50" charset="-128"/>
                <a:ea typeface="メイリオ" panose="020B0604030504040204" pitchFamily="50" charset="-128"/>
              </a:rPr>
              <a:t>在庫なし</a:t>
            </a:r>
          </a:p>
        </p:txBody>
      </p:sp>
      <p:sp>
        <p:nvSpPr>
          <p:cNvPr id="121" name="テキスト ボックス 120">
            <a:extLst>
              <a:ext uri="{FF2B5EF4-FFF2-40B4-BE49-F238E27FC236}">
                <a16:creationId xmlns:a16="http://schemas.microsoft.com/office/drawing/2014/main" id="{7CD0CA5C-4D84-E4EE-E25E-B8DFCADBD144}"/>
              </a:ext>
            </a:extLst>
          </p:cNvPr>
          <p:cNvSpPr txBox="1"/>
          <p:nvPr/>
        </p:nvSpPr>
        <p:spPr>
          <a:xfrm>
            <a:off x="8998492" y="6012361"/>
            <a:ext cx="1005403" cy="338554"/>
          </a:xfrm>
          <a:prstGeom prst="rect">
            <a:avLst/>
          </a:prstGeom>
          <a:noFill/>
        </p:spPr>
        <p:txBody>
          <a:bodyPr wrap="none" rtlCol="0">
            <a:spAutoFit/>
          </a:bodyPr>
          <a:lstStyle/>
          <a:p>
            <a:r>
              <a:rPr kumimoji="1" lang="ja-JP" altLang="en-US" sz="1600" dirty="0">
                <a:latin typeface="メイリオ" panose="020B0604030504040204" pitchFamily="50" charset="-128"/>
                <a:ea typeface="メイリオ" panose="020B0604030504040204" pitchFamily="50" charset="-128"/>
              </a:rPr>
              <a:t>在庫あり</a:t>
            </a:r>
          </a:p>
        </p:txBody>
      </p:sp>
      <p:cxnSp>
        <p:nvCxnSpPr>
          <p:cNvPr id="122" name="コネクタ: カギ線 121">
            <a:extLst>
              <a:ext uri="{FF2B5EF4-FFF2-40B4-BE49-F238E27FC236}">
                <a16:creationId xmlns:a16="http://schemas.microsoft.com/office/drawing/2014/main" id="{C79A5DB1-0437-DC81-2D2B-15825BA32049}"/>
              </a:ext>
            </a:extLst>
          </p:cNvPr>
          <p:cNvCxnSpPr>
            <a:cxnSpLocks/>
            <a:stCxn id="19" idx="0"/>
            <a:endCxn id="117" idx="0"/>
          </p:cNvCxnSpPr>
          <p:nvPr/>
        </p:nvCxnSpPr>
        <p:spPr>
          <a:xfrm rot="16200000" flipH="1" flipV="1">
            <a:off x="17279894" y="-2233594"/>
            <a:ext cx="369851" cy="17129437"/>
          </a:xfrm>
          <a:prstGeom prst="bentConnector3">
            <a:avLst>
              <a:gd name="adj1" fmla="val -61809"/>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3" name="フローチャート: 書類 132">
            <a:extLst>
              <a:ext uri="{FF2B5EF4-FFF2-40B4-BE49-F238E27FC236}">
                <a16:creationId xmlns:a16="http://schemas.microsoft.com/office/drawing/2014/main" id="{240ECAE8-5124-C767-769D-2DCE11547934}"/>
              </a:ext>
            </a:extLst>
          </p:cNvPr>
          <p:cNvSpPr/>
          <p:nvPr/>
        </p:nvSpPr>
        <p:spPr>
          <a:xfrm>
            <a:off x="27544189" y="6145598"/>
            <a:ext cx="486487" cy="325946"/>
          </a:xfrm>
          <a:prstGeom prst="flowChartDocument">
            <a:avLst/>
          </a:prstGeom>
          <a:solidFill>
            <a:schemeClr val="bg1"/>
          </a:solidFill>
          <a:ln w="28575">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52953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1883</TotalTime>
  <Words>444</Words>
  <Application>Microsoft Office PowerPoint</Application>
  <PresentationFormat>ユーザー設定</PresentationFormat>
  <Paragraphs>116</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メイリオ</vt:lpstr>
      <vt:lpstr>游ゴシック</vt:lpstr>
      <vt:lpstr>Aptos</vt:lpstr>
      <vt:lpstr>Aptos Display</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土方雅之</dc:creator>
  <cp:lastModifiedBy>土方雅之</cp:lastModifiedBy>
  <cp:revision>1</cp:revision>
  <dcterms:created xsi:type="dcterms:W3CDTF">2024-04-12T22:02:58Z</dcterms:created>
  <dcterms:modified xsi:type="dcterms:W3CDTF">2024-05-25T15:43:19Z</dcterms:modified>
</cp:coreProperties>
</file>