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2" r:id="rId2"/>
  </p:sldMasterIdLst>
  <p:notesMasterIdLst>
    <p:notesMasterId r:id="rId15"/>
  </p:notesMasterIdLst>
  <p:sldIdLst>
    <p:sldId id="256" r:id="rId3"/>
    <p:sldId id="799" r:id="rId4"/>
    <p:sldId id="260" r:id="rId5"/>
    <p:sldId id="261" r:id="rId6"/>
    <p:sldId id="798" r:id="rId7"/>
    <p:sldId id="791" r:id="rId8"/>
    <p:sldId id="792" r:id="rId9"/>
    <p:sldId id="793" r:id="rId10"/>
    <p:sldId id="796" r:id="rId11"/>
    <p:sldId id="794" r:id="rId12"/>
    <p:sldId id="795" r:id="rId13"/>
    <p:sldId id="797"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836" y="12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土方雅之" userId="50c032e7-54fb-49da-b366-ca40689d108a" providerId="ADAL" clId="{3F2A9B60-558E-4AD1-83CD-48ACF9A22D77}"/>
    <pc:docChg chg="undo custSel addSld delSld modSld delMainMaster">
      <pc:chgData name="土方雅之" userId="50c032e7-54fb-49da-b366-ca40689d108a" providerId="ADAL" clId="{3F2A9B60-558E-4AD1-83CD-48ACF9A22D77}" dt="2024-12-05T05:38:44.937" v="1542" actId="1036"/>
      <pc:docMkLst>
        <pc:docMk/>
      </pc:docMkLst>
      <pc:sldChg chg="addSp delSp modSp mod">
        <pc:chgData name="土方雅之" userId="50c032e7-54fb-49da-b366-ca40689d108a" providerId="ADAL" clId="{3F2A9B60-558E-4AD1-83CD-48ACF9A22D77}" dt="2024-12-03T21:39:09.827" v="952" actId="1036"/>
        <pc:sldMkLst>
          <pc:docMk/>
          <pc:sldMk cId="178877244" sldId="256"/>
        </pc:sldMkLst>
        <pc:spChg chg="add del mod">
          <ac:chgData name="土方雅之" userId="50c032e7-54fb-49da-b366-ca40689d108a" providerId="ADAL" clId="{3F2A9B60-558E-4AD1-83CD-48ACF9A22D77}" dt="2024-12-03T21:39:09.827" v="952" actId="1036"/>
          <ac:spMkLst>
            <pc:docMk/>
            <pc:sldMk cId="178877244" sldId="256"/>
            <ac:spMk id="2" creationId="{E4626839-9A3A-45A8-8BAF-4B5CCECA9647}"/>
          </ac:spMkLst>
        </pc:spChg>
        <pc:spChg chg="mod">
          <ac:chgData name="土方雅之" userId="50c032e7-54fb-49da-b366-ca40689d108a" providerId="ADAL" clId="{3F2A9B60-558E-4AD1-83CD-48ACF9A22D77}" dt="2024-12-03T21:39:09.827" v="952" actId="1036"/>
          <ac:spMkLst>
            <pc:docMk/>
            <pc:sldMk cId="178877244" sldId="256"/>
            <ac:spMk id="3" creationId="{8EC778B3-7330-47EC-8FA3-A4FF79EC40A0}"/>
          </ac:spMkLst>
        </pc:spChg>
        <pc:spChg chg="del mod">
          <ac:chgData name="土方雅之" userId="50c032e7-54fb-49da-b366-ca40689d108a" providerId="ADAL" clId="{3F2A9B60-558E-4AD1-83CD-48ACF9A22D77}" dt="2024-12-03T21:38:39.959" v="930" actId="478"/>
          <ac:spMkLst>
            <pc:docMk/>
            <pc:sldMk cId="178877244" sldId="256"/>
            <ac:spMk id="4" creationId="{3B5F40D0-7A72-4351-8F51-CD1348CF25F3}"/>
          </ac:spMkLst>
        </pc:spChg>
        <pc:spChg chg="del">
          <ac:chgData name="土方雅之" userId="50c032e7-54fb-49da-b366-ca40689d108a" providerId="ADAL" clId="{3F2A9B60-558E-4AD1-83CD-48ACF9A22D77}" dt="2024-12-03T21:29:16.890" v="871" actId="478"/>
          <ac:spMkLst>
            <pc:docMk/>
            <pc:sldMk cId="178877244" sldId="256"/>
            <ac:spMk id="5" creationId="{EAEE8636-D6EA-446A-86A2-C188DAFC79CB}"/>
          </ac:spMkLst>
        </pc:spChg>
        <pc:spChg chg="del">
          <ac:chgData name="土方雅之" userId="50c032e7-54fb-49da-b366-ca40689d108a" providerId="ADAL" clId="{3F2A9B60-558E-4AD1-83CD-48ACF9A22D77}" dt="2024-11-28T06:15:22.511" v="580" actId="478"/>
          <ac:spMkLst>
            <pc:docMk/>
            <pc:sldMk cId="178877244" sldId="256"/>
            <ac:spMk id="6" creationId="{55767DCE-188D-486C-8002-C68B8AF5DE17}"/>
          </ac:spMkLst>
        </pc:spChg>
        <pc:spChg chg="del">
          <ac:chgData name="土方雅之" userId="50c032e7-54fb-49da-b366-ca40689d108a" providerId="ADAL" clId="{3F2A9B60-558E-4AD1-83CD-48ACF9A22D77}" dt="2024-11-28T06:15:24.167" v="581" actId="478"/>
          <ac:spMkLst>
            <pc:docMk/>
            <pc:sldMk cId="178877244" sldId="256"/>
            <ac:spMk id="7" creationId="{0065EC41-AECD-B8BD-EEBC-B877B49B4B77}"/>
          </ac:spMkLst>
        </pc:spChg>
        <pc:spChg chg="add del mod">
          <ac:chgData name="土方雅之" userId="50c032e7-54fb-49da-b366-ca40689d108a" providerId="ADAL" clId="{3F2A9B60-558E-4AD1-83CD-48ACF9A22D77}" dt="2024-12-03T21:38:38.573" v="929" actId="478"/>
          <ac:spMkLst>
            <pc:docMk/>
            <pc:sldMk cId="178877244" sldId="256"/>
            <ac:spMk id="7" creationId="{C86BF91C-278D-F698-4897-940FB1E6CDA5}"/>
          </ac:spMkLst>
        </pc:spChg>
        <pc:picChg chg="add mod">
          <ac:chgData name="土方雅之" userId="50c032e7-54fb-49da-b366-ca40689d108a" providerId="ADAL" clId="{3F2A9B60-558E-4AD1-83CD-48ACF9A22D77}" dt="2024-12-03T21:38:57.648" v="934"/>
          <ac:picMkLst>
            <pc:docMk/>
            <pc:sldMk cId="178877244" sldId="256"/>
            <ac:picMk id="8" creationId="{E6778F46-CD68-0088-A276-94AFAEB4ECE3}"/>
          </ac:picMkLst>
        </pc:picChg>
      </pc:sldChg>
      <pc:sldChg chg="del">
        <pc:chgData name="土方雅之" userId="50c032e7-54fb-49da-b366-ca40689d108a" providerId="ADAL" clId="{3F2A9B60-558E-4AD1-83CD-48ACF9A22D77}" dt="2024-11-28T06:03:09.673" v="119" actId="47"/>
        <pc:sldMkLst>
          <pc:docMk/>
          <pc:sldMk cId="2200590718" sldId="257"/>
        </pc:sldMkLst>
      </pc:sldChg>
      <pc:sldChg chg="del">
        <pc:chgData name="土方雅之" userId="50c032e7-54fb-49da-b366-ca40689d108a" providerId="ADAL" clId="{3F2A9B60-558E-4AD1-83CD-48ACF9A22D77}" dt="2024-12-03T21:29:05.897" v="870" actId="47"/>
        <pc:sldMkLst>
          <pc:docMk/>
          <pc:sldMk cId="3378807678" sldId="259"/>
        </pc:sldMkLst>
      </pc:sldChg>
      <pc:sldChg chg="addSp delSp modSp new mod">
        <pc:chgData name="土方雅之" userId="50c032e7-54fb-49da-b366-ca40689d108a" providerId="ADAL" clId="{3F2A9B60-558E-4AD1-83CD-48ACF9A22D77}" dt="2024-12-03T21:38:34.863" v="927" actId="478"/>
        <pc:sldMkLst>
          <pc:docMk/>
          <pc:sldMk cId="377000363" sldId="260"/>
        </pc:sldMkLst>
        <pc:spChg chg="del">
          <ac:chgData name="土方雅之" userId="50c032e7-54fb-49da-b366-ca40689d108a" providerId="ADAL" clId="{3F2A9B60-558E-4AD1-83CD-48ACF9A22D77}" dt="2024-11-28T06:03:44.798" v="124" actId="478"/>
          <ac:spMkLst>
            <pc:docMk/>
            <pc:sldMk cId="377000363" sldId="260"/>
            <ac:spMk id="2" creationId="{A0D1A30F-ECAD-7033-5C9B-65D0A6C46354}"/>
          </ac:spMkLst>
        </pc:spChg>
        <pc:spChg chg="del">
          <ac:chgData name="土方雅之" userId="50c032e7-54fb-49da-b366-ca40689d108a" providerId="ADAL" clId="{3F2A9B60-558E-4AD1-83CD-48ACF9A22D77}" dt="2024-11-28T06:03:44.798" v="124" actId="478"/>
          <ac:spMkLst>
            <pc:docMk/>
            <pc:sldMk cId="377000363" sldId="260"/>
            <ac:spMk id="3" creationId="{3EA3FD18-E69F-B75E-B5A3-71CEBC9A9F01}"/>
          </ac:spMkLst>
        </pc:spChg>
        <pc:spChg chg="add del mod">
          <ac:chgData name="土方雅之" userId="50c032e7-54fb-49da-b366-ca40689d108a" providerId="ADAL" clId="{3F2A9B60-558E-4AD1-83CD-48ACF9A22D77}" dt="2024-12-03T21:38:34.863" v="927" actId="478"/>
          <ac:spMkLst>
            <pc:docMk/>
            <pc:sldMk cId="377000363" sldId="260"/>
            <ac:spMk id="3" creationId="{55185AF5-903E-818F-D4DC-3F741DD3B77E}"/>
          </ac:spMkLst>
        </pc:spChg>
        <pc:spChg chg="add del mod">
          <ac:chgData name="土方雅之" userId="50c032e7-54fb-49da-b366-ca40689d108a" providerId="ADAL" clId="{3F2A9B60-558E-4AD1-83CD-48ACF9A22D77}" dt="2024-12-03T21:38:32.970" v="926" actId="478"/>
          <ac:spMkLst>
            <pc:docMk/>
            <pc:sldMk cId="377000363" sldId="260"/>
            <ac:spMk id="7" creationId="{7D624FB5-672C-3912-04A0-6E91EB671D8E}"/>
          </ac:spMkLst>
        </pc:spChg>
        <pc:spChg chg="add del mod">
          <ac:chgData name="土方雅之" userId="50c032e7-54fb-49da-b366-ca40689d108a" providerId="ADAL" clId="{3F2A9B60-558E-4AD1-83CD-48ACF9A22D77}" dt="2024-11-28T06:04:19.466" v="191" actId="478"/>
          <ac:spMkLst>
            <pc:docMk/>
            <pc:sldMk cId="377000363" sldId="260"/>
            <ac:spMk id="8" creationId="{C2C1E5D3-D3E4-605D-86E8-DB059630FB9D}"/>
          </ac:spMkLst>
        </pc:spChg>
        <pc:spChg chg="add del mod">
          <ac:chgData name="土方雅之" userId="50c032e7-54fb-49da-b366-ca40689d108a" providerId="ADAL" clId="{3F2A9B60-558E-4AD1-83CD-48ACF9A22D77}" dt="2024-11-28T06:04:19.466" v="191" actId="478"/>
          <ac:spMkLst>
            <pc:docMk/>
            <pc:sldMk cId="377000363" sldId="260"/>
            <ac:spMk id="9" creationId="{73D28BF9-BFAC-2818-90DE-D75688FCE2D9}"/>
          </ac:spMkLst>
        </pc:spChg>
        <pc:spChg chg="add del mod">
          <ac:chgData name="土方雅之" userId="50c032e7-54fb-49da-b366-ca40689d108a" providerId="ADAL" clId="{3F2A9B60-558E-4AD1-83CD-48ACF9A22D77}" dt="2024-11-28T06:04:19.466" v="191" actId="478"/>
          <ac:spMkLst>
            <pc:docMk/>
            <pc:sldMk cId="377000363" sldId="260"/>
            <ac:spMk id="10" creationId="{5B0375BE-3870-3BF2-7921-D17224C650AF}"/>
          </ac:spMkLst>
        </pc:spChg>
        <pc:spChg chg="add del mod">
          <ac:chgData name="土方雅之" userId="50c032e7-54fb-49da-b366-ca40689d108a" providerId="ADAL" clId="{3F2A9B60-558E-4AD1-83CD-48ACF9A22D77}" dt="2024-11-28T06:04:19.466" v="191" actId="478"/>
          <ac:spMkLst>
            <pc:docMk/>
            <pc:sldMk cId="377000363" sldId="260"/>
            <ac:spMk id="11" creationId="{48D05361-92EC-3F91-5FF0-52C5B4D984FB}"/>
          </ac:spMkLst>
        </pc:spChg>
        <pc:spChg chg="add del mod">
          <ac:chgData name="土方雅之" userId="50c032e7-54fb-49da-b366-ca40689d108a" providerId="ADAL" clId="{3F2A9B60-558E-4AD1-83CD-48ACF9A22D77}" dt="2024-11-28T06:04:19.466" v="191" actId="478"/>
          <ac:spMkLst>
            <pc:docMk/>
            <pc:sldMk cId="377000363" sldId="260"/>
            <ac:spMk id="12" creationId="{7EC86AE2-5ABC-633F-3BBD-E0D20E87B192}"/>
          </ac:spMkLst>
        </pc:spChg>
        <pc:spChg chg="add del mod">
          <ac:chgData name="土方雅之" userId="50c032e7-54fb-49da-b366-ca40689d108a" providerId="ADAL" clId="{3F2A9B60-558E-4AD1-83CD-48ACF9A22D77}" dt="2024-11-28T06:04:19.466" v="191" actId="478"/>
          <ac:spMkLst>
            <pc:docMk/>
            <pc:sldMk cId="377000363" sldId="260"/>
            <ac:spMk id="13" creationId="{369D7174-55B0-4D81-EF0E-DE8A74AAB887}"/>
          </ac:spMkLst>
        </pc:spChg>
        <pc:spChg chg="add del mod">
          <ac:chgData name="土方雅之" userId="50c032e7-54fb-49da-b366-ca40689d108a" providerId="ADAL" clId="{3F2A9B60-558E-4AD1-83CD-48ACF9A22D77}" dt="2024-11-28T06:04:19.466" v="191" actId="478"/>
          <ac:spMkLst>
            <pc:docMk/>
            <pc:sldMk cId="377000363" sldId="260"/>
            <ac:spMk id="14" creationId="{DB3437F6-0D6F-0150-C2CE-944A42727CD3}"/>
          </ac:spMkLst>
        </pc:spChg>
        <pc:spChg chg="add del mod">
          <ac:chgData name="土方雅之" userId="50c032e7-54fb-49da-b366-ca40689d108a" providerId="ADAL" clId="{3F2A9B60-558E-4AD1-83CD-48ACF9A22D77}" dt="2024-11-28T06:04:19.466" v="191" actId="478"/>
          <ac:spMkLst>
            <pc:docMk/>
            <pc:sldMk cId="377000363" sldId="260"/>
            <ac:spMk id="15" creationId="{B6631312-28FD-8C0A-F036-392C08E392EA}"/>
          </ac:spMkLst>
        </pc:spChg>
        <pc:spChg chg="add del mod">
          <ac:chgData name="土方雅之" userId="50c032e7-54fb-49da-b366-ca40689d108a" providerId="ADAL" clId="{3F2A9B60-558E-4AD1-83CD-48ACF9A22D77}" dt="2024-11-28T06:04:19.466" v="191" actId="478"/>
          <ac:spMkLst>
            <pc:docMk/>
            <pc:sldMk cId="377000363" sldId="260"/>
            <ac:spMk id="16" creationId="{D21D5679-902E-00B0-2AAC-649AF6AB3402}"/>
          </ac:spMkLst>
        </pc:spChg>
        <pc:spChg chg="add del mod">
          <ac:chgData name="土方雅之" userId="50c032e7-54fb-49da-b366-ca40689d108a" providerId="ADAL" clId="{3F2A9B60-558E-4AD1-83CD-48ACF9A22D77}" dt="2024-11-28T06:04:19.466" v="191" actId="478"/>
          <ac:spMkLst>
            <pc:docMk/>
            <pc:sldMk cId="377000363" sldId="260"/>
            <ac:spMk id="17" creationId="{8E4B695F-2CED-60BD-7B02-3BCF3930B0A1}"/>
          </ac:spMkLst>
        </pc:spChg>
        <pc:spChg chg="add del mod">
          <ac:chgData name="土方雅之" userId="50c032e7-54fb-49da-b366-ca40689d108a" providerId="ADAL" clId="{3F2A9B60-558E-4AD1-83CD-48ACF9A22D77}" dt="2024-11-28T06:04:19.466" v="191" actId="478"/>
          <ac:spMkLst>
            <pc:docMk/>
            <pc:sldMk cId="377000363" sldId="260"/>
            <ac:spMk id="18" creationId="{5FE72AD7-0305-BA3F-D183-0A21D87D79FB}"/>
          </ac:spMkLst>
        </pc:spChg>
        <pc:spChg chg="add del mod">
          <ac:chgData name="土方雅之" userId="50c032e7-54fb-49da-b366-ca40689d108a" providerId="ADAL" clId="{3F2A9B60-558E-4AD1-83CD-48ACF9A22D77}" dt="2024-11-28T06:04:19.466" v="191" actId="478"/>
          <ac:spMkLst>
            <pc:docMk/>
            <pc:sldMk cId="377000363" sldId="260"/>
            <ac:spMk id="19" creationId="{985EB3D2-67D5-84A6-3D5F-1811DDA98E5B}"/>
          </ac:spMkLst>
        </pc:spChg>
        <pc:spChg chg="add del mod">
          <ac:chgData name="土方雅之" userId="50c032e7-54fb-49da-b366-ca40689d108a" providerId="ADAL" clId="{3F2A9B60-558E-4AD1-83CD-48ACF9A22D77}" dt="2024-11-28T06:04:19.466" v="191" actId="478"/>
          <ac:spMkLst>
            <pc:docMk/>
            <pc:sldMk cId="377000363" sldId="260"/>
            <ac:spMk id="20" creationId="{E492DAA6-5493-1BF8-63A1-BD626DB6B579}"/>
          </ac:spMkLst>
        </pc:spChg>
        <pc:spChg chg="add del mod">
          <ac:chgData name="土方雅之" userId="50c032e7-54fb-49da-b366-ca40689d108a" providerId="ADAL" clId="{3F2A9B60-558E-4AD1-83CD-48ACF9A22D77}" dt="2024-11-28T06:04:19.466" v="191" actId="478"/>
          <ac:spMkLst>
            <pc:docMk/>
            <pc:sldMk cId="377000363" sldId="260"/>
            <ac:spMk id="21" creationId="{F03EA6D7-1AAE-C84F-27FB-B79EFBF228BB}"/>
          </ac:spMkLst>
        </pc:spChg>
        <pc:spChg chg="add del mod">
          <ac:chgData name="土方雅之" userId="50c032e7-54fb-49da-b366-ca40689d108a" providerId="ADAL" clId="{3F2A9B60-558E-4AD1-83CD-48ACF9A22D77}" dt="2024-11-28T06:04:19.466" v="191" actId="478"/>
          <ac:spMkLst>
            <pc:docMk/>
            <pc:sldMk cId="377000363" sldId="260"/>
            <ac:spMk id="23" creationId="{BFEC2DC7-B828-37B5-3841-C60AA9C6CE15}"/>
          </ac:spMkLst>
        </pc:spChg>
        <pc:spChg chg="add del mod">
          <ac:chgData name="土方雅之" userId="50c032e7-54fb-49da-b366-ca40689d108a" providerId="ADAL" clId="{3F2A9B60-558E-4AD1-83CD-48ACF9A22D77}" dt="2024-11-28T06:04:19.466" v="191" actId="478"/>
          <ac:spMkLst>
            <pc:docMk/>
            <pc:sldMk cId="377000363" sldId="260"/>
            <ac:spMk id="25" creationId="{33F39D4B-5D6E-14BC-1BBF-70857284BFD4}"/>
          </ac:spMkLst>
        </pc:spChg>
        <pc:spChg chg="add del mod">
          <ac:chgData name="土方雅之" userId="50c032e7-54fb-49da-b366-ca40689d108a" providerId="ADAL" clId="{3F2A9B60-558E-4AD1-83CD-48ACF9A22D77}" dt="2024-11-28T06:04:19.466" v="191" actId="478"/>
          <ac:spMkLst>
            <pc:docMk/>
            <pc:sldMk cId="377000363" sldId="260"/>
            <ac:spMk id="27" creationId="{7D704355-C6FD-BEF1-DBE1-31FBDA21688E}"/>
          </ac:spMkLst>
        </pc:spChg>
        <pc:spChg chg="add del mod">
          <ac:chgData name="土方雅之" userId="50c032e7-54fb-49da-b366-ca40689d108a" providerId="ADAL" clId="{3F2A9B60-558E-4AD1-83CD-48ACF9A22D77}" dt="2024-11-28T06:04:19.466" v="191" actId="478"/>
          <ac:spMkLst>
            <pc:docMk/>
            <pc:sldMk cId="377000363" sldId="260"/>
            <ac:spMk id="29" creationId="{CF5B7F6F-F151-AA2E-777A-47BC32ECEFB5}"/>
          </ac:spMkLst>
        </pc:spChg>
        <pc:spChg chg="add del mod">
          <ac:chgData name="土方雅之" userId="50c032e7-54fb-49da-b366-ca40689d108a" providerId="ADAL" clId="{3F2A9B60-558E-4AD1-83CD-48ACF9A22D77}" dt="2024-11-28T06:04:19.466" v="191" actId="478"/>
          <ac:spMkLst>
            <pc:docMk/>
            <pc:sldMk cId="377000363" sldId="260"/>
            <ac:spMk id="30" creationId="{2ABBCA1E-F412-C3E4-8988-8D24913ED13F}"/>
          </ac:spMkLst>
        </pc:spChg>
        <pc:spChg chg="add mod">
          <ac:chgData name="土方雅之" userId="50c032e7-54fb-49da-b366-ca40689d108a" providerId="ADAL" clId="{3F2A9B60-558E-4AD1-83CD-48ACF9A22D77}" dt="2024-11-28T06:07:39.984" v="346" actId="403"/>
          <ac:spMkLst>
            <pc:docMk/>
            <pc:sldMk cId="377000363" sldId="260"/>
            <ac:spMk id="31" creationId="{1843D668-4327-821E-9CD5-D34749A35150}"/>
          </ac:spMkLst>
        </pc:spChg>
        <pc:spChg chg="add mod">
          <ac:chgData name="土方雅之" userId="50c032e7-54fb-49da-b366-ca40689d108a" providerId="ADAL" clId="{3F2A9B60-558E-4AD1-83CD-48ACF9A22D77}" dt="2024-11-28T06:03:52.672" v="126"/>
          <ac:spMkLst>
            <pc:docMk/>
            <pc:sldMk cId="377000363" sldId="260"/>
            <ac:spMk id="32" creationId="{6E85199C-6DDF-4B3D-62DE-5E8EFBA63349}"/>
          </ac:spMkLst>
        </pc:spChg>
        <pc:spChg chg="add mod">
          <ac:chgData name="土方雅之" userId="50c032e7-54fb-49da-b366-ca40689d108a" providerId="ADAL" clId="{3F2A9B60-558E-4AD1-83CD-48ACF9A22D77}" dt="2024-11-28T06:03:52.672" v="126"/>
          <ac:spMkLst>
            <pc:docMk/>
            <pc:sldMk cId="377000363" sldId="260"/>
            <ac:spMk id="33" creationId="{D9593093-D517-27BC-C437-5B1AEDAE2B95}"/>
          </ac:spMkLst>
        </pc:spChg>
        <pc:spChg chg="add mod">
          <ac:chgData name="土方雅之" userId="50c032e7-54fb-49da-b366-ca40689d108a" providerId="ADAL" clId="{3F2A9B60-558E-4AD1-83CD-48ACF9A22D77}" dt="2024-11-28T06:03:52.672" v="126"/>
          <ac:spMkLst>
            <pc:docMk/>
            <pc:sldMk cId="377000363" sldId="260"/>
            <ac:spMk id="34" creationId="{DE297229-C230-996B-93FE-E74B68752A6A}"/>
          </ac:spMkLst>
        </pc:spChg>
        <pc:spChg chg="add mod">
          <ac:chgData name="土方雅之" userId="50c032e7-54fb-49da-b366-ca40689d108a" providerId="ADAL" clId="{3F2A9B60-558E-4AD1-83CD-48ACF9A22D77}" dt="2024-11-28T06:03:52.672" v="126"/>
          <ac:spMkLst>
            <pc:docMk/>
            <pc:sldMk cId="377000363" sldId="260"/>
            <ac:spMk id="35" creationId="{B5E75733-ABB6-1587-C2D2-1A0EDA546DA8}"/>
          </ac:spMkLst>
        </pc:spChg>
        <pc:spChg chg="add mod">
          <ac:chgData name="土方雅之" userId="50c032e7-54fb-49da-b366-ca40689d108a" providerId="ADAL" clId="{3F2A9B60-558E-4AD1-83CD-48ACF9A22D77}" dt="2024-11-28T06:03:52.672" v="126"/>
          <ac:spMkLst>
            <pc:docMk/>
            <pc:sldMk cId="377000363" sldId="260"/>
            <ac:spMk id="36" creationId="{3608C439-669F-FA15-C14F-3106B132EDA4}"/>
          </ac:spMkLst>
        </pc:spChg>
        <pc:spChg chg="add mod">
          <ac:chgData name="土方雅之" userId="50c032e7-54fb-49da-b366-ca40689d108a" providerId="ADAL" clId="{3F2A9B60-558E-4AD1-83CD-48ACF9A22D77}" dt="2024-11-28T06:03:52.672" v="126"/>
          <ac:spMkLst>
            <pc:docMk/>
            <pc:sldMk cId="377000363" sldId="260"/>
            <ac:spMk id="37" creationId="{CEEBBC8D-D16F-2B63-93A5-65D2E80F97A2}"/>
          </ac:spMkLst>
        </pc:spChg>
        <pc:spChg chg="add mod">
          <ac:chgData name="土方雅之" userId="50c032e7-54fb-49da-b366-ca40689d108a" providerId="ADAL" clId="{3F2A9B60-558E-4AD1-83CD-48ACF9A22D77}" dt="2024-11-28T06:03:52.672" v="126"/>
          <ac:spMkLst>
            <pc:docMk/>
            <pc:sldMk cId="377000363" sldId="260"/>
            <ac:spMk id="38" creationId="{8419ACA7-48F3-1626-96CF-DEB16FD7479A}"/>
          </ac:spMkLst>
        </pc:spChg>
        <pc:spChg chg="add del mod">
          <ac:chgData name="土方雅之" userId="50c032e7-54fb-49da-b366-ca40689d108a" providerId="ADAL" clId="{3F2A9B60-558E-4AD1-83CD-48ACF9A22D77}" dt="2024-11-28T06:04:38.190" v="197" actId="478"/>
          <ac:spMkLst>
            <pc:docMk/>
            <pc:sldMk cId="377000363" sldId="260"/>
            <ac:spMk id="40" creationId="{8B786749-FBB0-87B0-9674-323404EEA484}"/>
          </ac:spMkLst>
        </pc:spChg>
        <pc:spChg chg="add mod">
          <ac:chgData name="土方雅之" userId="50c032e7-54fb-49da-b366-ca40689d108a" providerId="ADAL" clId="{3F2A9B60-558E-4AD1-83CD-48ACF9A22D77}" dt="2024-11-28T06:04:26.516" v="193"/>
          <ac:spMkLst>
            <pc:docMk/>
            <pc:sldMk cId="377000363" sldId="260"/>
            <ac:spMk id="41" creationId="{F4F72AD0-A8C9-4635-2622-763F04D694D4}"/>
          </ac:spMkLst>
        </pc:spChg>
        <pc:spChg chg="add mod">
          <ac:chgData name="土方雅之" userId="50c032e7-54fb-49da-b366-ca40689d108a" providerId="ADAL" clId="{3F2A9B60-558E-4AD1-83CD-48ACF9A22D77}" dt="2024-11-28T06:04:26.516" v="193"/>
          <ac:spMkLst>
            <pc:docMk/>
            <pc:sldMk cId="377000363" sldId="260"/>
            <ac:spMk id="42" creationId="{05DC5970-3AC9-760E-E74C-921C1E1D6FFE}"/>
          </ac:spMkLst>
        </pc:spChg>
        <pc:spChg chg="add mod">
          <ac:chgData name="土方雅之" userId="50c032e7-54fb-49da-b366-ca40689d108a" providerId="ADAL" clId="{3F2A9B60-558E-4AD1-83CD-48ACF9A22D77}" dt="2024-11-28T06:04:26.516" v="193"/>
          <ac:spMkLst>
            <pc:docMk/>
            <pc:sldMk cId="377000363" sldId="260"/>
            <ac:spMk id="43" creationId="{32DCE609-4693-5987-5FE5-3D0F5572D766}"/>
          </ac:spMkLst>
        </pc:spChg>
        <pc:spChg chg="add mod">
          <ac:chgData name="土方雅之" userId="50c032e7-54fb-49da-b366-ca40689d108a" providerId="ADAL" clId="{3F2A9B60-558E-4AD1-83CD-48ACF9A22D77}" dt="2024-11-28T06:04:26.516" v="193"/>
          <ac:spMkLst>
            <pc:docMk/>
            <pc:sldMk cId="377000363" sldId="260"/>
            <ac:spMk id="44" creationId="{3754FEEC-BB11-AE4E-0FCA-2919B76A5F93}"/>
          </ac:spMkLst>
        </pc:spChg>
        <pc:spChg chg="add mod">
          <ac:chgData name="土方雅之" userId="50c032e7-54fb-49da-b366-ca40689d108a" providerId="ADAL" clId="{3F2A9B60-558E-4AD1-83CD-48ACF9A22D77}" dt="2024-11-28T06:04:26.516" v="193"/>
          <ac:spMkLst>
            <pc:docMk/>
            <pc:sldMk cId="377000363" sldId="260"/>
            <ac:spMk id="45" creationId="{6B8A9CF8-5E49-E260-BE82-2C34D3318FF9}"/>
          </ac:spMkLst>
        </pc:spChg>
        <pc:spChg chg="add mod">
          <ac:chgData name="土方雅之" userId="50c032e7-54fb-49da-b366-ca40689d108a" providerId="ADAL" clId="{3F2A9B60-558E-4AD1-83CD-48ACF9A22D77}" dt="2024-11-28T06:04:26.516" v="193"/>
          <ac:spMkLst>
            <pc:docMk/>
            <pc:sldMk cId="377000363" sldId="260"/>
            <ac:spMk id="46" creationId="{ABD4612F-7DDC-84D2-0F33-633E518F24C5}"/>
          </ac:spMkLst>
        </pc:spChg>
        <pc:spChg chg="add mod">
          <ac:chgData name="土方雅之" userId="50c032e7-54fb-49da-b366-ca40689d108a" providerId="ADAL" clId="{3F2A9B60-558E-4AD1-83CD-48ACF9A22D77}" dt="2024-11-28T06:04:26.516" v="193"/>
          <ac:spMkLst>
            <pc:docMk/>
            <pc:sldMk cId="377000363" sldId="260"/>
            <ac:spMk id="47" creationId="{FC2D6A64-1FC4-9288-0CB6-3A4B41387505}"/>
          </ac:spMkLst>
        </pc:spChg>
        <pc:spChg chg="add mod">
          <ac:chgData name="土方雅之" userId="50c032e7-54fb-49da-b366-ca40689d108a" providerId="ADAL" clId="{3F2A9B60-558E-4AD1-83CD-48ACF9A22D77}" dt="2024-11-28T06:04:26.516" v="193"/>
          <ac:spMkLst>
            <pc:docMk/>
            <pc:sldMk cId="377000363" sldId="260"/>
            <ac:spMk id="48" creationId="{FB1B98B4-ED90-CDB2-954B-D0388FFBD1A9}"/>
          </ac:spMkLst>
        </pc:spChg>
        <pc:spChg chg="add mod">
          <ac:chgData name="土方雅之" userId="50c032e7-54fb-49da-b366-ca40689d108a" providerId="ADAL" clId="{3F2A9B60-558E-4AD1-83CD-48ACF9A22D77}" dt="2024-11-28T06:04:26.516" v="193"/>
          <ac:spMkLst>
            <pc:docMk/>
            <pc:sldMk cId="377000363" sldId="260"/>
            <ac:spMk id="49" creationId="{C495BD21-4EB8-7E57-19C6-BC6A0C383FEF}"/>
          </ac:spMkLst>
        </pc:spChg>
        <pc:spChg chg="add mod">
          <ac:chgData name="土方雅之" userId="50c032e7-54fb-49da-b366-ca40689d108a" providerId="ADAL" clId="{3F2A9B60-558E-4AD1-83CD-48ACF9A22D77}" dt="2024-11-28T06:04:26.516" v="193"/>
          <ac:spMkLst>
            <pc:docMk/>
            <pc:sldMk cId="377000363" sldId="260"/>
            <ac:spMk id="50" creationId="{CDBFEBF4-E33F-3D0E-B6F8-D5806A15EA06}"/>
          </ac:spMkLst>
        </pc:spChg>
        <pc:spChg chg="add mod">
          <ac:chgData name="土方雅之" userId="50c032e7-54fb-49da-b366-ca40689d108a" providerId="ADAL" clId="{3F2A9B60-558E-4AD1-83CD-48ACF9A22D77}" dt="2024-11-28T06:04:26.516" v="193"/>
          <ac:spMkLst>
            <pc:docMk/>
            <pc:sldMk cId="377000363" sldId="260"/>
            <ac:spMk id="51" creationId="{F003083D-16D8-B68E-DD13-4054F6EAA765}"/>
          </ac:spMkLst>
        </pc:spChg>
        <pc:spChg chg="add mod">
          <ac:chgData name="土方雅之" userId="50c032e7-54fb-49da-b366-ca40689d108a" providerId="ADAL" clId="{3F2A9B60-558E-4AD1-83CD-48ACF9A22D77}" dt="2024-11-28T06:04:26.516" v="193"/>
          <ac:spMkLst>
            <pc:docMk/>
            <pc:sldMk cId="377000363" sldId="260"/>
            <ac:spMk id="52" creationId="{3D97C898-A1E0-A570-8B3A-86C7BDE87315}"/>
          </ac:spMkLst>
        </pc:spChg>
        <pc:spChg chg="add mod">
          <ac:chgData name="土方雅之" userId="50c032e7-54fb-49da-b366-ca40689d108a" providerId="ADAL" clId="{3F2A9B60-558E-4AD1-83CD-48ACF9A22D77}" dt="2024-11-28T06:04:26.516" v="193"/>
          <ac:spMkLst>
            <pc:docMk/>
            <pc:sldMk cId="377000363" sldId="260"/>
            <ac:spMk id="53" creationId="{42BA2875-FD07-FEA4-5810-A6FDB30A5F5B}"/>
          </ac:spMkLst>
        </pc:spChg>
        <pc:spChg chg="add mod">
          <ac:chgData name="土方雅之" userId="50c032e7-54fb-49da-b366-ca40689d108a" providerId="ADAL" clId="{3F2A9B60-558E-4AD1-83CD-48ACF9A22D77}" dt="2024-11-28T06:08:29.519" v="355" actId="207"/>
          <ac:spMkLst>
            <pc:docMk/>
            <pc:sldMk cId="377000363" sldId="260"/>
            <ac:spMk id="54" creationId="{575EE9D9-12C5-F384-2A7D-76563DBB1E6A}"/>
          </ac:spMkLst>
        </pc:spChg>
        <pc:spChg chg="add mod">
          <ac:chgData name="土方雅之" userId="50c032e7-54fb-49da-b366-ca40689d108a" providerId="ADAL" clId="{3F2A9B60-558E-4AD1-83CD-48ACF9A22D77}" dt="2024-11-28T06:08:35.065" v="356" actId="207"/>
          <ac:spMkLst>
            <pc:docMk/>
            <pc:sldMk cId="377000363" sldId="260"/>
            <ac:spMk id="56" creationId="{5F08827E-DD47-0EB6-0427-1DDB18C993D2}"/>
          </ac:spMkLst>
        </pc:spChg>
        <pc:spChg chg="add mod">
          <ac:chgData name="土方雅之" userId="50c032e7-54fb-49da-b366-ca40689d108a" providerId="ADAL" clId="{3F2A9B60-558E-4AD1-83CD-48ACF9A22D77}" dt="2024-11-28T06:08:41.004" v="357" actId="207"/>
          <ac:spMkLst>
            <pc:docMk/>
            <pc:sldMk cId="377000363" sldId="260"/>
            <ac:spMk id="58" creationId="{31663D1F-030D-F035-2A21-10880C93DE96}"/>
          </ac:spMkLst>
        </pc:spChg>
        <pc:spChg chg="add mod">
          <ac:chgData name="土方雅之" userId="50c032e7-54fb-49da-b366-ca40689d108a" providerId="ADAL" clId="{3F2A9B60-558E-4AD1-83CD-48ACF9A22D77}" dt="2024-11-28T06:08:47.368" v="359" actId="207"/>
          <ac:spMkLst>
            <pc:docMk/>
            <pc:sldMk cId="377000363" sldId="260"/>
            <ac:spMk id="60" creationId="{6A485E40-C144-E5EF-A21D-AADEC11A0371}"/>
          </ac:spMkLst>
        </pc:spChg>
        <pc:spChg chg="add mod">
          <ac:chgData name="土方雅之" userId="50c032e7-54fb-49da-b366-ca40689d108a" providerId="ADAL" clId="{3F2A9B60-558E-4AD1-83CD-48ACF9A22D77}" dt="2024-11-28T06:04:26.516" v="193"/>
          <ac:spMkLst>
            <pc:docMk/>
            <pc:sldMk cId="377000363" sldId="260"/>
            <ac:spMk id="62" creationId="{ADAC5B03-9661-1EBB-A6D9-DB37EB06BFE4}"/>
          </ac:spMkLst>
        </pc:spChg>
        <pc:spChg chg="add mod">
          <ac:chgData name="土方雅之" userId="50c032e7-54fb-49da-b366-ca40689d108a" providerId="ADAL" clId="{3F2A9B60-558E-4AD1-83CD-48ACF9A22D77}" dt="2024-11-28T06:04:26.516" v="193"/>
          <ac:spMkLst>
            <pc:docMk/>
            <pc:sldMk cId="377000363" sldId="260"/>
            <ac:spMk id="63" creationId="{E23E36BB-0906-FCE2-3572-B04786845CB6}"/>
          </ac:spMkLst>
        </pc:spChg>
        <pc:picChg chg="add del mod">
          <ac:chgData name="土方雅之" userId="50c032e7-54fb-49da-b366-ca40689d108a" providerId="ADAL" clId="{3F2A9B60-558E-4AD1-83CD-48ACF9A22D77}" dt="2024-11-28T06:04:20.391" v="192" actId="478"/>
          <ac:picMkLst>
            <pc:docMk/>
            <pc:sldMk cId="377000363" sldId="260"/>
            <ac:picMk id="6" creationId="{AA0AC440-B09D-3B11-CA7E-68AF7742C2B6}"/>
          </ac:picMkLst>
        </pc:picChg>
        <pc:picChg chg="add mod">
          <ac:chgData name="土方雅之" userId="50c032e7-54fb-49da-b366-ca40689d108a" providerId="ADAL" clId="{3F2A9B60-558E-4AD1-83CD-48ACF9A22D77}" dt="2024-11-28T06:04:26.516" v="193"/>
          <ac:picMkLst>
            <pc:docMk/>
            <pc:sldMk cId="377000363" sldId="260"/>
            <ac:picMk id="39" creationId="{10EB5F06-9492-474C-0560-892A00648712}"/>
          </ac:picMkLst>
        </pc:picChg>
        <pc:cxnChg chg="add del mod">
          <ac:chgData name="土方雅之" userId="50c032e7-54fb-49da-b366-ca40689d108a" providerId="ADAL" clId="{3F2A9B60-558E-4AD1-83CD-48ACF9A22D77}" dt="2024-11-28T06:04:19.466" v="191" actId="478"/>
          <ac:cxnSpMkLst>
            <pc:docMk/>
            <pc:sldMk cId="377000363" sldId="260"/>
            <ac:cxnSpMk id="22" creationId="{A5CE5DF8-5C4D-F151-0B79-C808A5E486B0}"/>
          </ac:cxnSpMkLst>
        </pc:cxnChg>
        <pc:cxnChg chg="add del mod">
          <ac:chgData name="土方雅之" userId="50c032e7-54fb-49da-b366-ca40689d108a" providerId="ADAL" clId="{3F2A9B60-558E-4AD1-83CD-48ACF9A22D77}" dt="2024-11-28T06:04:19.466" v="191" actId="478"/>
          <ac:cxnSpMkLst>
            <pc:docMk/>
            <pc:sldMk cId="377000363" sldId="260"/>
            <ac:cxnSpMk id="24" creationId="{C8C8D4D1-C3BB-4438-F4C3-8DD0CA1392A8}"/>
          </ac:cxnSpMkLst>
        </pc:cxnChg>
        <pc:cxnChg chg="add del mod">
          <ac:chgData name="土方雅之" userId="50c032e7-54fb-49da-b366-ca40689d108a" providerId="ADAL" clId="{3F2A9B60-558E-4AD1-83CD-48ACF9A22D77}" dt="2024-11-28T06:04:19.466" v="191" actId="478"/>
          <ac:cxnSpMkLst>
            <pc:docMk/>
            <pc:sldMk cId="377000363" sldId="260"/>
            <ac:cxnSpMk id="26" creationId="{E49B47AC-9FA2-32EE-FD8A-D47262956E3C}"/>
          </ac:cxnSpMkLst>
        </pc:cxnChg>
        <pc:cxnChg chg="add del mod">
          <ac:chgData name="土方雅之" userId="50c032e7-54fb-49da-b366-ca40689d108a" providerId="ADAL" clId="{3F2A9B60-558E-4AD1-83CD-48ACF9A22D77}" dt="2024-11-28T06:04:19.466" v="191" actId="478"/>
          <ac:cxnSpMkLst>
            <pc:docMk/>
            <pc:sldMk cId="377000363" sldId="260"/>
            <ac:cxnSpMk id="28" creationId="{B7F2CA06-41E8-CB6B-330E-88C6AE00A03B}"/>
          </ac:cxnSpMkLst>
        </pc:cxnChg>
        <pc:cxnChg chg="add mod">
          <ac:chgData name="土方雅之" userId="50c032e7-54fb-49da-b366-ca40689d108a" providerId="ADAL" clId="{3F2A9B60-558E-4AD1-83CD-48ACF9A22D77}" dt="2024-11-28T06:04:26.516" v="193"/>
          <ac:cxnSpMkLst>
            <pc:docMk/>
            <pc:sldMk cId="377000363" sldId="260"/>
            <ac:cxnSpMk id="55" creationId="{E5493747-4426-C5CA-39A8-D3C25E47B795}"/>
          </ac:cxnSpMkLst>
        </pc:cxnChg>
        <pc:cxnChg chg="add mod">
          <ac:chgData name="土方雅之" userId="50c032e7-54fb-49da-b366-ca40689d108a" providerId="ADAL" clId="{3F2A9B60-558E-4AD1-83CD-48ACF9A22D77}" dt="2024-11-28T06:04:26.516" v="193"/>
          <ac:cxnSpMkLst>
            <pc:docMk/>
            <pc:sldMk cId="377000363" sldId="260"/>
            <ac:cxnSpMk id="57" creationId="{70321C4F-B533-0F47-D0EA-185A5E531629}"/>
          </ac:cxnSpMkLst>
        </pc:cxnChg>
        <pc:cxnChg chg="add mod">
          <ac:chgData name="土方雅之" userId="50c032e7-54fb-49da-b366-ca40689d108a" providerId="ADAL" clId="{3F2A9B60-558E-4AD1-83CD-48ACF9A22D77}" dt="2024-11-28T06:04:26.516" v="193"/>
          <ac:cxnSpMkLst>
            <pc:docMk/>
            <pc:sldMk cId="377000363" sldId="260"/>
            <ac:cxnSpMk id="59" creationId="{29B014D2-7ABD-CE13-E735-BAD51B9ED1D9}"/>
          </ac:cxnSpMkLst>
        </pc:cxnChg>
        <pc:cxnChg chg="add mod">
          <ac:chgData name="土方雅之" userId="50c032e7-54fb-49da-b366-ca40689d108a" providerId="ADAL" clId="{3F2A9B60-558E-4AD1-83CD-48ACF9A22D77}" dt="2024-11-28T06:04:26.516" v="193"/>
          <ac:cxnSpMkLst>
            <pc:docMk/>
            <pc:sldMk cId="377000363" sldId="260"/>
            <ac:cxnSpMk id="61" creationId="{2D9E7DA0-17DE-785D-ABD9-B9436B8CB4E7}"/>
          </ac:cxnSpMkLst>
        </pc:cxnChg>
      </pc:sldChg>
      <pc:sldChg chg="del">
        <pc:chgData name="土方雅之" userId="50c032e7-54fb-49da-b366-ca40689d108a" providerId="ADAL" clId="{3F2A9B60-558E-4AD1-83CD-48ACF9A22D77}" dt="2024-11-28T06:03:09.673" v="119" actId="47"/>
        <pc:sldMkLst>
          <pc:docMk/>
          <pc:sldMk cId="599317523" sldId="260"/>
        </pc:sldMkLst>
      </pc:sldChg>
      <pc:sldChg chg="addSp delSp modSp add mod">
        <pc:chgData name="土方雅之" userId="50c032e7-54fb-49da-b366-ca40689d108a" providerId="ADAL" clId="{3F2A9B60-558E-4AD1-83CD-48ACF9A22D77}" dt="2024-12-03T21:45:35.007" v="1103" actId="14100"/>
        <pc:sldMkLst>
          <pc:docMk/>
          <pc:sldMk cId="4247414117" sldId="261"/>
        </pc:sldMkLst>
        <pc:spChg chg="add mod">
          <ac:chgData name="土方雅之" userId="50c032e7-54fb-49da-b366-ca40689d108a" providerId="ADAL" clId="{3F2A9B60-558E-4AD1-83CD-48ACF9A22D77}" dt="2024-12-03T21:40:57.808" v="1031" actId="1036"/>
          <ac:spMkLst>
            <pc:docMk/>
            <pc:sldMk cId="4247414117" sldId="261"/>
            <ac:spMk id="2" creationId="{EBF16B50-C261-7962-9375-88F6C3942904}"/>
          </ac:spMkLst>
        </pc:spChg>
        <pc:spChg chg="add mod">
          <ac:chgData name="土方雅之" userId="50c032e7-54fb-49da-b366-ca40689d108a" providerId="ADAL" clId="{3F2A9B60-558E-4AD1-83CD-48ACF9A22D77}" dt="2024-12-03T21:40:57.808" v="1031" actId="1036"/>
          <ac:spMkLst>
            <pc:docMk/>
            <pc:sldMk cId="4247414117" sldId="261"/>
            <ac:spMk id="3" creationId="{F9F0FB7C-F6F6-43C7-7082-E9F9ACD58560}"/>
          </ac:spMkLst>
        </pc:spChg>
        <pc:spChg chg="del mod">
          <ac:chgData name="土方雅之" userId="50c032e7-54fb-49da-b366-ca40689d108a" providerId="ADAL" clId="{3F2A9B60-558E-4AD1-83CD-48ACF9A22D77}" dt="2024-12-03T21:38:20.426" v="898" actId="478"/>
          <ac:spMkLst>
            <pc:docMk/>
            <pc:sldMk cId="4247414117" sldId="261"/>
            <ac:spMk id="7" creationId="{3CD8A38D-8DF0-8D3F-414F-43C6E3371F75}"/>
          </ac:spMkLst>
        </pc:spChg>
        <pc:spChg chg="add del mod">
          <ac:chgData name="土方雅之" userId="50c032e7-54fb-49da-b366-ca40689d108a" providerId="ADAL" clId="{3F2A9B60-558E-4AD1-83CD-48ACF9A22D77}" dt="2024-12-03T21:38:22.167" v="899" actId="478"/>
          <ac:spMkLst>
            <pc:docMk/>
            <pc:sldMk cId="4247414117" sldId="261"/>
            <ac:spMk id="8" creationId="{4CA39028-D5FC-B3E3-0F50-D28C4DE62C55}"/>
          </ac:spMkLst>
        </pc:spChg>
        <pc:spChg chg="del">
          <ac:chgData name="土方雅之" userId="50c032e7-54fb-49da-b366-ca40689d108a" providerId="ADAL" clId="{3F2A9B60-558E-4AD1-83CD-48ACF9A22D77}" dt="2024-11-28T06:04:53.256" v="201" actId="478"/>
          <ac:spMkLst>
            <pc:docMk/>
            <pc:sldMk cId="4247414117" sldId="261"/>
            <ac:spMk id="8" creationId="{54B32816-FFBD-07B2-8CF5-B87CF0C6B754}"/>
          </ac:spMkLst>
        </pc:spChg>
        <pc:spChg chg="del">
          <ac:chgData name="土方雅之" userId="50c032e7-54fb-49da-b366-ca40689d108a" providerId="ADAL" clId="{3F2A9B60-558E-4AD1-83CD-48ACF9A22D77}" dt="2024-11-28T06:04:53.256" v="201" actId="478"/>
          <ac:spMkLst>
            <pc:docMk/>
            <pc:sldMk cId="4247414117" sldId="261"/>
            <ac:spMk id="9" creationId="{41777F9C-3744-F838-8831-5503C1F4C52D}"/>
          </ac:spMkLst>
        </pc:spChg>
        <pc:spChg chg="del">
          <ac:chgData name="土方雅之" userId="50c032e7-54fb-49da-b366-ca40689d108a" providerId="ADAL" clId="{3F2A9B60-558E-4AD1-83CD-48ACF9A22D77}" dt="2024-11-28T06:04:53.256" v="201" actId="478"/>
          <ac:spMkLst>
            <pc:docMk/>
            <pc:sldMk cId="4247414117" sldId="261"/>
            <ac:spMk id="10" creationId="{6F03985E-37FF-1417-8DFB-7B47D303420F}"/>
          </ac:spMkLst>
        </pc:spChg>
        <pc:spChg chg="del">
          <ac:chgData name="土方雅之" userId="50c032e7-54fb-49da-b366-ca40689d108a" providerId="ADAL" clId="{3F2A9B60-558E-4AD1-83CD-48ACF9A22D77}" dt="2024-11-28T06:04:53.256" v="201" actId="478"/>
          <ac:spMkLst>
            <pc:docMk/>
            <pc:sldMk cId="4247414117" sldId="261"/>
            <ac:spMk id="11" creationId="{F62D66A4-476C-607F-F3F9-8C54E0FFE321}"/>
          </ac:spMkLst>
        </pc:spChg>
        <pc:spChg chg="del">
          <ac:chgData name="土方雅之" userId="50c032e7-54fb-49da-b366-ca40689d108a" providerId="ADAL" clId="{3F2A9B60-558E-4AD1-83CD-48ACF9A22D77}" dt="2024-11-28T06:04:53.256" v="201" actId="478"/>
          <ac:spMkLst>
            <pc:docMk/>
            <pc:sldMk cId="4247414117" sldId="261"/>
            <ac:spMk id="12" creationId="{C7E47105-8B1C-4D2B-8B7A-55C158EFE5D1}"/>
          </ac:spMkLst>
        </pc:spChg>
        <pc:spChg chg="del">
          <ac:chgData name="土方雅之" userId="50c032e7-54fb-49da-b366-ca40689d108a" providerId="ADAL" clId="{3F2A9B60-558E-4AD1-83CD-48ACF9A22D77}" dt="2024-11-28T06:04:53.256" v="201" actId="478"/>
          <ac:spMkLst>
            <pc:docMk/>
            <pc:sldMk cId="4247414117" sldId="261"/>
            <ac:spMk id="13" creationId="{06CBC148-20C2-5028-4AEA-D9BCBE6BCE78}"/>
          </ac:spMkLst>
        </pc:spChg>
        <pc:spChg chg="del">
          <ac:chgData name="土方雅之" userId="50c032e7-54fb-49da-b366-ca40689d108a" providerId="ADAL" clId="{3F2A9B60-558E-4AD1-83CD-48ACF9A22D77}" dt="2024-11-28T06:04:53.256" v="201" actId="478"/>
          <ac:spMkLst>
            <pc:docMk/>
            <pc:sldMk cId="4247414117" sldId="261"/>
            <ac:spMk id="14" creationId="{CEF42DEC-876C-83A5-30F9-5A7ECF782C65}"/>
          </ac:spMkLst>
        </pc:spChg>
        <pc:spChg chg="del">
          <ac:chgData name="土方雅之" userId="50c032e7-54fb-49da-b366-ca40689d108a" providerId="ADAL" clId="{3F2A9B60-558E-4AD1-83CD-48ACF9A22D77}" dt="2024-11-28T06:04:53.256" v="201" actId="478"/>
          <ac:spMkLst>
            <pc:docMk/>
            <pc:sldMk cId="4247414117" sldId="261"/>
            <ac:spMk id="15" creationId="{56935EFC-1162-A25B-A054-3F7BAC1F7B68}"/>
          </ac:spMkLst>
        </pc:spChg>
        <pc:spChg chg="del">
          <ac:chgData name="土方雅之" userId="50c032e7-54fb-49da-b366-ca40689d108a" providerId="ADAL" clId="{3F2A9B60-558E-4AD1-83CD-48ACF9A22D77}" dt="2024-11-28T06:04:53.256" v="201" actId="478"/>
          <ac:spMkLst>
            <pc:docMk/>
            <pc:sldMk cId="4247414117" sldId="261"/>
            <ac:spMk id="16" creationId="{0D9352AD-EBF9-0981-F247-22215CEF5628}"/>
          </ac:spMkLst>
        </pc:spChg>
        <pc:spChg chg="del">
          <ac:chgData name="土方雅之" userId="50c032e7-54fb-49da-b366-ca40689d108a" providerId="ADAL" clId="{3F2A9B60-558E-4AD1-83CD-48ACF9A22D77}" dt="2024-11-28T06:04:53.256" v="201" actId="478"/>
          <ac:spMkLst>
            <pc:docMk/>
            <pc:sldMk cId="4247414117" sldId="261"/>
            <ac:spMk id="17" creationId="{EA4F13A6-1B6C-FF91-936E-24141D055EE6}"/>
          </ac:spMkLst>
        </pc:spChg>
        <pc:spChg chg="del">
          <ac:chgData name="土方雅之" userId="50c032e7-54fb-49da-b366-ca40689d108a" providerId="ADAL" clId="{3F2A9B60-558E-4AD1-83CD-48ACF9A22D77}" dt="2024-11-28T06:04:53.256" v="201" actId="478"/>
          <ac:spMkLst>
            <pc:docMk/>
            <pc:sldMk cId="4247414117" sldId="261"/>
            <ac:spMk id="18" creationId="{297797E7-4A18-A8E4-344D-2EBFEE2A8063}"/>
          </ac:spMkLst>
        </pc:spChg>
        <pc:spChg chg="del">
          <ac:chgData name="土方雅之" userId="50c032e7-54fb-49da-b366-ca40689d108a" providerId="ADAL" clId="{3F2A9B60-558E-4AD1-83CD-48ACF9A22D77}" dt="2024-11-28T06:04:53.256" v="201" actId="478"/>
          <ac:spMkLst>
            <pc:docMk/>
            <pc:sldMk cId="4247414117" sldId="261"/>
            <ac:spMk id="19" creationId="{5B9BD6C5-F8D2-B433-8912-E0FC14B9A742}"/>
          </ac:spMkLst>
        </pc:spChg>
        <pc:spChg chg="del">
          <ac:chgData name="土方雅之" userId="50c032e7-54fb-49da-b366-ca40689d108a" providerId="ADAL" clId="{3F2A9B60-558E-4AD1-83CD-48ACF9A22D77}" dt="2024-11-28T06:04:53.256" v="201" actId="478"/>
          <ac:spMkLst>
            <pc:docMk/>
            <pc:sldMk cId="4247414117" sldId="261"/>
            <ac:spMk id="20" creationId="{FAC5F88A-C99C-BF35-F242-35219FFEEA82}"/>
          </ac:spMkLst>
        </pc:spChg>
        <pc:spChg chg="del">
          <ac:chgData name="土方雅之" userId="50c032e7-54fb-49da-b366-ca40689d108a" providerId="ADAL" clId="{3F2A9B60-558E-4AD1-83CD-48ACF9A22D77}" dt="2024-11-28T06:04:53.256" v="201" actId="478"/>
          <ac:spMkLst>
            <pc:docMk/>
            <pc:sldMk cId="4247414117" sldId="261"/>
            <ac:spMk id="21" creationId="{AFE3949C-A94B-74CB-0A38-68E04F8C4B18}"/>
          </ac:spMkLst>
        </pc:spChg>
        <pc:spChg chg="del">
          <ac:chgData name="土方雅之" userId="50c032e7-54fb-49da-b366-ca40689d108a" providerId="ADAL" clId="{3F2A9B60-558E-4AD1-83CD-48ACF9A22D77}" dt="2024-11-28T06:04:53.256" v="201" actId="478"/>
          <ac:spMkLst>
            <pc:docMk/>
            <pc:sldMk cId="4247414117" sldId="261"/>
            <ac:spMk id="23" creationId="{4B2FBAEB-8BE3-7CEF-6E71-2A7BFF3A9EC6}"/>
          </ac:spMkLst>
        </pc:spChg>
        <pc:spChg chg="del">
          <ac:chgData name="土方雅之" userId="50c032e7-54fb-49da-b366-ca40689d108a" providerId="ADAL" clId="{3F2A9B60-558E-4AD1-83CD-48ACF9A22D77}" dt="2024-11-28T06:04:53.256" v="201" actId="478"/>
          <ac:spMkLst>
            <pc:docMk/>
            <pc:sldMk cId="4247414117" sldId="261"/>
            <ac:spMk id="25" creationId="{DA145890-EDFB-794A-DE17-10198357CD55}"/>
          </ac:spMkLst>
        </pc:spChg>
        <pc:spChg chg="del">
          <ac:chgData name="土方雅之" userId="50c032e7-54fb-49da-b366-ca40689d108a" providerId="ADAL" clId="{3F2A9B60-558E-4AD1-83CD-48ACF9A22D77}" dt="2024-11-28T06:04:53.256" v="201" actId="478"/>
          <ac:spMkLst>
            <pc:docMk/>
            <pc:sldMk cId="4247414117" sldId="261"/>
            <ac:spMk id="27" creationId="{B66EA86F-46CC-A386-2B0F-288939D7B040}"/>
          </ac:spMkLst>
        </pc:spChg>
        <pc:spChg chg="del">
          <ac:chgData name="土方雅之" userId="50c032e7-54fb-49da-b366-ca40689d108a" providerId="ADAL" clId="{3F2A9B60-558E-4AD1-83CD-48ACF9A22D77}" dt="2024-11-28T06:04:55.879" v="203" actId="478"/>
          <ac:spMkLst>
            <pc:docMk/>
            <pc:sldMk cId="4247414117" sldId="261"/>
            <ac:spMk id="29" creationId="{3F531674-AC31-AFB6-50AB-27DD3C7A5BDE}"/>
          </ac:spMkLst>
        </pc:spChg>
        <pc:spChg chg="del">
          <ac:chgData name="土方雅之" userId="50c032e7-54fb-49da-b366-ca40689d108a" providerId="ADAL" clId="{3F2A9B60-558E-4AD1-83CD-48ACF9A22D77}" dt="2024-11-28T06:04:53.256" v="201" actId="478"/>
          <ac:spMkLst>
            <pc:docMk/>
            <pc:sldMk cId="4247414117" sldId="261"/>
            <ac:spMk id="30" creationId="{C76BB39C-BF0C-FCBB-1C27-844D25717AA9}"/>
          </ac:spMkLst>
        </pc:spChg>
        <pc:spChg chg="mod">
          <ac:chgData name="土方雅之" userId="50c032e7-54fb-49da-b366-ca40689d108a" providerId="ADAL" clId="{3F2A9B60-558E-4AD1-83CD-48ACF9A22D77}" dt="2024-11-28T06:07:50.427" v="348" actId="255"/>
          <ac:spMkLst>
            <pc:docMk/>
            <pc:sldMk cId="4247414117" sldId="261"/>
            <ac:spMk id="31" creationId="{37A689BC-0678-A9BD-9E59-DB696CF04620}"/>
          </ac:spMkLst>
        </pc:spChg>
        <pc:spChg chg="add mod">
          <ac:chgData name="土方雅之" userId="50c032e7-54fb-49da-b366-ca40689d108a" providerId="ADAL" clId="{3F2A9B60-558E-4AD1-83CD-48ACF9A22D77}" dt="2024-12-03T21:40:57.808" v="1031" actId="1036"/>
          <ac:spMkLst>
            <pc:docMk/>
            <pc:sldMk cId="4247414117" sldId="261"/>
            <ac:spMk id="39" creationId="{11158F7E-FF5A-723A-C38C-C398412F4526}"/>
          </ac:spMkLst>
        </pc:spChg>
        <pc:graphicFrameChg chg="add mod modGraphic">
          <ac:chgData name="土方雅之" userId="50c032e7-54fb-49da-b366-ca40689d108a" providerId="ADAL" clId="{3F2A9B60-558E-4AD1-83CD-48ACF9A22D77}" dt="2024-12-03T21:45:35.007" v="1103" actId="14100"/>
          <ac:graphicFrameMkLst>
            <pc:docMk/>
            <pc:sldMk cId="4247414117" sldId="261"/>
            <ac:graphicFrameMk id="43" creationId="{B6047FA5-59ED-88B4-50CF-E5B079C38702}"/>
          </ac:graphicFrameMkLst>
        </pc:graphicFrameChg>
        <pc:graphicFrameChg chg="add mod modGraphic">
          <ac:chgData name="土方雅之" userId="50c032e7-54fb-49da-b366-ca40689d108a" providerId="ADAL" clId="{3F2A9B60-558E-4AD1-83CD-48ACF9A22D77}" dt="2024-12-03T21:45:29.974" v="1102" actId="552"/>
          <ac:graphicFrameMkLst>
            <pc:docMk/>
            <pc:sldMk cId="4247414117" sldId="261"/>
            <ac:graphicFrameMk id="44" creationId="{F7F2CE26-1F76-D4AC-6937-C8AAF5F4E702}"/>
          </ac:graphicFrameMkLst>
        </pc:graphicFrameChg>
        <pc:graphicFrameChg chg="add mod modGraphic">
          <ac:chgData name="土方雅之" userId="50c032e7-54fb-49da-b366-ca40689d108a" providerId="ADAL" clId="{3F2A9B60-558E-4AD1-83CD-48ACF9A22D77}" dt="2024-12-03T21:45:17.464" v="1099" actId="554"/>
          <ac:graphicFrameMkLst>
            <pc:docMk/>
            <pc:sldMk cId="4247414117" sldId="261"/>
            <ac:graphicFrameMk id="45" creationId="{497D07DA-68F3-6CDC-2B73-ED37DF754B9C}"/>
          </ac:graphicFrameMkLst>
        </pc:graphicFrameChg>
        <pc:graphicFrameChg chg="add mod modGraphic">
          <ac:chgData name="土方雅之" userId="50c032e7-54fb-49da-b366-ca40689d108a" providerId="ADAL" clId="{3F2A9B60-558E-4AD1-83CD-48ACF9A22D77}" dt="2024-12-03T21:45:29.974" v="1102" actId="552"/>
          <ac:graphicFrameMkLst>
            <pc:docMk/>
            <pc:sldMk cId="4247414117" sldId="261"/>
            <ac:graphicFrameMk id="46" creationId="{B823EA93-2D8C-FE29-C4A3-D6D51F6F9A51}"/>
          </ac:graphicFrameMkLst>
        </pc:graphicFrameChg>
        <pc:graphicFrameChg chg="add mod modGraphic">
          <ac:chgData name="土方雅之" userId="50c032e7-54fb-49da-b366-ca40689d108a" providerId="ADAL" clId="{3F2A9B60-558E-4AD1-83CD-48ACF9A22D77}" dt="2024-12-03T21:45:20.914" v="1100" actId="554"/>
          <ac:graphicFrameMkLst>
            <pc:docMk/>
            <pc:sldMk cId="4247414117" sldId="261"/>
            <ac:graphicFrameMk id="47" creationId="{ACBA11A9-2996-AB85-56E9-3AA572C3135F}"/>
          </ac:graphicFrameMkLst>
        </pc:graphicFrameChg>
        <pc:graphicFrameChg chg="add mod modGraphic">
          <ac:chgData name="土方雅之" userId="50c032e7-54fb-49da-b366-ca40689d108a" providerId="ADAL" clId="{3F2A9B60-558E-4AD1-83CD-48ACF9A22D77}" dt="2024-12-03T21:45:29.974" v="1102" actId="552"/>
          <ac:graphicFrameMkLst>
            <pc:docMk/>
            <pc:sldMk cId="4247414117" sldId="261"/>
            <ac:graphicFrameMk id="48" creationId="{C607A627-687B-C22B-9169-B86902BB9461}"/>
          </ac:graphicFrameMkLst>
        </pc:graphicFrameChg>
        <pc:graphicFrameChg chg="add mod modGraphic">
          <ac:chgData name="土方雅之" userId="50c032e7-54fb-49da-b366-ca40689d108a" providerId="ADAL" clId="{3F2A9B60-558E-4AD1-83CD-48ACF9A22D77}" dt="2024-12-03T21:45:23.868" v="1101" actId="554"/>
          <ac:graphicFrameMkLst>
            <pc:docMk/>
            <pc:sldMk cId="4247414117" sldId="261"/>
            <ac:graphicFrameMk id="49" creationId="{99AE0832-FCA6-35EB-4D91-F1FC7FF2C411}"/>
          </ac:graphicFrameMkLst>
        </pc:graphicFrameChg>
        <pc:picChg chg="del">
          <ac:chgData name="土方雅之" userId="50c032e7-54fb-49da-b366-ca40689d108a" providerId="ADAL" clId="{3F2A9B60-558E-4AD1-83CD-48ACF9A22D77}" dt="2024-11-28T06:04:54.262" v="202" actId="478"/>
          <ac:picMkLst>
            <pc:docMk/>
            <pc:sldMk cId="4247414117" sldId="261"/>
            <ac:picMk id="6" creationId="{36AF21C7-ADC2-1E4D-1E96-9D5E7E1FDA15}"/>
          </ac:picMkLst>
        </pc:picChg>
        <pc:cxnChg chg="del mod">
          <ac:chgData name="土方雅之" userId="50c032e7-54fb-49da-b366-ca40689d108a" providerId="ADAL" clId="{3F2A9B60-558E-4AD1-83CD-48ACF9A22D77}" dt="2024-11-28T06:04:53.256" v="201" actId="478"/>
          <ac:cxnSpMkLst>
            <pc:docMk/>
            <pc:sldMk cId="4247414117" sldId="261"/>
            <ac:cxnSpMk id="22" creationId="{864198F4-A0DA-00C7-1B29-38EB636DF5EE}"/>
          </ac:cxnSpMkLst>
        </pc:cxnChg>
        <pc:cxnChg chg="del mod">
          <ac:chgData name="土方雅之" userId="50c032e7-54fb-49da-b366-ca40689d108a" providerId="ADAL" clId="{3F2A9B60-558E-4AD1-83CD-48ACF9A22D77}" dt="2024-11-28T06:04:53.256" v="201" actId="478"/>
          <ac:cxnSpMkLst>
            <pc:docMk/>
            <pc:sldMk cId="4247414117" sldId="261"/>
            <ac:cxnSpMk id="24" creationId="{6452537E-2680-4967-3AE0-0F492542EDD5}"/>
          </ac:cxnSpMkLst>
        </pc:cxnChg>
        <pc:cxnChg chg="del mod">
          <ac:chgData name="土方雅之" userId="50c032e7-54fb-49da-b366-ca40689d108a" providerId="ADAL" clId="{3F2A9B60-558E-4AD1-83CD-48ACF9A22D77}" dt="2024-11-28T06:04:53.256" v="201" actId="478"/>
          <ac:cxnSpMkLst>
            <pc:docMk/>
            <pc:sldMk cId="4247414117" sldId="261"/>
            <ac:cxnSpMk id="26" creationId="{C93D3E55-217B-061E-047E-F15444113ECF}"/>
          </ac:cxnSpMkLst>
        </pc:cxnChg>
        <pc:cxnChg chg="del mod">
          <ac:chgData name="土方雅之" userId="50c032e7-54fb-49da-b366-ca40689d108a" providerId="ADAL" clId="{3F2A9B60-558E-4AD1-83CD-48ACF9A22D77}" dt="2024-11-28T06:04:53.256" v="201" actId="478"/>
          <ac:cxnSpMkLst>
            <pc:docMk/>
            <pc:sldMk cId="4247414117" sldId="261"/>
            <ac:cxnSpMk id="28" creationId="{A7A3DF7B-9532-A0FB-2F13-0F405F696231}"/>
          </ac:cxnSpMkLst>
        </pc:cxnChg>
        <pc:cxnChg chg="add mod">
          <ac:chgData name="土方雅之" userId="50c032e7-54fb-49da-b366-ca40689d108a" providerId="ADAL" clId="{3F2A9B60-558E-4AD1-83CD-48ACF9A22D77}" dt="2024-12-03T21:40:57.808" v="1031" actId="1036"/>
          <ac:cxnSpMkLst>
            <pc:docMk/>
            <pc:sldMk cId="4247414117" sldId="261"/>
            <ac:cxnSpMk id="40" creationId="{AFC55563-7506-9FCF-CEC8-84E1FA7C9050}"/>
          </ac:cxnSpMkLst>
        </pc:cxnChg>
        <pc:cxnChg chg="add mod">
          <ac:chgData name="土方雅之" userId="50c032e7-54fb-49da-b366-ca40689d108a" providerId="ADAL" clId="{3F2A9B60-558E-4AD1-83CD-48ACF9A22D77}" dt="2024-12-03T21:40:57.808" v="1031" actId="1036"/>
          <ac:cxnSpMkLst>
            <pc:docMk/>
            <pc:sldMk cId="4247414117" sldId="261"/>
            <ac:cxnSpMk id="41" creationId="{DDBCECC8-0103-575C-AFE0-D7BE54DD13DF}"/>
          </ac:cxnSpMkLst>
        </pc:cxnChg>
        <pc:cxnChg chg="add mod">
          <ac:chgData name="土方雅之" userId="50c032e7-54fb-49da-b366-ca40689d108a" providerId="ADAL" clId="{3F2A9B60-558E-4AD1-83CD-48ACF9A22D77}" dt="2024-12-03T21:40:57.808" v="1031" actId="1036"/>
          <ac:cxnSpMkLst>
            <pc:docMk/>
            <pc:sldMk cId="4247414117" sldId="261"/>
            <ac:cxnSpMk id="42" creationId="{AA37B5C2-3C91-BEC0-3ECE-F6267A8DC609}"/>
          </ac:cxnSpMkLst>
        </pc:cxnChg>
      </pc:sldChg>
      <pc:sldChg chg="modSp add del mod">
        <pc:chgData name="土方雅之" userId="50c032e7-54fb-49da-b366-ca40689d108a" providerId="ADAL" clId="{3F2A9B60-558E-4AD1-83CD-48ACF9A22D77}" dt="2024-11-28T06:08:19.247" v="354" actId="47"/>
        <pc:sldMkLst>
          <pc:docMk/>
          <pc:sldMk cId="4068750403" sldId="262"/>
        </pc:sldMkLst>
        <pc:spChg chg="mod">
          <ac:chgData name="土方雅之" userId="50c032e7-54fb-49da-b366-ca40689d108a" providerId="ADAL" clId="{3F2A9B60-558E-4AD1-83CD-48ACF9A22D77}" dt="2024-11-28T06:05:50.664" v="235" actId="20577"/>
          <ac:spMkLst>
            <pc:docMk/>
            <pc:sldMk cId="4068750403" sldId="262"/>
            <ac:spMk id="31" creationId="{3A0E09CE-78C9-A8B7-E704-AB5223A10441}"/>
          </ac:spMkLst>
        </pc:spChg>
      </pc:sldChg>
      <pc:sldChg chg="del">
        <pc:chgData name="土方雅之" userId="50c032e7-54fb-49da-b366-ca40689d108a" providerId="ADAL" clId="{3F2A9B60-558E-4AD1-83CD-48ACF9A22D77}" dt="2024-11-28T06:03:09.673" v="119" actId="47"/>
        <pc:sldMkLst>
          <pc:docMk/>
          <pc:sldMk cId="2135890714" sldId="263"/>
        </pc:sldMkLst>
      </pc:sldChg>
      <pc:sldChg chg="del">
        <pc:chgData name="土方雅之" userId="50c032e7-54fb-49da-b366-ca40689d108a" providerId="ADAL" clId="{3F2A9B60-558E-4AD1-83CD-48ACF9A22D77}" dt="2024-11-28T06:03:09.673" v="119" actId="47"/>
        <pc:sldMkLst>
          <pc:docMk/>
          <pc:sldMk cId="628647664" sldId="264"/>
        </pc:sldMkLst>
      </pc:sldChg>
      <pc:sldChg chg="del">
        <pc:chgData name="土方雅之" userId="50c032e7-54fb-49da-b366-ca40689d108a" providerId="ADAL" clId="{3F2A9B60-558E-4AD1-83CD-48ACF9A22D77}" dt="2024-11-28T06:03:14.035" v="122" actId="47"/>
        <pc:sldMkLst>
          <pc:docMk/>
          <pc:sldMk cId="4232968857" sldId="265"/>
        </pc:sldMkLst>
      </pc:sldChg>
      <pc:sldChg chg="del">
        <pc:chgData name="土方雅之" userId="50c032e7-54fb-49da-b366-ca40689d108a" providerId="ADAL" clId="{3F2A9B60-558E-4AD1-83CD-48ACF9A22D77}" dt="2024-11-28T06:03:09.673" v="119" actId="47"/>
        <pc:sldMkLst>
          <pc:docMk/>
          <pc:sldMk cId="2905214694" sldId="266"/>
        </pc:sldMkLst>
      </pc:sldChg>
      <pc:sldChg chg="del">
        <pc:chgData name="土方雅之" userId="50c032e7-54fb-49da-b366-ca40689d108a" providerId="ADAL" clId="{3F2A9B60-558E-4AD1-83CD-48ACF9A22D77}" dt="2024-11-28T06:03:09.673" v="119" actId="47"/>
        <pc:sldMkLst>
          <pc:docMk/>
          <pc:sldMk cId="989331587" sldId="267"/>
        </pc:sldMkLst>
      </pc:sldChg>
      <pc:sldChg chg="del">
        <pc:chgData name="土方雅之" userId="50c032e7-54fb-49da-b366-ca40689d108a" providerId="ADAL" clId="{3F2A9B60-558E-4AD1-83CD-48ACF9A22D77}" dt="2024-11-28T06:03:09.673" v="119" actId="47"/>
        <pc:sldMkLst>
          <pc:docMk/>
          <pc:sldMk cId="1185259217" sldId="268"/>
        </pc:sldMkLst>
      </pc:sldChg>
      <pc:sldChg chg="del">
        <pc:chgData name="土方雅之" userId="50c032e7-54fb-49da-b366-ca40689d108a" providerId="ADAL" clId="{3F2A9B60-558E-4AD1-83CD-48ACF9A22D77}" dt="2024-11-28T06:03:09.673" v="119" actId="47"/>
        <pc:sldMkLst>
          <pc:docMk/>
          <pc:sldMk cId="263041799" sldId="269"/>
        </pc:sldMkLst>
      </pc:sldChg>
      <pc:sldChg chg="del">
        <pc:chgData name="土方雅之" userId="50c032e7-54fb-49da-b366-ca40689d108a" providerId="ADAL" clId="{3F2A9B60-558E-4AD1-83CD-48ACF9A22D77}" dt="2024-11-28T06:03:09.673" v="119" actId="47"/>
        <pc:sldMkLst>
          <pc:docMk/>
          <pc:sldMk cId="4251174120" sldId="270"/>
        </pc:sldMkLst>
      </pc:sldChg>
      <pc:sldChg chg="del">
        <pc:chgData name="土方雅之" userId="50c032e7-54fb-49da-b366-ca40689d108a" providerId="ADAL" clId="{3F2A9B60-558E-4AD1-83CD-48ACF9A22D77}" dt="2024-11-28T06:03:09.673" v="119" actId="47"/>
        <pc:sldMkLst>
          <pc:docMk/>
          <pc:sldMk cId="3232944574" sldId="271"/>
        </pc:sldMkLst>
      </pc:sldChg>
      <pc:sldChg chg="del">
        <pc:chgData name="土方雅之" userId="50c032e7-54fb-49da-b366-ca40689d108a" providerId="ADAL" clId="{3F2A9B60-558E-4AD1-83CD-48ACF9A22D77}" dt="2024-11-28T06:03:09.673" v="119" actId="47"/>
        <pc:sldMkLst>
          <pc:docMk/>
          <pc:sldMk cId="2381418218" sldId="272"/>
        </pc:sldMkLst>
      </pc:sldChg>
      <pc:sldChg chg="del">
        <pc:chgData name="土方雅之" userId="50c032e7-54fb-49da-b366-ca40689d108a" providerId="ADAL" clId="{3F2A9B60-558E-4AD1-83CD-48ACF9A22D77}" dt="2024-11-28T06:03:09.673" v="119" actId="47"/>
        <pc:sldMkLst>
          <pc:docMk/>
          <pc:sldMk cId="926582594" sldId="273"/>
        </pc:sldMkLst>
      </pc:sldChg>
      <pc:sldChg chg="del">
        <pc:chgData name="土方雅之" userId="50c032e7-54fb-49da-b366-ca40689d108a" providerId="ADAL" clId="{3F2A9B60-558E-4AD1-83CD-48ACF9A22D77}" dt="2024-11-28T06:03:09.673" v="119" actId="47"/>
        <pc:sldMkLst>
          <pc:docMk/>
          <pc:sldMk cId="3828131016" sldId="274"/>
        </pc:sldMkLst>
      </pc:sldChg>
      <pc:sldChg chg="del">
        <pc:chgData name="土方雅之" userId="50c032e7-54fb-49da-b366-ca40689d108a" providerId="ADAL" clId="{3F2A9B60-558E-4AD1-83CD-48ACF9A22D77}" dt="2024-11-28T06:03:09.673" v="119" actId="47"/>
        <pc:sldMkLst>
          <pc:docMk/>
          <pc:sldMk cId="78891793" sldId="275"/>
        </pc:sldMkLst>
      </pc:sldChg>
      <pc:sldChg chg="del">
        <pc:chgData name="土方雅之" userId="50c032e7-54fb-49da-b366-ca40689d108a" providerId="ADAL" clId="{3F2A9B60-558E-4AD1-83CD-48ACF9A22D77}" dt="2024-11-28T06:03:11.875" v="120" actId="47"/>
        <pc:sldMkLst>
          <pc:docMk/>
          <pc:sldMk cId="3728678607" sldId="441"/>
        </pc:sldMkLst>
      </pc:sldChg>
      <pc:sldChg chg="del">
        <pc:chgData name="土方雅之" userId="50c032e7-54fb-49da-b366-ca40689d108a" providerId="ADAL" clId="{3F2A9B60-558E-4AD1-83CD-48ACF9A22D77}" dt="2024-11-28T06:03:12.679" v="121" actId="47"/>
        <pc:sldMkLst>
          <pc:docMk/>
          <pc:sldMk cId="103787364" sldId="442"/>
        </pc:sldMkLst>
      </pc:sldChg>
      <pc:sldChg chg="addSp delSp modSp add mod">
        <pc:chgData name="土方雅之" userId="50c032e7-54fb-49da-b366-ca40689d108a" providerId="ADAL" clId="{3F2A9B60-558E-4AD1-83CD-48ACF9A22D77}" dt="2024-12-03T21:39:34.498" v="962" actId="1076"/>
        <pc:sldMkLst>
          <pc:docMk/>
          <pc:sldMk cId="2180150584" sldId="791"/>
        </pc:sldMkLst>
        <pc:spChg chg="mod">
          <ac:chgData name="土方雅之" userId="50c032e7-54fb-49da-b366-ca40689d108a" providerId="ADAL" clId="{3F2A9B60-558E-4AD1-83CD-48ACF9A22D77}" dt="2024-12-03T21:38:13.529" v="895" actId="1036"/>
          <ac:spMkLst>
            <pc:docMk/>
            <pc:sldMk cId="2180150584" sldId="791"/>
            <ac:spMk id="2" creationId="{CC0AC1B7-A4D3-AD88-85DF-DD61D3621341}"/>
          </ac:spMkLst>
        </pc:spChg>
        <pc:spChg chg="mod">
          <ac:chgData name="土方雅之" userId="50c032e7-54fb-49da-b366-ca40689d108a" providerId="ADAL" clId="{3F2A9B60-558E-4AD1-83CD-48ACF9A22D77}" dt="2024-12-03T21:38:13.529" v="895" actId="1036"/>
          <ac:spMkLst>
            <pc:docMk/>
            <pc:sldMk cId="2180150584" sldId="791"/>
            <ac:spMk id="3" creationId="{D84E91DD-E501-D06E-61F1-30C05AC61C1A}"/>
          </ac:spMkLst>
        </pc:spChg>
        <pc:spChg chg="mod">
          <ac:chgData name="土方雅之" userId="50c032e7-54fb-49da-b366-ca40689d108a" providerId="ADAL" clId="{3F2A9B60-558E-4AD1-83CD-48ACF9A22D77}" dt="2024-11-28T06:08:01.075" v="350" actId="255"/>
          <ac:spMkLst>
            <pc:docMk/>
            <pc:sldMk cId="2180150584" sldId="791"/>
            <ac:spMk id="13" creationId="{DA00E261-D679-9271-A918-F604D4EDF8E3}"/>
          </ac:spMkLst>
        </pc:spChg>
        <pc:spChg chg="mod">
          <ac:chgData name="土方雅之" userId="50c032e7-54fb-49da-b366-ca40689d108a" providerId="ADAL" clId="{3F2A9B60-558E-4AD1-83CD-48ACF9A22D77}" dt="2024-12-03T21:38:13.529" v="895" actId="1036"/>
          <ac:spMkLst>
            <pc:docMk/>
            <pc:sldMk cId="2180150584" sldId="791"/>
            <ac:spMk id="21" creationId="{85D58049-0630-1782-F63C-4D963EA3CCA8}"/>
          </ac:spMkLst>
        </pc:spChg>
        <pc:spChg chg="mod">
          <ac:chgData name="土方雅之" userId="50c032e7-54fb-49da-b366-ca40689d108a" providerId="ADAL" clId="{3F2A9B60-558E-4AD1-83CD-48ACF9A22D77}" dt="2024-12-03T21:38:13.529" v="895" actId="1036"/>
          <ac:spMkLst>
            <pc:docMk/>
            <pc:sldMk cId="2180150584" sldId="791"/>
            <ac:spMk id="22" creationId="{136E92D3-5561-5F5D-78D9-DEAFB3E5DC20}"/>
          </ac:spMkLst>
        </pc:spChg>
        <pc:spChg chg="mod">
          <ac:chgData name="土方雅之" userId="50c032e7-54fb-49da-b366-ca40689d108a" providerId="ADAL" clId="{3F2A9B60-558E-4AD1-83CD-48ACF9A22D77}" dt="2024-12-03T21:38:13.529" v="895" actId="1036"/>
          <ac:spMkLst>
            <pc:docMk/>
            <pc:sldMk cId="2180150584" sldId="791"/>
            <ac:spMk id="23" creationId="{702782F9-1DC7-235E-0133-7407A6E5E00E}"/>
          </ac:spMkLst>
        </pc:spChg>
        <pc:spChg chg="mod">
          <ac:chgData name="土方雅之" userId="50c032e7-54fb-49da-b366-ca40689d108a" providerId="ADAL" clId="{3F2A9B60-558E-4AD1-83CD-48ACF9A22D77}" dt="2024-12-03T21:38:13.529" v="895" actId="1036"/>
          <ac:spMkLst>
            <pc:docMk/>
            <pc:sldMk cId="2180150584" sldId="791"/>
            <ac:spMk id="24" creationId="{A415C3D8-B947-62E3-CB0B-A59DCD57AD1A}"/>
          </ac:spMkLst>
        </pc:spChg>
        <pc:spChg chg="mod">
          <ac:chgData name="土方雅之" userId="50c032e7-54fb-49da-b366-ca40689d108a" providerId="ADAL" clId="{3F2A9B60-558E-4AD1-83CD-48ACF9A22D77}" dt="2024-12-03T21:38:13.529" v="895" actId="1036"/>
          <ac:spMkLst>
            <pc:docMk/>
            <pc:sldMk cId="2180150584" sldId="791"/>
            <ac:spMk id="25" creationId="{B767D0C0-8A4D-12EC-A664-F0D6D9C25AA4}"/>
          </ac:spMkLst>
        </pc:spChg>
        <pc:spChg chg="mod">
          <ac:chgData name="土方雅之" userId="50c032e7-54fb-49da-b366-ca40689d108a" providerId="ADAL" clId="{3F2A9B60-558E-4AD1-83CD-48ACF9A22D77}" dt="2024-12-03T21:38:13.529" v="895" actId="1036"/>
          <ac:spMkLst>
            <pc:docMk/>
            <pc:sldMk cId="2180150584" sldId="791"/>
            <ac:spMk id="26" creationId="{50C390A8-01E7-E21E-C998-1D0350BE1BF3}"/>
          </ac:spMkLst>
        </pc:spChg>
        <pc:spChg chg="mod">
          <ac:chgData name="土方雅之" userId="50c032e7-54fb-49da-b366-ca40689d108a" providerId="ADAL" clId="{3F2A9B60-558E-4AD1-83CD-48ACF9A22D77}" dt="2024-12-03T21:38:13.529" v="895" actId="1036"/>
          <ac:spMkLst>
            <pc:docMk/>
            <pc:sldMk cId="2180150584" sldId="791"/>
            <ac:spMk id="27" creationId="{47E681A0-49EB-ED37-3A7F-11E1F6B7F6B7}"/>
          </ac:spMkLst>
        </pc:spChg>
        <pc:spChg chg="mod">
          <ac:chgData name="土方雅之" userId="50c032e7-54fb-49da-b366-ca40689d108a" providerId="ADAL" clId="{3F2A9B60-558E-4AD1-83CD-48ACF9A22D77}" dt="2024-12-03T21:38:13.529" v="895" actId="1036"/>
          <ac:spMkLst>
            <pc:docMk/>
            <pc:sldMk cId="2180150584" sldId="791"/>
            <ac:spMk id="28" creationId="{B4D4E027-FB06-F90B-915D-8913271F53DC}"/>
          </ac:spMkLst>
        </pc:spChg>
        <pc:spChg chg="mod">
          <ac:chgData name="土方雅之" userId="50c032e7-54fb-49da-b366-ca40689d108a" providerId="ADAL" clId="{3F2A9B60-558E-4AD1-83CD-48ACF9A22D77}" dt="2024-12-03T21:39:29.157" v="957" actId="1076"/>
          <ac:spMkLst>
            <pc:docMk/>
            <pc:sldMk cId="2180150584" sldId="791"/>
            <ac:spMk id="29" creationId="{EF9E018D-EDA9-EB05-2042-F03E86E60FBF}"/>
          </ac:spMkLst>
        </pc:spChg>
        <pc:spChg chg="mod">
          <ac:chgData name="土方雅之" userId="50c032e7-54fb-49da-b366-ca40689d108a" providerId="ADAL" clId="{3F2A9B60-558E-4AD1-83CD-48ACF9A22D77}" dt="2024-12-03T21:39:32.311" v="960" actId="1076"/>
          <ac:spMkLst>
            <pc:docMk/>
            <pc:sldMk cId="2180150584" sldId="791"/>
            <ac:spMk id="30" creationId="{DF6FFA0C-BDE2-4493-5703-E324FD63FFBE}"/>
          </ac:spMkLst>
        </pc:spChg>
        <pc:spChg chg="del">
          <ac:chgData name="土方雅之" userId="50c032e7-54fb-49da-b366-ca40689d108a" providerId="ADAL" clId="{3F2A9B60-558E-4AD1-83CD-48ACF9A22D77}" dt="2024-11-28T06:06:14.823" v="243" actId="478"/>
          <ac:spMkLst>
            <pc:docMk/>
            <pc:sldMk cId="2180150584" sldId="791"/>
            <ac:spMk id="31" creationId="{75C9BF88-4E2C-DE5D-488E-59A0E4FCB93A}"/>
          </ac:spMkLst>
        </pc:spChg>
        <pc:spChg chg="add del mod">
          <ac:chgData name="土方雅之" userId="50c032e7-54fb-49da-b366-ca40689d108a" providerId="ADAL" clId="{3F2A9B60-558E-4AD1-83CD-48ACF9A22D77}" dt="2024-12-03T21:38:06.831" v="874" actId="478"/>
          <ac:spMkLst>
            <pc:docMk/>
            <pc:sldMk cId="2180150584" sldId="791"/>
            <ac:spMk id="32" creationId="{0F289FEA-652E-B0FA-E6FB-41C4927867E9}"/>
          </ac:spMkLst>
        </pc:spChg>
        <pc:spChg chg="del">
          <ac:chgData name="土方雅之" userId="50c032e7-54fb-49da-b366-ca40689d108a" providerId="ADAL" clId="{3F2A9B60-558E-4AD1-83CD-48ACF9A22D77}" dt="2024-11-28T06:06:35.329" v="255" actId="478"/>
          <ac:spMkLst>
            <pc:docMk/>
            <pc:sldMk cId="2180150584" sldId="791"/>
            <ac:spMk id="32" creationId="{7F927F74-E8E9-881C-9479-9AB54ABA8520}"/>
          </ac:spMkLst>
        </pc:spChg>
        <pc:spChg chg="mod">
          <ac:chgData name="土方雅之" userId="50c032e7-54fb-49da-b366-ca40689d108a" providerId="ADAL" clId="{3F2A9B60-558E-4AD1-83CD-48ACF9A22D77}" dt="2024-12-03T21:38:13.529" v="895" actId="1036"/>
          <ac:spMkLst>
            <pc:docMk/>
            <pc:sldMk cId="2180150584" sldId="791"/>
            <ac:spMk id="33" creationId="{7A2AA2F8-5F43-84DE-B1F1-DBC62B3DEDA2}"/>
          </ac:spMkLst>
        </pc:spChg>
        <pc:spChg chg="add mod">
          <ac:chgData name="土方雅之" userId="50c032e7-54fb-49da-b366-ca40689d108a" providerId="ADAL" clId="{3F2A9B60-558E-4AD1-83CD-48ACF9A22D77}" dt="2024-12-03T21:39:30.903" v="959" actId="1076"/>
          <ac:spMkLst>
            <pc:docMk/>
            <pc:sldMk cId="2180150584" sldId="791"/>
            <ac:spMk id="34" creationId="{F59A1389-2441-1983-4F94-98236546B10E}"/>
          </ac:spMkLst>
        </pc:spChg>
        <pc:spChg chg="mod">
          <ac:chgData name="土方雅之" userId="50c032e7-54fb-49da-b366-ca40689d108a" providerId="ADAL" clId="{3F2A9B60-558E-4AD1-83CD-48ACF9A22D77}" dt="2024-12-03T21:38:13.529" v="895" actId="1036"/>
          <ac:spMkLst>
            <pc:docMk/>
            <pc:sldMk cId="2180150584" sldId="791"/>
            <ac:spMk id="35" creationId="{E31C50E3-FAE0-6497-1EC8-ABD0E017EA02}"/>
          </ac:spMkLst>
        </pc:spChg>
        <pc:spChg chg="mod">
          <ac:chgData name="土方雅之" userId="50c032e7-54fb-49da-b366-ca40689d108a" providerId="ADAL" clId="{3F2A9B60-558E-4AD1-83CD-48ACF9A22D77}" dt="2024-12-03T21:39:24.476" v="955" actId="1076"/>
          <ac:spMkLst>
            <pc:docMk/>
            <pc:sldMk cId="2180150584" sldId="791"/>
            <ac:spMk id="36" creationId="{0C8C75D8-9734-4021-813E-886A84D1AD46}"/>
          </ac:spMkLst>
        </pc:spChg>
        <pc:spChg chg="add mod">
          <ac:chgData name="土方雅之" userId="50c032e7-54fb-49da-b366-ca40689d108a" providerId="ADAL" clId="{3F2A9B60-558E-4AD1-83CD-48ACF9A22D77}" dt="2024-12-03T21:39:34.498" v="962" actId="1076"/>
          <ac:spMkLst>
            <pc:docMk/>
            <pc:sldMk cId="2180150584" sldId="791"/>
            <ac:spMk id="37" creationId="{368C142B-CE2B-A87A-E2ED-24A031692F09}"/>
          </ac:spMkLst>
        </pc:spChg>
        <pc:spChg chg="add del mod">
          <ac:chgData name="土方雅之" userId="50c032e7-54fb-49da-b366-ca40689d108a" providerId="ADAL" clId="{3F2A9B60-558E-4AD1-83CD-48ACF9A22D77}" dt="2024-11-28T06:06:37.270" v="256" actId="478"/>
          <ac:spMkLst>
            <pc:docMk/>
            <pc:sldMk cId="2180150584" sldId="791"/>
            <ac:spMk id="37" creationId="{7086D0F5-EB33-9FD3-0F15-360EDEE707B8}"/>
          </ac:spMkLst>
        </pc:spChg>
        <pc:spChg chg="add del mod">
          <ac:chgData name="土方雅之" userId="50c032e7-54fb-49da-b366-ca40689d108a" providerId="ADAL" clId="{3F2A9B60-558E-4AD1-83CD-48ACF9A22D77}" dt="2024-12-03T21:38:05.330" v="873" actId="478"/>
          <ac:spMkLst>
            <pc:docMk/>
            <pc:sldMk cId="2180150584" sldId="791"/>
            <ac:spMk id="38" creationId="{E544093F-568F-A161-DF86-030BB51CEA42}"/>
          </ac:spMkLst>
        </pc:spChg>
        <pc:spChg chg="mod">
          <ac:chgData name="土方雅之" userId="50c032e7-54fb-49da-b366-ca40689d108a" providerId="ADAL" clId="{3F2A9B60-558E-4AD1-83CD-48ACF9A22D77}" dt="2024-12-03T21:39:21.123" v="953" actId="1076"/>
          <ac:spMkLst>
            <pc:docMk/>
            <pc:sldMk cId="2180150584" sldId="791"/>
            <ac:spMk id="39" creationId="{4EB608D6-DBAC-5111-E5C0-494D9E118819}"/>
          </ac:spMkLst>
        </pc:spChg>
        <pc:spChg chg="mod">
          <ac:chgData name="土方雅之" userId="50c032e7-54fb-49da-b366-ca40689d108a" providerId="ADAL" clId="{3F2A9B60-558E-4AD1-83CD-48ACF9A22D77}" dt="2024-12-03T21:39:22.707" v="954" actId="1076"/>
          <ac:spMkLst>
            <pc:docMk/>
            <pc:sldMk cId="2180150584" sldId="791"/>
            <ac:spMk id="41" creationId="{A0E1BC23-168C-A991-A30E-F3E36AF2A6A4}"/>
          </ac:spMkLst>
        </pc:spChg>
        <pc:spChg chg="mod">
          <ac:chgData name="土方雅之" userId="50c032e7-54fb-49da-b366-ca40689d108a" providerId="ADAL" clId="{3F2A9B60-558E-4AD1-83CD-48ACF9A22D77}" dt="2024-12-03T21:38:13.529" v="895" actId="1036"/>
          <ac:spMkLst>
            <pc:docMk/>
            <pc:sldMk cId="2180150584" sldId="791"/>
            <ac:spMk id="55" creationId="{F3F741E7-F886-8B82-02B3-85E66CEE61DA}"/>
          </ac:spMkLst>
        </pc:spChg>
        <pc:spChg chg="mod">
          <ac:chgData name="土方雅之" userId="50c032e7-54fb-49da-b366-ca40689d108a" providerId="ADAL" clId="{3F2A9B60-558E-4AD1-83CD-48ACF9A22D77}" dt="2024-12-03T21:38:13.529" v="895" actId="1036"/>
          <ac:spMkLst>
            <pc:docMk/>
            <pc:sldMk cId="2180150584" sldId="791"/>
            <ac:spMk id="56" creationId="{DEFCAAFF-C776-7924-8DDD-437DF91E5CB7}"/>
          </ac:spMkLst>
        </pc:spChg>
        <pc:spChg chg="mod">
          <ac:chgData name="土方雅之" userId="50c032e7-54fb-49da-b366-ca40689d108a" providerId="ADAL" clId="{3F2A9B60-558E-4AD1-83CD-48ACF9A22D77}" dt="2024-12-03T21:38:13.529" v="895" actId="1036"/>
          <ac:spMkLst>
            <pc:docMk/>
            <pc:sldMk cId="2180150584" sldId="791"/>
            <ac:spMk id="57" creationId="{AE623759-882C-3ED7-9CBE-B291BC6AF6C3}"/>
          </ac:spMkLst>
        </pc:spChg>
        <pc:spChg chg="mod">
          <ac:chgData name="土方雅之" userId="50c032e7-54fb-49da-b366-ca40689d108a" providerId="ADAL" clId="{3F2A9B60-558E-4AD1-83CD-48ACF9A22D77}" dt="2024-12-03T21:38:13.529" v="895" actId="1036"/>
          <ac:spMkLst>
            <pc:docMk/>
            <pc:sldMk cId="2180150584" sldId="791"/>
            <ac:spMk id="58" creationId="{1A4FA27E-F997-79CB-D655-22045D20A347}"/>
          </ac:spMkLst>
        </pc:spChg>
        <pc:spChg chg="mod">
          <ac:chgData name="土方雅之" userId="50c032e7-54fb-49da-b366-ca40689d108a" providerId="ADAL" clId="{3F2A9B60-558E-4AD1-83CD-48ACF9A22D77}" dt="2024-12-03T21:38:13.529" v="895" actId="1036"/>
          <ac:spMkLst>
            <pc:docMk/>
            <pc:sldMk cId="2180150584" sldId="791"/>
            <ac:spMk id="59" creationId="{909F4C87-585D-249C-687C-7ECF3D619A06}"/>
          </ac:spMkLst>
        </pc:spChg>
        <pc:spChg chg="mod">
          <ac:chgData name="土方雅之" userId="50c032e7-54fb-49da-b366-ca40689d108a" providerId="ADAL" clId="{3F2A9B60-558E-4AD1-83CD-48ACF9A22D77}" dt="2024-12-03T21:38:13.529" v="895" actId="1036"/>
          <ac:spMkLst>
            <pc:docMk/>
            <pc:sldMk cId="2180150584" sldId="791"/>
            <ac:spMk id="60" creationId="{B21315C0-5246-B048-9CC1-3A336289270C}"/>
          </ac:spMkLst>
        </pc:spChg>
        <pc:cxnChg chg="mod">
          <ac:chgData name="土方雅之" userId="50c032e7-54fb-49da-b366-ca40689d108a" providerId="ADAL" clId="{3F2A9B60-558E-4AD1-83CD-48ACF9A22D77}" dt="2024-12-03T21:38:13.529" v="895" actId="1036"/>
          <ac:cxnSpMkLst>
            <pc:docMk/>
            <pc:sldMk cId="2180150584" sldId="791"/>
            <ac:cxnSpMk id="14" creationId="{25D69EEA-F211-F1B7-B5AD-34DC51EFD643}"/>
          </ac:cxnSpMkLst>
        </pc:cxnChg>
        <pc:cxnChg chg="mod">
          <ac:chgData name="土方雅之" userId="50c032e7-54fb-49da-b366-ca40689d108a" providerId="ADAL" clId="{3F2A9B60-558E-4AD1-83CD-48ACF9A22D77}" dt="2024-12-03T21:38:13.529" v="895" actId="1036"/>
          <ac:cxnSpMkLst>
            <pc:docMk/>
            <pc:sldMk cId="2180150584" sldId="791"/>
            <ac:cxnSpMk id="15" creationId="{FE8CC0E2-A2DB-C163-4043-EC6E6749B399}"/>
          </ac:cxnSpMkLst>
        </pc:cxnChg>
        <pc:cxnChg chg="mod">
          <ac:chgData name="土方雅之" userId="50c032e7-54fb-49da-b366-ca40689d108a" providerId="ADAL" clId="{3F2A9B60-558E-4AD1-83CD-48ACF9A22D77}" dt="2024-12-03T21:38:13.529" v="895" actId="1036"/>
          <ac:cxnSpMkLst>
            <pc:docMk/>
            <pc:sldMk cId="2180150584" sldId="791"/>
            <ac:cxnSpMk id="16" creationId="{AB823782-B4B8-F9B0-C73A-819F85547869}"/>
          </ac:cxnSpMkLst>
        </pc:cxnChg>
        <pc:cxnChg chg="mod">
          <ac:chgData name="土方雅之" userId="50c032e7-54fb-49da-b366-ca40689d108a" providerId="ADAL" clId="{3F2A9B60-558E-4AD1-83CD-48ACF9A22D77}" dt="2024-12-03T21:38:13.529" v="895" actId="1036"/>
          <ac:cxnSpMkLst>
            <pc:docMk/>
            <pc:sldMk cId="2180150584" sldId="791"/>
            <ac:cxnSpMk id="17" creationId="{EA552CBC-3A82-7CCC-D020-82E32E7483DE}"/>
          </ac:cxnSpMkLst>
        </pc:cxnChg>
        <pc:cxnChg chg="mod">
          <ac:chgData name="土方雅之" userId="50c032e7-54fb-49da-b366-ca40689d108a" providerId="ADAL" clId="{3F2A9B60-558E-4AD1-83CD-48ACF9A22D77}" dt="2024-12-03T21:38:13.529" v="895" actId="1036"/>
          <ac:cxnSpMkLst>
            <pc:docMk/>
            <pc:sldMk cId="2180150584" sldId="791"/>
            <ac:cxnSpMk id="18" creationId="{2088DA12-9438-B2AA-F215-D5B0091234D2}"/>
          </ac:cxnSpMkLst>
        </pc:cxnChg>
        <pc:cxnChg chg="mod">
          <ac:chgData name="土方雅之" userId="50c032e7-54fb-49da-b366-ca40689d108a" providerId="ADAL" clId="{3F2A9B60-558E-4AD1-83CD-48ACF9A22D77}" dt="2024-12-03T21:38:13.529" v="895" actId="1036"/>
          <ac:cxnSpMkLst>
            <pc:docMk/>
            <pc:sldMk cId="2180150584" sldId="791"/>
            <ac:cxnSpMk id="19" creationId="{B7997DBE-FBBF-6CB5-FF8E-AE2D252818C9}"/>
          </ac:cxnSpMkLst>
        </pc:cxnChg>
        <pc:cxnChg chg="mod">
          <ac:chgData name="土方雅之" userId="50c032e7-54fb-49da-b366-ca40689d108a" providerId="ADAL" clId="{3F2A9B60-558E-4AD1-83CD-48ACF9A22D77}" dt="2024-12-03T21:38:13.529" v="895" actId="1036"/>
          <ac:cxnSpMkLst>
            <pc:docMk/>
            <pc:sldMk cId="2180150584" sldId="791"/>
            <ac:cxnSpMk id="20" creationId="{04E28CF3-091C-D0AC-EAE3-B27F286815AC}"/>
          </ac:cxnSpMkLst>
        </pc:cxnChg>
      </pc:sldChg>
      <pc:sldChg chg="addSp delSp modSp add mod">
        <pc:chgData name="土方雅之" userId="50c032e7-54fb-49da-b366-ca40689d108a" providerId="ADAL" clId="{3F2A9B60-558E-4AD1-83CD-48ACF9A22D77}" dt="2024-12-03T21:38:00.044" v="872" actId="207"/>
        <pc:sldMkLst>
          <pc:docMk/>
          <pc:sldMk cId="2986965812" sldId="792"/>
        </pc:sldMkLst>
        <pc:spChg chg="mod">
          <ac:chgData name="土方雅之" userId="50c032e7-54fb-49da-b366-ca40689d108a" providerId="ADAL" clId="{3F2A9B60-558E-4AD1-83CD-48ACF9A22D77}" dt="2024-11-28T06:08:06.222" v="351" actId="255"/>
          <ac:spMkLst>
            <pc:docMk/>
            <pc:sldMk cId="2986965812" sldId="792"/>
            <ac:spMk id="13" creationId="{DA00E261-D679-9271-A918-F604D4EDF8E3}"/>
          </ac:spMkLst>
        </pc:spChg>
        <pc:spChg chg="del">
          <ac:chgData name="土方雅之" userId="50c032e7-54fb-49da-b366-ca40689d108a" providerId="ADAL" clId="{3F2A9B60-558E-4AD1-83CD-48ACF9A22D77}" dt="2024-11-28T06:06:51.681" v="281" actId="478"/>
          <ac:spMkLst>
            <pc:docMk/>
            <pc:sldMk cId="2986965812" sldId="792"/>
            <ac:spMk id="18" creationId="{EC36369E-7F7D-1D5E-3E4D-46CD8B189421}"/>
          </ac:spMkLst>
        </pc:spChg>
        <pc:spChg chg="mod">
          <ac:chgData name="土方雅之" userId="50c032e7-54fb-49da-b366-ca40689d108a" providerId="ADAL" clId="{3F2A9B60-558E-4AD1-83CD-48ACF9A22D77}" dt="2024-11-28T06:07:11.324" v="294" actId="6549"/>
          <ac:spMkLst>
            <pc:docMk/>
            <pc:sldMk cId="2986965812" sldId="792"/>
            <ac:spMk id="19" creationId="{745B4A4A-6722-CDD8-AFF1-25314CAC9B9F}"/>
          </ac:spMkLst>
        </pc:spChg>
        <pc:spChg chg="mod">
          <ac:chgData name="土方雅之" userId="50c032e7-54fb-49da-b366-ca40689d108a" providerId="ADAL" clId="{3F2A9B60-558E-4AD1-83CD-48ACF9A22D77}" dt="2024-11-28T06:07:16.333" v="298" actId="6549"/>
          <ac:spMkLst>
            <pc:docMk/>
            <pc:sldMk cId="2986965812" sldId="792"/>
            <ac:spMk id="20" creationId="{3FF54CC9-6680-B19B-72CC-CD98C40A5497}"/>
          </ac:spMkLst>
        </pc:spChg>
        <pc:spChg chg="mod">
          <ac:chgData name="土方雅之" userId="50c032e7-54fb-49da-b366-ca40689d108a" providerId="ADAL" clId="{3F2A9B60-558E-4AD1-83CD-48ACF9A22D77}" dt="2024-11-28T06:07:17.308" v="299" actId="6549"/>
          <ac:spMkLst>
            <pc:docMk/>
            <pc:sldMk cId="2986965812" sldId="792"/>
            <ac:spMk id="21" creationId="{E14886B3-10C5-EE8D-7CEF-ED095CDEB90E}"/>
          </ac:spMkLst>
        </pc:spChg>
        <pc:spChg chg="mod">
          <ac:chgData name="土方雅之" userId="50c032e7-54fb-49da-b366-ca40689d108a" providerId="ADAL" clId="{3F2A9B60-558E-4AD1-83CD-48ACF9A22D77}" dt="2024-11-28T06:07:02.989" v="288" actId="6549"/>
          <ac:spMkLst>
            <pc:docMk/>
            <pc:sldMk cId="2986965812" sldId="792"/>
            <ac:spMk id="22" creationId="{FDAB47C1-430C-63BD-346A-7B9E8FBAE39C}"/>
          </ac:spMkLst>
        </pc:spChg>
        <pc:spChg chg="mod">
          <ac:chgData name="土方雅之" userId="50c032e7-54fb-49da-b366-ca40689d108a" providerId="ADAL" clId="{3F2A9B60-558E-4AD1-83CD-48ACF9A22D77}" dt="2024-11-28T06:07:00.468" v="286" actId="6549"/>
          <ac:spMkLst>
            <pc:docMk/>
            <pc:sldMk cId="2986965812" sldId="792"/>
            <ac:spMk id="23" creationId="{4904F4E3-C160-AA9D-1893-233CAEF9D9DD}"/>
          </ac:spMkLst>
        </pc:spChg>
        <pc:spChg chg="mod">
          <ac:chgData name="土方雅之" userId="50c032e7-54fb-49da-b366-ca40689d108a" providerId="ADAL" clId="{3F2A9B60-558E-4AD1-83CD-48ACF9A22D77}" dt="2024-11-28T06:07:12.548" v="295" actId="6549"/>
          <ac:spMkLst>
            <pc:docMk/>
            <pc:sldMk cId="2986965812" sldId="792"/>
            <ac:spMk id="24" creationId="{8A9C263A-D228-E8F3-B959-49E7FAC505C8}"/>
          </ac:spMkLst>
        </pc:spChg>
        <pc:spChg chg="del">
          <ac:chgData name="土方雅之" userId="50c032e7-54fb-49da-b366-ca40689d108a" providerId="ADAL" clId="{3F2A9B60-558E-4AD1-83CD-48ACF9A22D77}" dt="2024-11-28T06:06:49.055" v="280" actId="478"/>
          <ac:spMkLst>
            <pc:docMk/>
            <pc:sldMk cId="2986965812" sldId="792"/>
            <ac:spMk id="25" creationId="{13648FCB-1262-0446-FF1B-EA2ACEEF7071}"/>
          </ac:spMkLst>
        </pc:spChg>
        <pc:spChg chg="mod">
          <ac:chgData name="土方雅之" userId="50c032e7-54fb-49da-b366-ca40689d108a" providerId="ADAL" clId="{3F2A9B60-558E-4AD1-83CD-48ACF9A22D77}" dt="2024-11-28T06:07:01.732" v="287" actId="6549"/>
          <ac:spMkLst>
            <pc:docMk/>
            <pc:sldMk cId="2986965812" sldId="792"/>
            <ac:spMk id="26" creationId="{618E58EE-75A1-1705-5B6B-1DA7BB3BCD80}"/>
          </ac:spMkLst>
        </pc:spChg>
        <pc:spChg chg="mod">
          <ac:chgData name="土方雅之" userId="50c032e7-54fb-49da-b366-ca40689d108a" providerId="ADAL" clId="{3F2A9B60-558E-4AD1-83CD-48ACF9A22D77}" dt="2024-11-28T06:07:05.348" v="290" actId="6549"/>
          <ac:spMkLst>
            <pc:docMk/>
            <pc:sldMk cId="2986965812" sldId="792"/>
            <ac:spMk id="27" creationId="{D0952AA3-38A1-E231-9A02-BCB6029C7538}"/>
          </ac:spMkLst>
        </pc:spChg>
        <pc:spChg chg="mod">
          <ac:chgData name="土方雅之" userId="50c032e7-54fb-49da-b366-ca40689d108a" providerId="ADAL" clId="{3F2A9B60-558E-4AD1-83CD-48ACF9A22D77}" dt="2024-11-28T06:07:13.836" v="296" actId="6549"/>
          <ac:spMkLst>
            <pc:docMk/>
            <pc:sldMk cId="2986965812" sldId="792"/>
            <ac:spMk id="28" creationId="{17DE3C36-8E69-2FB2-2262-D1EB173B27E7}"/>
          </ac:spMkLst>
        </pc:spChg>
        <pc:spChg chg="mod">
          <ac:chgData name="土方雅之" userId="50c032e7-54fb-49da-b366-ca40689d108a" providerId="ADAL" clId="{3F2A9B60-558E-4AD1-83CD-48ACF9A22D77}" dt="2024-11-28T06:07:08.620" v="292" actId="6549"/>
          <ac:spMkLst>
            <pc:docMk/>
            <pc:sldMk cId="2986965812" sldId="792"/>
            <ac:spMk id="30" creationId="{CF27BBF4-CA36-CD4A-BE2C-CBCC0BE9D01F}"/>
          </ac:spMkLst>
        </pc:spChg>
        <pc:spChg chg="add del mod">
          <ac:chgData name="土方雅之" userId="50c032e7-54fb-49da-b366-ca40689d108a" providerId="ADAL" clId="{3F2A9B60-558E-4AD1-83CD-48ACF9A22D77}" dt="2024-11-28T06:06:55.023" v="282" actId="478"/>
          <ac:spMkLst>
            <pc:docMk/>
            <pc:sldMk cId="2986965812" sldId="792"/>
            <ac:spMk id="224" creationId="{40C64CBA-57FB-7152-8E7A-7325001993B3}"/>
          </ac:spMkLst>
        </pc:spChg>
        <pc:spChg chg="add mod">
          <ac:chgData name="土方雅之" userId="50c032e7-54fb-49da-b366-ca40689d108a" providerId="ADAL" clId="{3F2A9B60-558E-4AD1-83CD-48ACF9A22D77}" dt="2024-11-28T06:10:04.496" v="425" actId="20577"/>
          <ac:spMkLst>
            <pc:docMk/>
            <pc:sldMk cId="2986965812" sldId="792"/>
            <ac:spMk id="225" creationId="{C1C024B4-818C-3CBD-649C-36B250A77E88}"/>
          </ac:spMkLst>
        </pc:spChg>
        <pc:spChg chg="mod">
          <ac:chgData name="土方雅之" userId="50c032e7-54fb-49da-b366-ca40689d108a" providerId="ADAL" clId="{3F2A9B60-558E-4AD1-83CD-48ACF9A22D77}" dt="2024-12-03T21:38:00.044" v="872" actId="207"/>
          <ac:spMkLst>
            <pc:docMk/>
            <pc:sldMk cId="2986965812" sldId="792"/>
            <ac:spMk id="231" creationId="{ECE821FB-1551-5BE8-BB8B-84170A60B6EC}"/>
          </ac:spMkLst>
        </pc:spChg>
        <pc:spChg chg="mod">
          <ac:chgData name="土方雅之" userId="50c032e7-54fb-49da-b366-ca40689d108a" providerId="ADAL" clId="{3F2A9B60-558E-4AD1-83CD-48ACF9A22D77}" dt="2024-12-03T21:38:00.044" v="872" actId="207"/>
          <ac:spMkLst>
            <pc:docMk/>
            <pc:sldMk cId="2986965812" sldId="792"/>
            <ac:spMk id="238" creationId="{1C1AA197-6C02-F170-6236-3E8D6AB4E608}"/>
          </ac:spMkLst>
        </pc:spChg>
        <pc:spChg chg="mod">
          <ac:chgData name="土方雅之" userId="50c032e7-54fb-49da-b366-ca40689d108a" providerId="ADAL" clId="{3F2A9B60-558E-4AD1-83CD-48ACF9A22D77}" dt="2024-12-03T21:38:00.044" v="872" actId="207"/>
          <ac:spMkLst>
            <pc:docMk/>
            <pc:sldMk cId="2986965812" sldId="792"/>
            <ac:spMk id="280" creationId="{88E0269E-B4D4-9E83-2439-E3698F9C0007}"/>
          </ac:spMkLst>
        </pc:spChg>
        <pc:cxnChg chg="add mod">
          <ac:chgData name="土方雅之" userId="50c032e7-54fb-49da-b366-ca40689d108a" providerId="ADAL" clId="{3F2A9B60-558E-4AD1-83CD-48ACF9A22D77}" dt="2024-11-28T06:09:42.089" v="381" actId="12788"/>
          <ac:cxnSpMkLst>
            <pc:docMk/>
            <pc:sldMk cId="2986965812" sldId="792"/>
            <ac:cxnSpMk id="227" creationId="{E9FFE6AF-2893-6E4A-85E8-4F637FC09043}"/>
          </ac:cxnSpMkLst>
        </pc:cxnChg>
      </pc:sldChg>
      <pc:sldChg chg="addSp delSp modSp add mod delAnim">
        <pc:chgData name="土方雅之" userId="50c032e7-54fb-49da-b366-ca40689d108a" providerId="ADAL" clId="{3F2A9B60-558E-4AD1-83CD-48ACF9A22D77}" dt="2024-12-03T21:40:15.372" v="989" actId="1076"/>
        <pc:sldMkLst>
          <pc:docMk/>
          <pc:sldMk cId="1778156798" sldId="793"/>
        </pc:sldMkLst>
        <pc:spChg chg="mod">
          <ac:chgData name="土方雅之" userId="50c032e7-54fb-49da-b366-ca40689d108a" providerId="ADAL" clId="{3F2A9B60-558E-4AD1-83CD-48ACF9A22D77}" dt="2024-11-28T06:19:21.078" v="819" actId="207"/>
          <ac:spMkLst>
            <pc:docMk/>
            <pc:sldMk cId="1778156798" sldId="793"/>
            <ac:spMk id="2" creationId="{02FE856A-D522-FCD6-BADC-9935F5263334}"/>
          </ac:spMkLst>
        </pc:spChg>
        <pc:spChg chg="mod">
          <ac:chgData name="土方雅之" userId="50c032e7-54fb-49da-b366-ca40689d108a" providerId="ADAL" clId="{3F2A9B60-558E-4AD1-83CD-48ACF9A22D77}" dt="2024-11-28T06:07:33.389" v="341" actId="404"/>
          <ac:spMkLst>
            <pc:docMk/>
            <pc:sldMk cId="1778156798" sldId="793"/>
            <ac:spMk id="13" creationId="{DA00E261-D679-9271-A918-F604D4EDF8E3}"/>
          </ac:spMkLst>
        </pc:spChg>
        <pc:spChg chg="add mod">
          <ac:chgData name="土方雅之" userId="50c032e7-54fb-49da-b366-ca40689d108a" providerId="ADAL" clId="{3F2A9B60-558E-4AD1-83CD-48ACF9A22D77}" dt="2024-12-03T21:40:15.372" v="989" actId="1076"/>
          <ac:spMkLst>
            <pc:docMk/>
            <pc:sldMk cId="1778156798" sldId="793"/>
            <ac:spMk id="14" creationId="{0CD14D6E-22D5-2085-FD1E-1AC4BC6313BF}"/>
          </ac:spMkLst>
        </pc:spChg>
        <pc:spChg chg="del">
          <ac:chgData name="土方雅之" userId="50c032e7-54fb-49da-b366-ca40689d108a" providerId="ADAL" clId="{3F2A9B60-558E-4AD1-83CD-48ACF9A22D77}" dt="2024-11-28T06:07:21.751" v="300" actId="478"/>
          <ac:spMkLst>
            <pc:docMk/>
            <pc:sldMk cId="1778156798" sldId="793"/>
            <ac:spMk id="14" creationId="{C8A1E4EE-9CFF-F36E-8F15-CB2E60795ADA}"/>
          </ac:spMkLst>
        </pc:spChg>
        <pc:spChg chg="add mod">
          <ac:chgData name="土方雅之" userId="50c032e7-54fb-49da-b366-ca40689d108a" providerId="ADAL" clId="{3F2A9B60-558E-4AD1-83CD-48ACF9A22D77}" dt="2024-12-03T21:40:12.417" v="987" actId="1076"/>
          <ac:spMkLst>
            <pc:docMk/>
            <pc:sldMk cId="1778156798" sldId="793"/>
            <ac:spMk id="15" creationId="{D7C32C98-582A-15FF-4888-11F0B977DED6}"/>
          </ac:spMkLst>
        </pc:spChg>
        <pc:spChg chg="del">
          <ac:chgData name="土方雅之" userId="50c032e7-54fb-49da-b366-ca40689d108a" providerId="ADAL" clId="{3F2A9B60-558E-4AD1-83CD-48ACF9A22D77}" dt="2024-11-28T06:10:16.409" v="427" actId="478"/>
          <ac:spMkLst>
            <pc:docMk/>
            <pc:sldMk cId="1778156798" sldId="793"/>
            <ac:spMk id="26" creationId="{70FF6C33-9A3D-992D-DE2E-12F6B8749DFF}"/>
          </ac:spMkLst>
        </pc:spChg>
        <pc:spChg chg="del">
          <ac:chgData name="土方雅之" userId="50c032e7-54fb-49da-b366-ca40689d108a" providerId="ADAL" clId="{3F2A9B60-558E-4AD1-83CD-48ACF9A22D77}" dt="2024-11-28T06:10:17.344" v="428" actId="478"/>
          <ac:spMkLst>
            <pc:docMk/>
            <pc:sldMk cId="1778156798" sldId="793"/>
            <ac:spMk id="27" creationId="{03546B34-D463-A966-B29B-08D46AB43EC6}"/>
          </ac:spMkLst>
        </pc:spChg>
        <pc:spChg chg="del">
          <ac:chgData name="土方雅之" userId="50c032e7-54fb-49da-b366-ca40689d108a" providerId="ADAL" clId="{3F2A9B60-558E-4AD1-83CD-48ACF9A22D77}" dt="2024-11-28T06:08:10.561" v="352" actId="478"/>
          <ac:spMkLst>
            <pc:docMk/>
            <pc:sldMk cId="1778156798" sldId="793"/>
            <ac:spMk id="28" creationId="{2B69DCE2-2524-FB53-CF3D-00B833028FDE}"/>
          </ac:spMkLst>
        </pc:spChg>
        <pc:spChg chg="mod">
          <ac:chgData name="土方雅之" userId="50c032e7-54fb-49da-b366-ca40689d108a" providerId="ADAL" clId="{3F2A9B60-558E-4AD1-83CD-48ACF9A22D77}" dt="2024-12-03T21:39:57.484" v="975" actId="1076"/>
          <ac:spMkLst>
            <pc:docMk/>
            <pc:sldMk cId="1778156798" sldId="793"/>
            <ac:spMk id="29" creationId="{B3F1BA26-D364-919E-2C82-AA0F82373D85}"/>
          </ac:spMkLst>
        </pc:spChg>
        <pc:spChg chg="del mod">
          <ac:chgData name="土方雅之" userId="50c032e7-54fb-49da-b366-ca40689d108a" providerId="ADAL" clId="{3F2A9B60-558E-4AD1-83CD-48ACF9A22D77}" dt="2024-12-03T21:39:50.911" v="970" actId="478"/>
          <ac:spMkLst>
            <pc:docMk/>
            <pc:sldMk cId="1778156798" sldId="793"/>
            <ac:spMk id="30" creationId="{B48558A1-E9A1-3000-AB00-366CEA64B622}"/>
          </ac:spMkLst>
        </pc:spChg>
        <pc:spChg chg="mod">
          <ac:chgData name="土方雅之" userId="50c032e7-54fb-49da-b366-ca40689d108a" providerId="ADAL" clId="{3F2A9B60-558E-4AD1-83CD-48ACF9A22D77}" dt="2024-12-03T21:40:11.713" v="986" actId="1076"/>
          <ac:spMkLst>
            <pc:docMk/>
            <pc:sldMk cId="1778156798" sldId="793"/>
            <ac:spMk id="31" creationId="{98B1B1DD-1D91-B63B-C0B4-B027E4772439}"/>
          </ac:spMkLst>
        </pc:spChg>
        <pc:spChg chg="del mod">
          <ac:chgData name="土方雅之" userId="50c032e7-54fb-49da-b366-ca40689d108a" providerId="ADAL" clId="{3F2A9B60-558E-4AD1-83CD-48ACF9A22D77}" dt="2024-12-03T21:39:50.911" v="970" actId="478"/>
          <ac:spMkLst>
            <pc:docMk/>
            <pc:sldMk cId="1778156798" sldId="793"/>
            <ac:spMk id="32" creationId="{C31DC0F7-2D0A-B5E8-DED6-78D68F38E090}"/>
          </ac:spMkLst>
        </pc:spChg>
        <pc:spChg chg="del mod">
          <ac:chgData name="土方雅之" userId="50c032e7-54fb-49da-b366-ca40689d108a" providerId="ADAL" clId="{3F2A9B60-558E-4AD1-83CD-48ACF9A22D77}" dt="2024-12-03T21:39:53.743" v="973" actId="478"/>
          <ac:spMkLst>
            <pc:docMk/>
            <pc:sldMk cId="1778156798" sldId="793"/>
            <ac:spMk id="33" creationId="{1941828F-4D31-AE93-4346-173B994EDBC2}"/>
          </ac:spMkLst>
        </pc:spChg>
        <pc:spChg chg="mod">
          <ac:chgData name="土方雅之" userId="50c032e7-54fb-49da-b366-ca40689d108a" providerId="ADAL" clId="{3F2A9B60-558E-4AD1-83CD-48ACF9A22D77}" dt="2024-12-03T21:40:09.353" v="984" actId="1076"/>
          <ac:spMkLst>
            <pc:docMk/>
            <pc:sldMk cId="1778156798" sldId="793"/>
            <ac:spMk id="34" creationId="{82C689B9-D5E9-A9B0-958B-AF0AAAEE1615}"/>
          </ac:spMkLst>
        </pc:spChg>
        <pc:spChg chg="mod">
          <ac:chgData name="土方雅之" userId="50c032e7-54fb-49da-b366-ca40689d108a" providerId="ADAL" clId="{3F2A9B60-558E-4AD1-83CD-48ACF9A22D77}" dt="2024-12-03T21:40:07.952" v="983" actId="1076"/>
          <ac:spMkLst>
            <pc:docMk/>
            <pc:sldMk cId="1778156798" sldId="793"/>
            <ac:spMk id="35" creationId="{8E0BC341-5983-DE6F-D3C1-620D4D5FBE2E}"/>
          </ac:spMkLst>
        </pc:spChg>
        <pc:spChg chg="del mod">
          <ac:chgData name="土方雅之" userId="50c032e7-54fb-49da-b366-ca40689d108a" providerId="ADAL" clId="{3F2A9B60-558E-4AD1-83CD-48ACF9A22D77}" dt="2024-11-28T06:19:24.408" v="820" actId="478"/>
          <ac:spMkLst>
            <pc:docMk/>
            <pc:sldMk cId="1778156798" sldId="793"/>
            <ac:spMk id="36" creationId="{930B8956-8576-3C67-DA06-B836E59DACEA}"/>
          </ac:spMkLst>
        </pc:spChg>
        <pc:spChg chg="del mod">
          <ac:chgData name="土方雅之" userId="50c032e7-54fb-49da-b366-ca40689d108a" providerId="ADAL" clId="{3F2A9B60-558E-4AD1-83CD-48ACF9A22D77}" dt="2024-12-03T21:39:50.911" v="970" actId="478"/>
          <ac:spMkLst>
            <pc:docMk/>
            <pc:sldMk cId="1778156798" sldId="793"/>
            <ac:spMk id="37" creationId="{0BC72666-8D65-6013-DFB9-B7EBE0A9D9CF}"/>
          </ac:spMkLst>
        </pc:spChg>
        <pc:spChg chg="mod">
          <ac:chgData name="土方雅之" userId="50c032e7-54fb-49da-b366-ca40689d108a" providerId="ADAL" clId="{3F2A9B60-558E-4AD1-83CD-48ACF9A22D77}" dt="2024-12-03T21:40:10.673" v="985" actId="1076"/>
          <ac:spMkLst>
            <pc:docMk/>
            <pc:sldMk cId="1778156798" sldId="793"/>
            <ac:spMk id="38" creationId="{F3D20F15-37D3-E4E6-5A15-A6A93ADEBC1D}"/>
          </ac:spMkLst>
        </pc:spChg>
        <pc:spChg chg="del mod">
          <ac:chgData name="土方雅之" userId="50c032e7-54fb-49da-b366-ca40689d108a" providerId="ADAL" clId="{3F2A9B60-558E-4AD1-83CD-48ACF9A22D77}" dt="2024-12-03T21:39:50.911" v="970" actId="478"/>
          <ac:spMkLst>
            <pc:docMk/>
            <pc:sldMk cId="1778156798" sldId="793"/>
            <ac:spMk id="39" creationId="{58E30E6D-4A5F-05B1-8E0B-935B55BAB257}"/>
          </ac:spMkLst>
        </pc:spChg>
        <pc:spChg chg="add del mod">
          <ac:chgData name="土方雅之" userId="50c032e7-54fb-49da-b366-ca40689d108a" providerId="ADAL" clId="{3F2A9B60-558E-4AD1-83CD-48ACF9A22D77}" dt="2024-11-28T06:08:12.447" v="353" actId="478"/>
          <ac:spMkLst>
            <pc:docMk/>
            <pc:sldMk cId="1778156798" sldId="793"/>
            <ac:spMk id="40" creationId="{82FD96AB-3A3E-FFEF-56C1-2627E83724D3}"/>
          </ac:spMkLst>
        </pc:spChg>
        <pc:spChg chg="add mod">
          <ac:chgData name="土方雅之" userId="50c032e7-54fb-49da-b366-ca40689d108a" providerId="ADAL" clId="{3F2A9B60-558E-4AD1-83CD-48ACF9A22D77}" dt="2024-11-28T06:19:47.184" v="869" actId="1037"/>
          <ac:spMkLst>
            <pc:docMk/>
            <pc:sldMk cId="1778156798" sldId="793"/>
            <ac:spMk id="41" creationId="{128AF3C9-DBFC-702E-7DA0-A05256C00F46}"/>
          </ac:spMkLst>
        </pc:spChg>
        <pc:spChg chg="del">
          <ac:chgData name="土方雅之" userId="50c032e7-54fb-49da-b366-ca40689d108a" providerId="ADAL" clId="{3F2A9B60-558E-4AD1-83CD-48ACF9A22D77}" dt="2024-11-28T06:10:18.368" v="429" actId="478"/>
          <ac:spMkLst>
            <pc:docMk/>
            <pc:sldMk cId="1778156798" sldId="793"/>
            <ac:spMk id="42" creationId="{9C200668-0C00-9F90-2CD1-A79082BD9E6D}"/>
          </ac:spMkLst>
        </pc:spChg>
        <pc:spChg chg="del mod">
          <ac:chgData name="土方雅之" userId="50c032e7-54fb-49da-b366-ca40689d108a" providerId="ADAL" clId="{3F2A9B60-558E-4AD1-83CD-48ACF9A22D77}" dt="2024-12-03T21:39:53.311" v="972" actId="478"/>
          <ac:spMkLst>
            <pc:docMk/>
            <pc:sldMk cId="1778156798" sldId="793"/>
            <ac:spMk id="48" creationId="{381A2834-C467-5803-71AA-9A29E2F49199}"/>
          </ac:spMkLst>
        </pc:spChg>
        <pc:spChg chg="mod">
          <ac:chgData name="土方雅之" userId="50c032e7-54fb-49da-b366-ca40689d108a" providerId="ADAL" clId="{3F2A9B60-558E-4AD1-83CD-48ACF9A22D77}" dt="2024-12-03T21:40:14.107" v="988" actId="1076"/>
          <ac:spMkLst>
            <pc:docMk/>
            <pc:sldMk cId="1778156798" sldId="793"/>
            <ac:spMk id="49" creationId="{31F7B8AD-C5B0-72D8-2B02-07C8D1B34304}"/>
          </ac:spMkLst>
        </pc:spChg>
        <pc:grpChg chg="del">
          <ac:chgData name="土方雅之" userId="50c032e7-54fb-49da-b366-ca40689d108a" providerId="ADAL" clId="{3F2A9B60-558E-4AD1-83CD-48ACF9A22D77}" dt="2024-11-28T06:10:19.568" v="430" actId="478"/>
          <ac:grpSpMkLst>
            <pc:docMk/>
            <pc:sldMk cId="1778156798" sldId="793"/>
            <ac:grpSpMk id="43" creationId="{4B7EBB4D-E45B-3C3C-1CC6-C53FAE3A1EA5}"/>
          </ac:grpSpMkLst>
        </pc:grpChg>
        <pc:cxnChg chg="add mod">
          <ac:chgData name="土方雅之" userId="50c032e7-54fb-49da-b366-ca40689d108a" providerId="ADAL" clId="{3F2A9B60-558E-4AD1-83CD-48ACF9A22D77}" dt="2024-11-28T06:19:47.184" v="869" actId="1037"/>
          <ac:cxnSpMkLst>
            <pc:docMk/>
            <pc:sldMk cId="1778156798" sldId="793"/>
            <ac:cxnSpMk id="50" creationId="{2AE47B51-E528-61D2-4423-03E0516D69B5}"/>
          </ac:cxnSpMkLst>
        </pc:cxnChg>
      </pc:sldChg>
      <pc:sldChg chg="addSp delSp modSp add mod">
        <pc:chgData name="土方雅之" userId="50c032e7-54fb-49da-b366-ca40689d108a" providerId="ADAL" clId="{3F2A9B60-558E-4AD1-83CD-48ACF9A22D77}" dt="2024-11-28T06:18:52.600" v="815" actId="1035"/>
        <pc:sldMkLst>
          <pc:docMk/>
          <pc:sldMk cId="2867838913" sldId="794"/>
        </pc:sldMkLst>
        <pc:spChg chg="del">
          <ac:chgData name="土方雅之" userId="50c032e7-54fb-49da-b366-ca40689d108a" providerId="ADAL" clId="{3F2A9B60-558E-4AD1-83CD-48ACF9A22D77}" dt="2024-11-28T06:11:29.087" v="487" actId="478"/>
          <ac:spMkLst>
            <pc:docMk/>
            <pc:sldMk cId="2867838913" sldId="794"/>
            <ac:spMk id="2" creationId="{77767984-6017-568C-565F-5FD6927082C6}"/>
          </ac:spMkLst>
        </pc:spChg>
        <pc:spChg chg="del">
          <ac:chgData name="土方雅之" userId="50c032e7-54fb-49da-b366-ca40689d108a" providerId="ADAL" clId="{3F2A9B60-558E-4AD1-83CD-48ACF9A22D77}" dt="2024-11-28T06:11:29.087" v="487" actId="478"/>
          <ac:spMkLst>
            <pc:docMk/>
            <pc:sldMk cId="2867838913" sldId="794"/>
            <ac:spMk id="3" creationId="{72B78DC3-0343-3825-677D-FB6E5A095BC0}"/>
          </ac:spMkLst>
        </pc:spChg>
        <pc:spChg chg="mod">
          <ac:chgData name="土方雅之" userId="50c032e7-54fb-49da-b366-ca40689d108a" providerId="ADAL" clId="{3F2A9B60-558E-4AD1-83CD-48ACF9A22D77}" dt="2024-11-28T06:11:43.816" v="492"/>
          <ac:spMkLst>
            <pc:docMk/>
            <pc:sldMk cId="2867838913" sldId="794"/>
            <ac:spMk id="9" creationId="{D3D6006E-8D12-7887-DF35-F3B222E54C0C}"/>
          </ac:spMkLst>
        </pc:spChg>
        <pc:spChg chg="mod">
          <ac:chgData name="土方雅之" userId="50c032e7-54fb-49da-b366-ca40689d108a" providerId="ADAL" clId="{3F2A9B60-558E-4AD1-83CD-48ACF9A22D77}" dt="2024-11-28T06:11:39.880" v="490"/>
          <ac:spMkLst>
            <pc:docMk/>
            <pc:sldMk cId="2867838913" sldId="794"/>
            <ac:spMk id="10" creationId="{9D68C908-0245-07C0-3A8F-63F7A08CA0E3}"/>
          </ac:spMkLst>
        </pc:spChg>
        <pc:spChg chg="mod">
          <ac:chgData name="土方雅之" userId="50c032e7-54fb-49da-b366-ca40689d108a" providerId="ADAL" clId="{3F2A9B60-558E-4AD1-83CD-48ACF9A22D77}" dt="2024-11-28T06:11:26.064" v="486" actId="20577"/>
          <ac:spMkLst>
            <pc:docMk/>
            <pc:sldMk cId="2867838913" sldId="794"/>
            <ac:spMk id="13" creationId="{BA7DA5FA-0323-68B1-CC20-10F475CD1C78}"/>
          </ac:spMkLst>
        </pc:spChg>
        <pc:spChg chg="add del mod">
          <ac:chgData name="土方雅之" userId="50c032e7-54fb-49da-b366-ca40689d108a" providerId="ADAL" clId="{3F2A9B60-558E-4AD1-83CD-48ACF9A22D77}" dt="2024-11-28T06:12:06.112" v="497" actId="478"/>
          <ac:spMkLst>
            <pc:docMk/>
            <pc:sldMk cId="2867838913" sldId="794"/>
            <ac:spMk id="15" creationId="{D894873A-7D62-33EB-1455-4F01684E92F0}"/>
          </ac:spMkLst>
        </pc:spChg>
        <pc:spChg chg="del">
          <ac:chgData name="土方雅之" userId="50c032e7-54fb-49da-b366-ca40689d108a" providerId="ADAL" clId="{3F2A9B60-558E-4AD1-83CD-48ACF9A22D77}" dt="2024-11-28T06:11:32.527" v="488" actId="478"/>
          <ac:spMkLst>
            <pc:docMk/>
            <pc:sldMk cId="2867838913" sldId="794"/>
            <ac:spMk id="18" creationId="{4438BF65-973D-C4CF-6737-7B980B6650D5}"/>
          </ac:spMkLst>
        </pc:spChg>
        <pc:spChg chg="del">
          <ac:chgData name="土方雅之" userId="50c032e7-54fb-49da-b366-ca40689d108a" providerId="ADAL" clId="{3F2A9B60-558E-4AD1-83CD-48ACF9A22D77}" dt="2024-11-28T06:11:29.087" v="487" actId="478"/>
          <ac:spMkLst>
            <pc:docMk/>
            <pc:sldMk cId="2867838913" sldId="794"/>
            <ac:spMk id="19" creationId="{79644725-FB89-E346-A3C1-0DB5DFD8A00E}"/>
          </ac:spMkLst>
        </pc:spChg>
        <pc:spChg chg="del">
          <ac:chgData name="土方雅之" userId="50c032e7-54fb-49da-b366-ca40689d108a" providerId="ADAL" clId="{3F2A9B60-558E-4AD1-83CD-48ACF9A22D77}" dt="2024-11-28T06:11:29.087" v="487" actId="478"/>
          <ac:spMkLst>
            <pc:docMk/>
            <pc:sldMk cId="2867838913" sldId="794"/>
            <ac:spMk id="20" creationId="{7173386B-FEDB-FF37-B56F-C52AD0F191B4}"/>
          </ac:spMkLst>
        </pc:spChg>
        <pc:spChg chg="del">
          <ac:chgData name="土方雅之" userId="50c032e7-54fb-49da-b366-ca40689d108a" providerId="ADAL" clId="{3F2A9B60-558E-4AD1-83CD-48ACF9A22D77}" dt="2024-11-28T06:11:29.087" v="487" actId="478"/>
          <ac:spMkLst>
            <pc:docMk/>
            <pc:sldMk cId="2867838913" sldId="794"/>
            <ac:spMk id="21" creationId="{EA8D16CD-3A17-DCC2-B4AC-70079952B627}"/>
          </ac:spMkLst>
        </pc:spChg>
        <pc:spChg chg="del">
          <ac:chgData name="土方雅之" userId="50c032e7-54fb-49da-b366-ca40689d108a" providerId="ADAL" clId="{3F2A9B60-558E-4AD1-83CD-48ACF9A22D77}" dt="2024-11-28T06:11:32.527" v="488" actId="478"/>
          <ac:spMkLst>
            <pc:docMk/>
            <pc:sldMk cId="2867838913" sldId="794"/>
            <ac:spMk id="22" creationId="{13392BB1-A49A-3F77-72D3-3949E86AF2EB}"/>
          </ac:spMkLst>
        </pc:spChg>
        <pc:spChg chg="del">
          <ac:chgData name="土方雅之" userId="50c032e7-54fb-49da-b366-ca40689d108a" providerId="ADAL" clId="{3F2A9B60-558E-4AD1-83CD-48ACF9A22D77}" dt="2024-11-28T06:11:32.527" v="488" actId="478"/>
          <ac:spMkLst>
            <pc:docMk/>
            <pc:sldMk cId="2867838913" sldId="794"/>
            <ac:spMk id="23" creationId="{0348FE24-92E8-DD8D-43E1-817D82B8000A}"/>
          </ac:spMkLst>
        </pc:spChg>
        <pc:spChg chg="add del mod">
          <ac:chgData name="土方雅之" userId="50c032e7-54fb-49da-b366-ca40689d108a" providerId="ADAL" clId="{3F2A9B60-558E-4AD1-83CD-48ACF9A22D77}" dt="2024-11-28T06:12:01.319" v="495" actId="478"/>
          <ac:spMkLst>
            <pc:docMk/>
            <pc:sldMk cId="2867838913" sldId="794"/>
            <ac:spMk id="26" creationId="{CB619E30-B1E2-824A-BF0F-F9DBBA92CD55}"/>
          </ac:spMkLst>
        </pc:spChg>
        <pc:spChg chg="add del mod">
          <ac:chgData name="土方雅之" userId="50c032e7-54fb-49da-b366-ca40689d108a" providerId="ADAL" clId="{3F2A9B60-558E-4AD1-83CD-48ACF9A22D77}" dt="2024-11-28T06:12:06.112" v="497" actId="478"/>
          <ac:spMkLst>
            <pc:docMk/>
            <pc:sldMk cId="2867838913" sldId="794"/>
            <ac:spMk id="27" creationId="{E9CDA9B3-FB65-9673-E3A9-961E71EAE322}"/>
          </ac:spMkLst>
        </pc:spChg>
        <pc:spChg chg="add del mod">
          <ac:chgData name="土方雅之" userId="50c032e7-54fb-49da-b366-ca40689d108a" providerId="ADAL" clId="{3F2A9B60-558E-4AD1-83CD-48ACF9A22D77}" dt="2024-11-28T06:12:06.112" v="497" actId="478"/>
          <ac:spMkLst>
            <pc:docMk/>
            <pc:sldMk cId="2867838913" sldId="794"/>
            <ac:spMk id="28" creationId="{C035B300-3544-E05B-45CC-FE85BDCF5515}"/>
          </ac:spMkLst>
        </pc:spChg>
        <pc:spChg chg="del">
          <ac:chgData name="土方雅之" userId="50c032e7-54fb-49da-b366-ca40689d108a" providerId="ADAL" clId="{3F2A9B60-558E-4AD1-83CD-48ACF9A22D77}" dt="2024-11-28T06:11:29.087" v="487" actId="478"/>
          <ac:spMkLst>
            <pc:docMk/>
            <pc:sldMk cId="2867838913" sldId="794"/>
            <ac:spMk id="29" creationId="{5A520D5E-1FD9-74DC-243B-6B5EBB7AF40C}"/>
          </ac:spMkLst>
        </pc:spChg>
        <pc:spChg chg="del">
          <ac:chgData name="土方雅之" userId="50c032e7-54fb-49da-b366-ca40689d108a" providerId="ADAL" clId="{3F2A9B60-558E-4AD1-83CD-48ACF9A22D77}" dt="2024-11-28T06:11:29.087" v="487" actId="478"/>
          <ac:spMkLst>
            <pc:docMk/>
            <pc:sldMk cId="2867838913" sldId="794"/>
            <ac:spMk id="30" creationId="{B107E10D-29C0-1855-9D0F-A625366843EA}"/>
          </ac:spMkLst>
        </pc:spChg>
        <pc:spChg chg="del">
          <ac:chgData name="土方雅之" userId="50c032e7-54fb-49da-b366-ca40689d108a" providerId="ADAL" clId="{3F2A9B60-558E-4AD1-83CD-48ACF9A22D77}" dt="2024-11-28T06:11:29.087" v="487" actId="478"/>
          <ac:spMkLst>
            <pc:docMk/>
            <pc:sldMk cId="2867838913" sldId="794"/>
            <ac:spMk id="31" creationId="{2DF44BEC-EA7B-AC3F-C8F0-2AFFE076F563}"/>
          </ac:spMkLst>
        </pc:spChg>
        <pc:spChg chg="del">
          <ac:chgData name="土方雅之" userId="50c032e7-54fb-49da-b366-ca40689d108a" providerId="ADAL" clId="{3F2A9B60-558E-4AD1-83CD-48ACF9A22D77}" dt="2024-11-28T06:11:29.087" v="487" actId="478"/>
          <ac:spMkLst>
            <pc:docMk/>
            <pc:sldMk cId="2867838913" sldId="794"/>
            <ac:spMk id="32" creationId="{FED21EE2-C439-EF3B-770F-6C95421BA7C4}"/>
          </ac:spMkLst>
        </pc:spChg>
        <pc:spChg chg="del">
          <ac:chgData name="土方雅之" userId="50c032e7-54fb-49da-b366-ca40689d108a" providerId="ADAL" clId="{3F2A9B60-558E-4AD1-83CD-48ACF9A22D77}" dt="2024-11-28T06:11:29.087" v="487" actId="478"/>
          <ac:spMkLst>
            <pc:docMk/>
            <pc:sldMk cId="2867838913" sldId="794"/>
            <ac:spMk id="33" creationId="{8238D68D-AED3-0168-3104-4FEE8FF28527}"/>
          </ac:spMkLst>
        </pc:spChg>
        <pc:spChg chg="del">
          <ac:chgData name="土方雅之" userId="50c032e7-54fb-49da-b366-ca40689d108a" providerId="ADAL" clId="{3F2A9B60-558E-4AD1-83CD-48ACF9A22D77}" dt="2024-11-28T06:11:29.087" v="487" actId="478"/>
          <ac:spMkLst>
            <pc:docMk/>
            <pc:sldMk cId="2867838913" sldId="794"/>
            <ac:spMk id="34" creationId="{712A32A6-A977-EE6E-2C87-7C8F9BAD01FF}"/>
          </ac:spMkLst>
        </pc:spChg>
        <pc:spChg chg="del">
          <ac:chgData name="土方雅之" userId="50c032e7-54fb-49da-b366-ca40689d108a" providerId="ADAL" clId="{3F2A9B60-558E-4AD1-83CD-48ACF9A22D77}" dt="2024-11-28T06:11:29.087" v="487" actId="478"/>
          <ac:spMkLst>
            <pc:docMk/>
            <pc:sldMk cId="2867838913" sldId="794"/>
            <ac:spMk id="35" creationId="{0FCEF594-B675-8D8C-3A1F-E27A8B8F4289}"/>
          </ac:spMkLst>
        </pc:spChg>
        <pc:spChg chg="del">
          <ac:chgData name="土方雅之" userId="50c032e7-54fb-49da-b366-ca40689d108a" providerId="ADAL" clId="{3F2A9B60-558E-4AD1-83CD-48ACF9A22D77}" dt="2024-11-28T06:11:29.087" v="487" actId="478"/>
          <ac:spMkLst>
            <pc:docMk/>
            <pc:sldMk cId="2867838913" sldId="794"/>
            <ac:spMk id="36" creationId="{37442718-B514-690A-0202-04F0DB8A9F77}"/>
          </ac:spMkLst>
        </pc:spChg>
        <pc:spChg chg="del">
          <ac:chgData name="土方雅之" userId="50c032e7-54fb-49da-b366-ca40689d108a" providerId="ADAL" clId="{3F2A9B60-558E-4AD1-83CD-48ACF9A22D77}" dt="2024-11-28T06:11:29.087" v="487" actId="478"/>
          <ac:spMkLst>
            <pc:docMk/>
            <pc:sldMk cId="2867838913" sldId="794"/>
            <ac:spMk id="37" creationId="{B6F13A33-D0E9-9CEA-490E-BE6B8AC3162D}"/>
          </ac:spMkLst>
        </pc:spChg>
        <pc:spChg chg="del">
          <ac:chgData name="土方雅之" userId="50c032e7-54fb-49da-b366-ca40689d108a" providerId="ADAL" clId="{3F2A9B60-558E-4AD1-83CD-48ACF9A22D77}" dt="2024-11-28T06:11:29.087" v="487" actId="478"/>
          <ac:spMkLst>
            <pc:docMk/>
            <pc:sldMk cId="2867838913" sldId="794"/>
            <ac:spMk id="38" creationId="{5D15AE35-E699-88BC-5948-3C3D1EEBB69F}"/>
          </ac:spMkLst>
        </pc:spChg>
        <pc:spChg chg="del">
          <ac:chgData name="土方雅之" userId="50c032e7-54fb-49da-b366-ca40689d108a" providerId="ADAL" clId="{3F2A9B60-558E-4AD1-83CD-48ACF9A22D77}" dt="2024-11-28T06:11:29.087" v="487" actId="478"/>
          <ac:spMkLst>
            <pc:docMk/>
            <pc:sldMk cId="2867838913" sldId="794"/>
            <ac:spMk id="39" creationId="{841C81FE-CF24-A38A-B75C-2BC722B6C7EB}"/>
          </ac:spMkLst>
        </pc:spChg>
        <pc:spChg chg="add del mod">
          <ac:chgData name="土方雅之" userId="50c032e7-54fb-49da-b366-ca40689d108a" providerId="ADAL" clId="{3F2A9B60-558E-4AD1-83CD-48ACF9A22D77}" dt="2024-11-28T06:12:01.319" v="495" actId="478"/>
          <ac:spMkLst>
            <pc:docMk/>
            <pc:sldMk cId="2867838913" sldId="794"/>
            <ac:spMk id="40" creationId="{6F5DA570-6C22-91BC-40AC-F516963D5148}"/>
          </ac:spMkLst>
        </pc:spChg>
        <pc:spChg chg="del">
          <ac:chgData name="土方雅之" userId="50c032e7-54fb-49da-b366-ca40689d108a" providerId="ADAL" clId="{3F2A9B60-558E-4AD1-83CD-48ACF9A22D77}" dt="2024-11-28T06:11:29.087" v="487" actId="478"/>
          <ac:spMkLst>
            <pc:docMk/>
            <pc:sldMk cId="2867838913" sldId="794"/>
            <ac:spMk id="41" creationId="{F9F031AA-53E6-151B-F004-AC9EA5726EEA}"/>
          </ac:spMkLst>
        </pc:spChg>
        <pc:spChg chg="add del mod">
          <ac:chgData name="土方雅之" userId="50c032e7-54fb-49da-b366-ca40689d108a" providerId="ADAL" clId="{3F2A9B60-558E-4AD1-83CD-48ACF9A22D77}" dt="2024-11-28T06:12:01.319" v="495" actId="478"/>
          <ac:spMkLst>
            <pc:docMk/>
            <pc:sldMk cId="2867838913" sldId="794"/>
            <ac:spMk id="42" creationId="{700DD51C-96BE-83A5-9F85-F6789CFEF4A0}"/>
          </ac:spMkLst>
        </pc:spChg>
        <pc:spChg chg="add del mod">
          <ac:chgData name="土方雅之" userId="50c032e7-54fb-49da-b366-ca40689d108a" providerId="ADAL" clId="{3F2A9B60-558E-4AD1-83CD-48ACF9A22D77}" dt="2024-11-28T06:12:04.431" v="496" actId="478"/>
          <ac:spMkLst>
            <pc:docMk/>
            <pc:sldMk cId="2867838913" sldId="794"/>
            <ac:spMk id="43" creationId="{18EBECC3-5E7D-C6F4-EA6D-47F60E0A5097}"/>
          </ac:spMkLst>
        </pc:spChg>
        <pc:spChg chg="add del mod">
          <ac:chgData name="土方雅之" userId="50c032e7-54fb-49da-b366-ca40689d108a" providerId="ADAL" clId="{3F2A9B60-558E-4AD1-83CD-48ACF9A22D77}" dt="2024-11-28T06:12:04.431" v="496" actId="478"/>
          <ac:spMkLst>
            <pc:docMk/>
            <pc:sldMk cId="2867838913" sldId="794"/>
            <ac:spMk id="44" creationId="{9E42F64C-7E5A-1ECA-E14D-5EE048F187DD}"/>
          </ac:spMkLst>
        </pc:spChg>
        <pc:spChg chg="add del mod">
          <ac:chgData name="土方雅之" userId="50c032e7-54fb-49da-b366-ca40689d108a" providerId="ADAL" clId="{3F2A9B60-558E-4AD1-83CD-48ACF9A22D77}" dt="2024-11-28T06:12:04.431" v="496" actId="478"/>
          <ac:spMkLst>
            <pc:docMk/>
            <pc:sldMk cId="2867838913" sldId="794"/>
            <ac:spMk id="45" creationId="{056D54C3-733D-F8C0-084A-4318238D65CC}"/>
          </ac:spMkLst>
        </pc:spChg>
        <pc:spChg chg="add del mod">
          <ac:chgData name="土方雅之" userId="50c032e7-54fb-49da-b366-ca40689d108a" providerId="ADAL" clId="{3F2A9B60-558E-4AD1-83CD-48ACF9A22D77}" dt="2024-11-28T06:12:06.112" v="497" actId="478"/>
          <ac:spMkLst>
            <pc:docMk/>
            <pc:sldMk cId="2867838913" sldId="794"/>
            <ac:spMk id="46" creationId="{7C2346C7-4A70-D6D8-1673-43B11C69780B}"/>
          </ac:spMkLst>
        </pc:spChg>
        <pc:spChg chg="add del mod">
          <ac:chgData name="土方雅之" userId="50c032e7-54fb-49da-b366-ca40689d108a" providerId="ADAL" clId="{3F2A9B60-558E-4AD1-83CD-48ACF9A22D77}" dt="2024-11-28T06:12:06.112" v="497" actId="478"/>
          <ac:spMkLst>
            <pc:docMk/>
            <pc:sldMk cId="2867838913" sldId="794"/>
            <ac:spMk id="47" creationId="{14FCD703-29EA-69DE-0D9A-69C510748FDA}"/>
          </ac:spMkLst>
        </pc:spChg>
        <pc:spChg chg="del">
          <ac:chgData name="土方雅之" userId="50c032e7-54fb-49da-b366-ca40689d108a" providerId="ADAL" clId="{3F2A9B60-558E-4AD1-83CD-48ACF9A22D77}" dt="2024-11-28T06:11:29.087" v="487" actId="478"/>
          <ac:spMkLst>
            <pc:docMk/>
            <pc:sldMk cId="2867838913" sldId="794"/>
            <ac:spMk id="48" creationId="{BAB1D268-79BC-9108-B650-80D7A6B973B5}"/>
          </ac:spMkLst>
        </pc:spChg>
        <pc:spChg chg="del">
          <ac:chgData name="土方雅之" userId="50c032e7-54fb-49da-b366-ca40689d108a" providerId="ADAL" clId="{3F2A9B60-558E-4AD1-83CD-48ACF9A22D77}" dt="2024-11-28T06:11:29.087" v="487" actId="478"/>
          <ac:spMkLst>
            <pc:docMk/>
            <pc:sldMk cId="2867838913" sldId="794"/>
            <ac:spMk id="49" creationId="{3BEBE0EC-4B3B-9419-59B9-08DF7A64C99A}"/>
          </ac:spMkLst>
        </pc:spChg>
        <pc:spChg chg="add del mod">
          <ac:chgData name="土方雅之" userId="50c032e7-54fb-49da-b366-ca40689d108a" providerId="ADAL" clId="{3F2A9B60-558E-4AD1-83CD-48ACF9A22D77}" dt="2024-11-28T06:12:06.112" v="497" actId="478"/>
          <ac:spMkLst>
            <pc:docMk/>
            <pc:sldMk cId="2867838913" sldId="794"/>
            <ac:spMk id="51" creationId="{005D44E9-9D3C-58A2-E6D2-2751CFD43E54}"/>
          </ac:spMkLst>
        </pc:spChg>
        <pc:spChg chg="add del mod">
          <ac:chgData name="土方雅之" userId="50c032e7-54fb-49da-b366-ca40689d108a" providerId="ADAL" clId="{3F2A9B60-558E-4AD1-83CD-48ACF9A22D77}" dt="2024-11-28T06:12:06.112" v="497" actId="478"/>
          <ac:spMkLst>
            <pc:docMk/>
            <pc:sldMk cId="2867838913" sldId="794"/>
            <ac:spMk id="52" creationId="{447CB39D-EC9E-2DE6-7629-D57FFCEDB2DC}"/>
          </ac:spMkLst>
        </pc:spChg>
        <pc:spChg chg="add del mod">
          <ac:chgData name="土方雅之" userId="50c032e7-54fb-49da-b366-ca40689d108a" providerId="ADAL" clId="{3F2A9B60-558E-4AD1-83CD-48ACF9A22D77}" dt="2024-11-28T06:12:06.112" v="497" actId="478"/>
          <ac:spMkLst>
            <pc:docMk/>
            <pc:sldMk cId="2867838913" sldId="794"/>
            <ac:spMk id="53" creationId="{2E968D66-23F9-6FB8-3AA8-87927F462266}"/>
          </ac:spMkLst>
        </pc:spChg>
        <pc:spChg chg="add del mod">
          <ac:chgData name="土方雅之" userId="50c032e7-54fb-49da-b366-ca40689d108a" providerId="ADAL" clId="{3F2A9B60-558E-4AD1-83CD-48ACF9A22D77}" dt="2024-11-28T06:12:06.112" v="497" actId="478"/>
          <ac:spMkLst>
            <pc:docMk/>
            <pc:sldMk cId="2867838913" sldId="794"/>
            <ac:spMk id="54" creationId="{D39A80CE-0BF8-FA2E-E902-7D01B9BE70F3}"/>
          </ac:spMkLst>
        </pc:spChg>
        <pc:spChg chg="add del mod">
          <ac:chgData name="土方雅之" userId="50c032e7-54fb-49da-b366-ca40689d108a" providerId="ADAL" clId="{3F2A9B60-558E-4AD1-83CD-48ACF9A22D77}" dt="2024-11-28T06:12:06.112" v="497" actId="478"/>
          <ac:spMkLst>
            <pc:docMk/>
            <pc:sldMk cId="2867838913" sldId="794"/>
            <ac:spMk id="55" creationId="{5E1C6A42-B329-2737-EA36-0E5975977A8E}"/>
          </ac:spMkLst>
        </pc:spChg>
        <pc:spChg chg="add del mod">
          <ac:chgData name="土方雅之" userId="50c032e7-54fb-49da-b366-ca40689d108a" providerId="ADAL" clId="{3F2A9B60-558E-4AD1-83CD-48ACF9A22D77}" dt="2024-11-28T06:12:06.112" v="497" actId="478"/>
          <ac:spMkLst>
            <pc:docMk/>
            <pc:sldMk cId="2867838913" sldId="794"/>
            <ac:spMk id="56" creationId="{A5207BD2-DC5D-9F3D-0A76-26E6728FA938}"/>
          </ac:spMkLst>
        </pc:spChg>
        <pc:spChg chg="add del mod">
          <ac:chgData name="土方雅之" userId="50c032e7-54fb-49da-b366-ca40689d108a" providerId="ADAL" clId="{3F2A9B60-558E-4AD1-83CD-48ACF9A22D77}" dt="2024-11-28T06:12:06.112" v="497" actId="478"/>
          <ac:spMkLst>
            <pc:docMk/>
            <pc:sldMk cId="2867838913" sldId="794"/>
            <ac:spMk id="57" creationId="{588A3592-D367-591E-0411-B9C2FC457075}"/>
          </ac:spMkLst>
        </pc:spChg>
        <pc:spChg chg="add del mod">
          <ac:chgData name="土方雅之" userId="50c032e7-54fb-49da-b366-ca40689d108a" providerId="ADAL" clId="{3F2A9B60-558E-4AD1-83CD-48ACF9A22D77}" dt="2024-11-28T06:12:06.112" v="497" actId="478"/>
          <ac:spMkLst>
            <pc:docMk/>
            <pc:sldMk cId="2867838913" sldId="794"/>
            <ac:spMk id="58" creationId="{8FD9A583-0D1C-02C0-CBE7-AAC7F021962E}"/>
          </ac:spMkLst>
        </pc:spChg>
        <pc:spChg chg="add del mod">
          <ac:chgData name="土方雅之" userId="50c032e7-54fb-49da-b366-ca40689d108a" providerId="ADAL" clId="{3F2A9B60-558E-4AD1-83CD-48ACF9A22D77}" dt="2024-11-28T06:12:06.112" v="497" actId="478"/>
          <ac:spMkLst>
            <pc:docMk/>
            <pc:sldMk cId="2867838913" sldId="794"/>
            <ac:spMk id="59" creationId="{7F94625D-54A8-CBED-7178-57F570625BD0}"/>
          </ac:spMkLst>
        </pc:spChg>
        <pc:spChg chg="add del mod">
          <ac:chgData name="土方雅之" userId="50c032e7-54fb-49da-b366-ca40689d108a" providerId="ADAL" clId="{3F2A9B60-558E-4AD1-83CD-48ACF9A22D77}" dt="2024-11-28T06:12:06.112" v="497" actId="478"/>
          <ac:spMkLst>
            <pc:docMk/>
            <pc:sldMk cId="2867838913" sldId="794"/>
            <ac:spMk id="60" creationId="{7BDBF426-180E-E983-6A14-6A707FB8D401}"/>
          </ac:spMkLst>
        </pc:spChg>
        <pc:spChg chg="add del mod">
          <ac:chgData name="土方雅之" userId="50c032e7-54fb-49da-b366-ca40689d108a" providerId="ADAL" clId="{3F2A9B60-558E-4AD1-83CD-48ACF9A22D77}" dt="2024-11-28T06:12:06.112" v="497" actId="478"/>
          <ac:spMkLst>
            <pc:docMk/>
            <pc:sldMk cId="2867838913" sldId="794"/>
            <ac:spMk id="62" creationId="{C8CC7719-B9FC-F4F7-9E30-AAD20FB0F5D3}"/>
          </ac:spMkLst>
        </pc:spChg>
        <pc:spChg chg="add del mod">
          <ac:chgData name="土方雅之" userId="50c032e7-54fb-49da-b366-ca40689d108a" providerId="ADAL" clId="{3F2A9B60-558E-4AD1-83CD-48ACF9A22D77}" dt="2024-11-28T06:12:06.112" v="497" actId="478"/>
          <ac:spMkLst>
            <pc:docMk/>
            <pc:sldMk cId="2867838913" sldId="794"/>
            <ac:spMk id="63" creationId="{CC19FCD7-4E53-FB40-AAAA-0B3085A7FD44}"/>
          </ac:spMkLst>
        </pc:spChg>
        <pc:spChg chg="add del mod">
          <ac:chgData name="土方雅之" userId="50c032e7-54fb-49da-b366-ca40689d108a" providerId="ADAL" clId="{3F2A9B60-558E-4AD1-83CD-48ACF9A22D77}" dt="2024-11-28T06:12:06.112" v="497" actId="478"/>
          <ac:spMkLst>
            <pc:docMk/>
            <pc:sldMk cId="2867838913" sldId="794"/>
            <ac:spMk id="64" creationId="{77110E21-176A-95EA-93D8-6FCA6AFFC950}"/>
          </ac:spMkLst>
        </pc:spChg>
        <pc:spChg chg="add del mod">
          <ac:chgData name="土方雅之" userId="50c032e7-54fb-49da-b366-ca40689d108a" providerId="ADAL" clId="{3F2A9B60-558E-4AD1-83CD-48ACF9A22D77}" dt="2024-11-28T06:12:06.112" v="497" actId="478"/>
          <ac:spMkLst>
            <pc:docMk/>
            <pc:sldMk cId="2867838913" sldId="794"/>
            <ac:spMk id="65" creationId="{E54E5733-2367-ABB7-C0C6-417979809D9C}"/>
          </ac:spMkLst>
        </pc:spChg>
        <pc:spChg chg="add mod">
          <ac:chgData name="土方雅之" userId="50c032e7-54fb-49da-b366-ca40689d108a" providerId="ADAL" clId="{3F2A9B60-558E-4AD1-83CD-48ACF9A22D77}" dt="2024-11-28T06:18:52.600" v="815" actId="1035"/>
          <ac:spMkLst>
            <pc:docMk/>
            <pc:sldMk cId="2867838913" sldId="794"/>
            <ac:spMk id="68" creationId="{B3AF9C8D-8794-565F-CEA8-74B300B26C2C}"/>
          </ac:spMkLst>
        </pc:spChg>
        <pc:spChg chg="add mod">
          <ac:chgData name="土方雅之" userId="50c032e7-54fb-49da-b366-ca40689d108a" providerId="ADAL" clId="{3F2A9B60-558E-4AD1-83CD-48ACF9A22D77}" dt="2024-11-28T06:18:38.663" v="810" actId="1035"/>
          <ac:spMkLst>
            <pc:docMk/>
            <pc:sldMk cId="2867838913" sldId="794"/>
            <ac:spMk id="69" creationId="{0EE98917-6C09-636F-D7BE-7D8AAAF844DC}"/>
          </ac:spMkLst>
        </pc:spChg>
        <pc:spChg chg="add del mod">
          <ac:chgData name="土方雅之" userId="50c032e7-54fb-49da-b366-ca40689d108a" providerId="ADAL" clId="{3F2A9B60-558E-4AD1-83CD-48ACF9A22D77}" dt="2024-11-28T06:12:06.112" v="497" actId="478"/>
          <ac:spMkLst>
            <pc:docMk/>
            <pc:sldMk cId="2867838913" sldId="794"/>
            <ac:spMk id="70" creationId="{9C0D7007-F8D0-7508-4948-348E148464B3}"/>
          </ac:spMkLst>
        </pc:spChg>
        <pc:spChg chg="add del mod">
          <ac:chgData name="土方雅之" userId="50c032e7-54fb-49da-b366-ca40689d108a" providerId="ADAL" clId="{3F2A9B60-558E-4AD1-83CD-48ACF9A22D77}" dt="2024-11-28T06:12:06.112" v="497" actId="478"/>
          <ac:spMkLst>
            <pc:docMk/>
            <pc:sldMk cId="2867838913" sldId="794"/>
            <ac:spMk id="71" creationId="{CE9E602D-8C29-8F85-5443-6C071018FFD0}"/>
          </ac:spMkLst>
        </pc:spChg>
        <pc:spChg chg="add del mod">
          <ac:chgData name="土方雅之" userId="50c032e7-54fb-49da-b366-ca40689d108a" providerId="ADAL" clId="{3F2A9B60-558E-4AD1-83CD-48ACF9A22D77}" dt="2024-11-28T06:12:01.319" v="495" actId="478"/>
          <ac:spMkLst>
            <pc:docMk/>
            <pc:sldMk cId="2867838913" sldId="794"/>
            <ac:spMk id="72" creationId="{FAD82668-A0F3-4F6E-F004-5A54E2BEF09B}"/>
          </ac:spMkLst>
        </pc:spChg>
        <pc:spChg chg="add del mod">
          <ac:chgData name="土方雅之" userId="50c032e7-54fb-49da-b366-ca40689d108a" providerId="ADAL" clId="{3F2A9B60-558E-4AD1-83CD-48ACF9A22D77}" dt="2024-11-28T06:12:04.431" v="496" actId="478"/>
          <ac:spMkLst>
            <pc:docMk/>
            <pc:sldMk cId="2867838913" sldId="794"/>
            <ac:spMk id="73" creationId="{364C141E-0A65-24FD-C6A8-3A081669C090}"/>
          </ac:spMkLst>
        </pc:spChg>
        <pc:spChg chg="add del mod">
          <ac:chgData name="土方雅之" userId="50c032e7-54fb-49da-b366-ca40689d108a" providerId="ADAL" clId="{3F2A9B60-558E-4AD1-83CD-48ACF9A22D77}" dt="2024-11-28T06:12:06.112" v="497" actId="478"/>
          <ac:spMkLst>
            <pc:docMk/>
            <pc:sldMk cId="2867838913" sldId="794"/>
            <ac:spMk id="74" creationId="{85C1620F-A060-CC67-9086-48539631FFE4}"/>
          </ac:spMkLst>
        </pc:spChg>
        <pc:spChg chg="add del mod">
          <ac:chgData name="土方雅之" userId="50c032e7-54fb-49da-b366-ca40689d108a" providerId="ADAL" clId="{3F2A9B60-558E-4AD1-83CD-48ACF9A22D77}" dt="2024-11-28T06:12:06.112" v="497" actId="478"/>
          <ac:spMkLst>
            <pc:docMk/>
            <pc:sldMk cId="2867838913" sldId="794"/>
            <ac:spMk id="75" creationId="{CE1DF8B5-A0AF-E775-48EC-2696265DBC20}"/>
          </ac:spMkLst>
        </pc:spChg>
        <pc:spChg chg="add del mod">
          <ac:chgData name="土方雅之" userId="50c032e7-54fb-49da-b366-ca40689d108a" providerId="ADAL" clId="{3F2A9B60-558E-4AD1-83CD-48ACF9A22D77}" dt="2024-11-28T06:12:06.112" v="497" actId="478"/>
          <ac:spMkLst>
            <pc:docMk/>
            <pc:sldMk cId="2867838913" sldId="794"/>
            <ac:spMk id="76" creationId="{006FFAB3-C41F-DFCA-3C6B-BC094287FE33}"/>
          </ac:spMkLst>
        </pc:spChg>
        <pc:graphicFrameChg chg="add mod modGraphic">
          <ac:chgData name="土方雅之" userId="50c032e7-54fb-49da-b366-ca40689d108a" providerId="ADAL" clId="{3F2A9B60-558E-4AD1-83CD-48ACF9A22D77}" dt="2024-11-28T06:18:49.199" v="812" actId="14100"/>
          <ac:graphicFrameMkLst>
            <pc:docMk/>
            <pc:sldMk cId="2867838913" sldId="794"/>
            <ac:graphicFrameMk id="14" creationId="{899A8A7D-0E28-D77C-F42D-7747209861F2}"/>
          </ac:graphicFrameMkLst>
        </pc:graphicFrameChg>
        <pc:cxnChg chg="del">
          <ac:chgData name="土方雅之" userId="50c032e7-54fb-49da-b366-ca40689d108a" providerId="ADAL" clId="{3F2A9B60-558E-4AD1-83CD-48ACF9A22D77}" dt="2024-11-28T06:11:29.087" v="487" actId="478"/>
          <ac:cxnSpMkLst>
            <pc:docMk/>
            <pc:sldMk cId="2867838913" sldId="794"/>
            <ac:cxnSpMk id="16" creationId="{25122C11-59EE-A62C-1501-029D31A1DE04}"/>
          </ac:cxnSpMkLst>
        </pc:cxnChg>
        <pc:cxnChg chg="del">
          <ac:chgData name="土方雅之" userId="50c032e7-54fb-49da-b366-ca40689d108a" providerId="ADAL" clId="{3F2A9B60-558E-4AD1-83CD-48ACF9A22D77}" dt="2024-11-28T06:11:29.087" v="487" actId="478"/>
          <ac:cxnSpMkLst>
            <pc:docMk/>
            <pc:sldMk cId="2867838913" sldId="794"/>
            <ac:cxnSpMk id="17" creationId="{42FBB6B3-D50B-5D97-E319-0F70FC346C2B}"/>
          </ac:cxnSpMkLst>
        </pc:cxnChg>
        <pc:cxnChg chg="del">
          <ac:chgData name="土方雅之" userId="50c032e7-54fb-49da-b366-ca40689d108a" providerId="ADAL" clId="{3F2A9B60-558E-4AD1-83CD-48ACF9A22D77}" dt="2024-11-28T06:11:29.087" v="487" actId="478"/>
          <ac:cxnSpMkLst>
            <pc:docMk/>
            <pc:sldMk cId="2867838913" sldId="794"/>
            <ac:cxnSpMk id="24" creationId="{00EB80BD-7035-45A8-25CF-EFD5ACEDDFE9}"/>
          </ac:cxnSpMkLst>
        </pc:cxnChg>
        <pc:cxnChg chg="del">
          <ac:chgData name="土方雅之" userId="50c032e7-54fb-49da-b366-ca40689d108a" providerId="ADAL" clId="{3F2A9B60-558E-4AD1-83CD-48ACF9A22D77}" dt="2024-11-28T06:11:29.087" v="487" actId="478"/>
          <ac:cxnSpMkLst>
            <pc:docMk/>
            <pc:sldMk cId="2867838913" sldId="794"/>
            <ac:cxnSpMk id="25" creationId="{74EA69D3-CB0A-FE1C-8DFC-E321F8C73E66}"/>
          </ac:cxnSpMkLst>
        </pc:cxnChg>
        <pc:cxnChg chg="del">
          <ac:chgData name="土方雅之" userId="50c032e7-54fb-49da-b366-ca40689d108a" providerId="ADAL" clId="{3F2A9B60-558E-4AD1-83CD-48ACF9A22D77}" dt="2024-11-28T06:11:29.087" v="487" actId="478"/>
          <ac:cxnSpMkLst>
            <pc:docMk/>
            <pc:sldMk cId="2867838913" sldId="794"/>
            <ac:cxnSpMk id="50" creationId="{A034F1BA-CAC6-1639-CF46-C7D4461D8122}"/>
          </ac:cxnSpMkLst>
        </pc:cxnChg>
        <pc:cxnChg chg="add del mod">
          <ac:chgData name="土方雅之" userId="50c032e7-54fb-49da-b366-ca40689d108a" providerId="ADAL" clId="{3F2A9B60-558E-4AD1-83CD-48ACF9A22D77}" dt="2024-11-28T06:12:06.112" v="497" actId="478"/>
          <ac:cxnSpMkLst>
            <pc:docMk/>
            <pc:sldMk cId="2867838913" sldId="794"/>
            <ac:cxnSpMk id="61" creationId="{43EE3C6B-EA1F-2E96-57C4-A00EE9EBAAD0}"/>
          </ac:cxnSpMkLst>
        </pc:cxnChg>
        <pc:cxnChg chg="add del mod">
          <ac:chgData name="土方雅之" userId="50c032e7-54fb-49da-b366-ca40689d108a" providerId="ADAL" clId="{3F2A9B60-558E-4AD1-83CD-48ACF9A22D77}" dt="2024-11-28T06:12:06.112" v="497" actId="478"/>
          <ac:cxnSpMkLst>
            <pc:docMk/>
            <pc:sldMk cId="2867838913" sldId="794"/>
            <ac:cxnSpMk id="66" creationId="{334D76FA-9BEF-C65C-793E-0458BBCE2D3A}"/>
          </ac:cxnSpMkLst>
        </pc:cxnChg>
        <pc:cxnChg chg="add del mod">
          <ac:chgData name="土方雅之" userId="50c032e7-54fb-49da-b366-ca40689d108a" providerId="ADAL" clId="{3F2A9B60-558E-4AD1-83CD-48ACF9A22D77}" dt="2024-11-28T06:12:06.112" v="497" actId="478"/>
          <ac:cxnSpMkLst>
            <pc:docMk/>
            <pc:sldMk cId="2867838913" sldId="794"/>
            <ac:cxnSpMk id="67" creationId="{8E6CB4BE-AF40-0E24-79DB-6784A4585D36}"/>
          </ac:cxnSpMkLst>
        </pc:cxnChg>
        <pc:cxnChg chg="add del mod">
          <ac:chgData name="土方雅之" userId="50c032e7-54fb-49da-b366-ca40689d108a" providerId="ADAL" clId="{3F2A9B60-558E-4AD1-83CD-48ACF9A22D77}" dt="2024-11-28T06:12:06.112" v="497" actId="478"/>
          <ac:cxnSpMkLst>
            <pc:docMk/>
            <pc:sldMk cId="2867838913" sldId="794"/>
            <ac:cxnSpMk id="77" creationId="{A9843050-212C-1D07-7362-CA8284824B38}"/>
          </ac:cxnSpMkLst>
        </pc:cxnChg>
      </pc:sldChg>
      <pc:sldChg chg="addSp delSp modSp add mod">
        <pc:chgData name="土方雅之" userId="50c032e7-54fb-49da-b366-ca40689d108a" providerId="ADAL" clId="{3F2A9B60-558E-4AD1-83CD-48ACF9A22D77}" dt="2024-11-28T06:19:10.762" v="817" actId="207"/>
        <pc:sldMkLst>
          <pc:docMk/>
          <pc:sldMk cId="3056755925" sldId="795"/>
        </pc:sldMkLst>
        <pc:spChg chg="mod">
          <ac:chgData name="土方雅之" userId="50c032e7-54fb-49da-b366-ca40689d108a" providerId="ADAL" clId="{3F2A9B60-558E-4AD1-83CD-48ACF9A22D77}" dt="2024-11-28T06:12:48.617" v="519" actId="20577"/>
          <ac:spMkLst>
            <pc:docMk/>
            <pc:sldMk cId="3056755925" sldId="795"/>
            <ac:spMk id="13" creationId="{96239FCD-B17C-C8F6-01B3-EC5364C5EF51}"/>
          </ac:spMkLst>
        </pc:spChg>
        <pc:spChg chg="del">
          <ac:chgData name="土方雅之" userId="50c032e7-54fb-49da-b366-ca40689d108a" providerId="ADAL" clId="{3F2A9B60-558E-4AD1-83CD-48ACF9A22D77}" dt="2024-11-28T06:12:51.361" v="520" actId="478"/>
          <ac:spMkLst>
            <pc:docMk/>
            <pc:sldMk cId="3056755925" sldId="795"/>
            <ac:spMk id="68" creationId="{AD463D13-E65B-1833-55AB-697984B71972}"/>
          </ac:spMkLst>
        </pc:spChg>
        <pc:spChg chg="del">
          <ac:chgData name="土方雅之" userId="50c032e7-54fb-49da-b366-ca40689d108a" providerId="ADAL" clId="{3F2A9B60-558E-4AD1-83CD-48ACF9A22D77}" dt="2024-11-28T06:12:51.361" v="520" actId="478"/>
          <ac:spMkLst>
            <pc:docMk/>
            <pc:sldMk cId="3056755925" sldId="795"/>
            <ac:spMk id="69" creationId="{BA430B1E-8CC2-EF91-BFB0-BDB4304541C6}"/>
          </ac:spMkLst>
        </pc:spChg>
        <pc:graphicFrameChg chg="add mod modGraphic">
          <ac:chgData name="土方雅之" userId="50c032e7-54fb-49da-b366-ca40689d108a" providerId="ADAL" clId="{3F2A9B60-558E-4AD1-83CD-48ACF9A22D77}" dt="2024-11-28T06:19:10.762" v="817" actId="207"/>
          <ac:graphicFrameMkLst>
            <pc:docMk/>
            <pc:sldMk cId="3056755925" sldId="795"/>
            <ac:graphicFrameMk id="2" creationId="{1363666D-82B6-A820-9EDB-8CA5F9C599E7}"/>
          </ac:graphicFrameMkLst>
        </pc:graphicFrameChg>
        <pc:graphicFrameChg chg="del">
          <ac:chgData name="土方雅之" userId="50c032e7-54fb-49da-b366-ca40689d108a" providerId="ADAL" clId="{3F2A9B60-558E-4AD1-83CD-48ACF9A22D77}" dt="2024-11-28T06:12:51.361" v="520" actId="478"/>
          <ac:graphicFrameMkLst>
            <pc:docMk/>
            <pc:sldMk cId="3056755925" sldId="795"/>
            <ac:graphicFrameMk id="14" creationId="{94506326-2122-D0B4-E7B0-282A82B72A90}"/>
          </ac:graphicFrameMkLst>
        </pc:graphicFrameChg>
      </pc:sldChg>
      <pc:sldChg chg="delSp modSp add mod">
        <pc:chgData name="土方雅之" userId="50c032e7-54fb-49da-b366-ca40689d108a" providerId="ADAL" clId="{3F2A9B60-558E-4AD1-83CD-48ACF9A22D77}" dt="2024-12-03T21:40:37.503" v="1005" actId="478"/>
        <pc:sldMkLst>
          <pc:docMk/>
          <pc:sldMk cId="2627694650" sldId="796"/>
        </pc:sldMkLst>
        <pc:spChg chg="mod">
          <ac:chgData name="土方雅之" userId="50c032e7-54fb-49da-b366-ca40689d108a" providerId="ADAL" clId="{3F2A9B60-558E-4AD1-83CD-48ACF9A22D77}" dt="2024-11-28T06:19:18.621" v="818" actId="207"/>
          <ac:spMkLst>
            <pc:docMk/>
            <pc:sldMk cId="2627694650" sldId="796"/>
            <ac:spMk id="2" creationId="{FBF53A79-7C7A-563A-956D-95E92CED247C}"/>
          </ac:spMkLst>
        </pc:spChg>
        <pc:spChg chg="mod">
          <ac:chgData name="土方雅之" userId="50c032e7-54fb-49da-b366-ca40689d108a" providerId="ADAL" clId="{3F2A9B60-558E-4AD1-83CD-48ACF9A22D77}" dt="2024-11-28T06:17:22.296" v="710" actId="20577"/>
          <ac:spMkLst>
            <pc:docMk/>
            <pc:sldMk cId="2627694650" sldId="796"/>
            <ac:spMk id="3" creationId="{C16543C9-B491-E1BD-EE1B-54F2CBFAC7CA}"/>
          </ac:spMkLst>
        </pc:spChg>
        <pc:spChg chg="mod">
          <ac:chgData name="土方雅之" userId="50c032e7-54fb-49da-b366-ca40689d108a" providerId="ADAL" clId="{3F2A9B60-558E-4AD1-83CD-48ACF9A22D77}" dt="2024-11-28T06:18:18.160" v="790"/>
          <ac:spMkLst>
            <pc:docMk/>
            <pc:sldMk cId="2627694650" sldId="796"/>
            <ac:spMk id="9" creationId="{2A9457EE-C157-5C7B-9EC3-9B556C9E7AB7}"/>
          </ac:spMkLst>
        </pc:spChg>
        <pc:spChg chg="mod">
          <ac:chgData name="土方雅之" userId="50c032e7-54fb-49da-b366-ca40689d108a" providerId="ADAL" clId="{3F2A9B60-558E-4AD1-83CD-48ACF9A22D77}" dt="2024-11-28T06:18:10.769" v="788"/>
          <ac:spMkLst>
            <pc:docMk/>
            <pc:sldMk cId="2627694650" sldId="796"/>
            <ac:spMk id="10" creationId="{4D436DB0-257B-F4CA-A604-FA15BB8ED326}"/>
          </ac:spMkLst>
        </pc:spChg>
        <pc:spChg chg="mod">
          <ac:chgData name="土方雅之" userId="50c032e7-54fb-49da-b366-ca40689d108a" providerId="ADAL" clId="{3F2A9B60-558E-4AD1-83CD-48ACF9A22D77}" dt="2024-11-28T06:16:25.681" v="602" actId="20577"/>
          <ac:spMkLst>
            <pc:docMk/>
            <pc:sldMk cId="2627694650" sldId="796"/>
            <ac:spMk id="13" creationId="{4A88EDC5-F9BB-E726-49E4-A79CF2C5C14E}"/>
          </ac:spMkLst>
        </pc:spChg>
        <pc:spChg chg="mod">
          <ac:chgData name="土方雅之" userId="50c032e7-54fb-49da-b366-ca40689d108a" providerId="ADAL" clId="{3F2A9B60-558E-4AD1-83CD-48ACF9A22D77}" dt="2024-11-28T06:17:42.752" v="741" actId="1038"/>
          <ac:spMkLst>
            <pc:docMk/>
            <pc:sldMk cId="2627694650" sldId="796"/>
            <ac:spMk id="18" creationId="{0906528D-9D48-61A3-85A1-1C454694D90E}"/>
          </ac:spMkLst>
        </pc:spChg>
        <pc:spChg chg="mod">
          <ac:chgData name="土方雅之" userId="50c032e7-54fb-49da-b366-ca40689d108a" providerId="ADAL" clId="{3F2A9B60-558E-4AD1-83CD-48ACF9A22D77}" dt="2024-11-28T06:17:55.821" v="764" actId="1076"/>
          <ac:spMkLst>
            <pc:docMk/>
            <pc:sldMk cId="2627694650" sldId="796"/>
            <ac:spMk id="19" creationId="{76A8B1AD-9D18-E909-9062-E640B8D8435A}"/>
          </ac:spMkLst>
        </pc:spChg>
        <pc:spChg chg="mod">
          <ac:chgData name="土方雅之" userId="50c032e7-54fb-49da-b366-ca40689d108a" providerId="ADAL" clId="{3F2A9B60-558E-4AD1-83CD-48ACF9A22D77}" dt="2024-11-28T06:18:01.131" v="774" actId="20577"/>
          <ac:spMkLst>
            <pc:docMk/>
            <pc:sldMk cId="2627694650" sldId="796"/>
            <ac:spMk id="20" creationId="{70CF0E23-5400-ACA7-7190-A49E33844E07}"/>
          </ac:spMkLst>
        </pc:spChg>
        <pc:spChg chg="mod">
          <ac:chgData name="土方雅之" userId="50c032e7-54fb-49da-b366-ca40689d108a" providerId="ADAL" clId="{3F2A9B60-558E-4AD1-83CD-48ACF9A22D77}" dt="2024-11-28T06:18:04.904" v="786" actId="20577"/>
          <ac:spMkLst>
            <pc:docMk/>
            <pc:sldMk cId="2627694650" sldId="796"/>
            <ac:spMk id="21" creationId="{E9675FCE-8509-E351-452F-41156710A9D0}"/>
          </ac:spMkLst>
        </pc:spChg>
        <pc:spChg chg="mod">
          <ac:chgData name="土方雅之" userId="50c032e7-54fb-49da-b366-ca40689d108a" providerId="ADAL" clId="{3F2A9B60-558E-4AD1-83CD-48ACF9A22D77}" dt="2024-11-28T06:17:51.385" v="763" actId="20577"/>
          <ac:spMkLst>
            <pc:docMk/>
            <pc:sldMk cId="2627694650" sldId="796"/>
            <ac:spMk id="22" creationId="{CF6FD9FB-13AE-8CDF-F516-1487CA0095DD}"/>
          </ac:spMkLst>
        </pc:spChg>
        <pc:spChg chg="mod">
          <ac:chgData name="土方雅之" userId="50c032e7-54fb-49da-b366-ca40689d108a" providerId="ADAL" clId="{3F2A9B60-558E-4AD1-83CD-48ACF9A22D77}" dt="2024-11-28T06:17:46.544" v="755" actId="20577"/>
          <ac:spMkLst>
            <pc:docMk/>
            <pc:sldMk cId="2627694650" sldId="796"/>
            <ac:spMk id="23" creationId="{2F4CC128-C738-76CE-DE9B-C6FACD64BACC}"/>
          </ac:spMkLst>
        </pc:spChg>
        <pc:spChg chg="mod">
          <ac:chgData name="土方雅之" userId="50c032e7-54fb-49da-b366-ca40689d108a" providerId="ADAL" clId="{3F2A9B60-558E-4AD1-83CD-48ACF9A22D77}" dt="2024-12-03T21:40:23.344" v="993" actId="1076"/>
          <ac:spMkLst>
            <pc:docMk/>
            <pc:sldMk cId="2627694650" sldId="796"/>
            <ac:spMk id="29" creationId="{6CD71794-FB47-AC8C-9858-9C8F1B78C831}"/>
          </ac:spMkLst>
        </pc:spChg>
        <pc:spChg chg="del">
          <ac:chgData name="土方雅之" userId="50c032e7-54fb-49da-b366-ca40689d108a" providerId="ADAL" clId="{3F2A9B60-558E-4AD1-83CD-48ACF9A22D77}" dt="2024-11-28T06:17:04.344" v="687" actId="478"/>
          <ac:spMkLst>
            <pc:docMk/>
            <pc:sldMk cId="2627694650" sldId="796"/>
            <ac:spMk id="30" creationId="{3CF64888-2BB6-EE9C-0CE8-9D64E285C985}"/>
          </ac:spMkLst>
        </pc:spChg>
        <pc:spChg chg="del mod">
          <ac:chgData name="土方雅之" userId="50c032e7-54fb-49da-b366-ca40689d108a" providerId="ADAL" clId="{3F2A9B60-558E-4AD1-83CD-48ACF9A22D77}" dt="2024-12-03T21:40:35.455" v="1003" actId="478"/>
          <ac:spMkLst>
            <pc:docMk/>
            <pc:sldMk cId="2627694650" sldId="796"/>
            <ac:spMk id="31" creationId="{0AD5BD49-FD03-3E88-3A71-796D45B88456}"/>
          </ac:spMkLst>
        </pc:spChg>
        <pc:spChg chg="mod">
          <ac:chgData name="土方雅之" userId="50c032e7-54fb-49da-b366-ca40689d108a" providerId="ADAL" clId="{3F2A9B60-558E-4AD1-83CD-48ACF9A22D77}" dt="2024-12-03T21:40:34.868" v="1002" actId="1076"/>
          <ac:spMkLst>
            <pc:docMk/>
            <pc:sldMk cId="2627694650" sldId="796"/>
            <ac:spMk id="32" creationId="{826F44FD-5770-C82F-1396-6CFDF3FB681C}"/>
          </ac:spMkLst>
        </pc:spChg>
        <pc:spChg chg="del">
          <ac:chgData name="土方雅之" userId="50c032e7-54fb-49da-b366-ca40689d108a" providerId="ADAL" clId="{3F2A9B60-558E-4AD1-83CD-48ACF9A22D77}" dt="2024-12-03T21:40:37.503" v="1005" actId="478"/>
          <ac:spMkLst>
            <pc:docMk/>
            <pc:sldMk cId="2627694650" sldId="796"/>
            <ac:spMk id="33" creationId="{F3BC5250-6622-8B53-BB51-EF6D0698093D}"/>
          </ac:spMkLst>
        </pc:spChg>
        <pc:spChg chg="mod">
          <ac:chgData name="土方雅之" userId="50c032e7-54fb-49da-b366-ca40689d108a" providerId="ADAL" clId="{3F2A9B60-558E-4AD1-83CD-48ACF9A22D77}" dt="2024-12-03T21:40:19.254" v="990" actId="1076"/>
          <ac:spMkLst>
            <pc:docMk/>
            <pc:sldMk cId="2627694650" sldId="796"/>
            <ac:spMk id="34" creationId="{4753C0AE-90CF-44ED-6D32-A422925DFCB7}"/>
          </ac:spMkLst>
        </pc:spChg>
        <pc:spChg chg="del mod">
          <ac:chgData name="土方雅之" userId="50c032e7-54fb-49da-b366-ca40689d108a" providerId="ADAL" clId="{3F2A9B60-558E-4AD1-83CD-48ACF9A22D77}" dt="2024-11-28T06:17:09.055" v="693" actId="478"/>
          <ac:spMkLst>
            <pc:docMk/>
            <pc:sldMk cId="2627694650" sldId="796"/>
            <ac:spMk id="35" creationId="{6BC930EF-083B-65FA-A51C-0097508822EF}"/>
          </ac:spMkLst>
        </pc:spChg>
        <pc:spChg chg="mod">
          <ac:chgData name="土方雅之" userId="50c032e7-54fb-49da-b366-ca40689d108a" providerId="ADAL" clId="{3F2A9B60-558E-4AD1-83CD-48ACF9A22D77}" dt="2024-12-03T21:40:30.459" v="999" actId="1076"/>
          <ac:spMkLst>
            <pc:docMk/>
            <pc:sldMk cId="2627694650" sldId="796"/>
            <ac:spMk id="36" creationId="{2BCABD9C-795E-9BCD-9E66-B76D51595C5F}"/>
          </ac:spMkLst>
        </pc:spChg>
        <pc:spChg chg="del mod">
          <ac:chgData name="土方雅之" userId="50c032e7-54fb-49da-b366-ca40689d108a" providerId="ADAL" clId="{3F2A9B60-558E-4AD1-83CD-48ACF9A22D77}" dt="2024-12-03T21:40:32.399" v="1000" actId="478"/>
          <ac:spMkLst>
            <pc:docMk/>
            <pc:sldMk cId="2627694650" sldId="796"/>
            <ac:spMk id="37" creationId="{E5053166-566E-FD78-858F-31B189E88D86}"/>
          </ac:spMkLst>
        </pc:spChg>
        <pc:spChg chg="mod ord">
          <ac:chgData name="土方雅之" userId="50c032e7-54fb-49da-b366-ca40689d108a" providerId="ADAL" clId="{3F2A9B60-558E-4AD1-83CD-48ACF9A22D77}" dt="2024-12-03T21:40:27.032" v="996" actId="1076"/>
          <ac:spMkLst>
            <pc:docMk/>
            <pc:sldMk cId="2627694650" sldId="796"/>
            <ac:spMk id="38" creationId="{06645C57-D238-0FCA-B76E-3292AA65B318}"/>
          </ac:spMkLst>
        </pc:spChg>
        <pc:spChg chg="del">
          <ac:chgData name="土方雅之" userId="50c032e7-54fb-49da-b366-ca40689d108a" providerId="ADAL" clId="{3F2A9B60-558E-4AD1-83CD-48ACF9A22D77}" dt="2024-11-28T06:17:10.872" v="695" actId="478"/>
          <ac:spMkLst>
            <pc:docMk/>
            <pc:sldMk cId="2627694650" sldId="796"/>
            <ac:spMk id="39" creationId="{6DA62507-5D12-975B-7809-473659E19A32}"/>
          </ac:spMkLst>
        </pc:spChg>
        <pc:spChg chg="mod">
          <ac:chgData name="土方雅之" userId="50c032e7-54fb-49da-b366-ca40689d108a" providerId="ADAL" clId="{3F2A9B60-558E-4AD1-83CD-48ACF9A22D77}" dt="2024-11-28T06:19:40.128" v="850" actId="1038"/>
          <ac:spMkLst>
            <pc:docMk/>
            <pc:sldMk cId="2627694650" sldId="796"/>
            <ac:spMk id="41" creationId="{8F4038E7-AF98-6E7B-AAE4-E94DF2FF5D9A}"/>
          </ac:spMkLst>
        </pc:spChg>
        <pc:spChg chg="mod">
          <ac:chgData name="土方雅之" userId="50c032e7-54fb-49da-b366-ca40689d108a" providerId="ADAL" clId="{3F2A9B60-558E-4AD1-83CD-48ACF9A22D77}" dt="2024-12-03T21:40:36.878" v="1004" actId="1076"/>
          <ac:spMkLst>
            <pc:docMk/>
            <pc:sldMk cId="2627694650" sldId="796"/>
            <ac:spMk id="48" creationId="{37270367-DB98-896D-0AB0-D4C6A27389B6}"/>
          </ac:spMkLst>
        </pc:spChg>
        <pc:spChg chg="del mod">
          <ac:chgData name="土方雅之" userId="50c032e7-54fb-49da-b366-ca40689d108a" providerId="ADAL" clId="{3F2A9B60-558E-4AD1-83CD-48ACF9A22D77}" dt="2024-12-03T21:40:32.879" v="1001" actId="478"/>
          <ac:spMkLst>
            <pc:docMk/>
            <pc:sldMk cId="2627694650" sldId="796"/>
            <ac:spMk id="49" creationId="{7B06C458-2BAA-7C1D-D3A1-3CCEBFD51329}"/>
          </ac:spMkLst>
        </pc:spChg>
        <pc:cxnChg chg="mod">
          <ac:chgData name="土方雅之" userId="50c032e7-54fb-49da-b366-ca40689d108a" providerId="ADAL" clId="{3F2A9B60-558E-4AD1-83CD-48ACF9A22D77}" dt="2024-11-28T06:19:40.128" v="850" actId="1038"/>
          <ac:cxnSpMkLst>
            <pc:docMk/>
            <pc:sldMk cId="2627694650" sldId="796"/>
            <ac:cxnSpMk id="50" creationId="{84FAEF34-17EC-3142-8F67-F3D784F067E2}"/>
          </ac:cxnSpMkLst>
        </pc:cxnChg>
      </pc:sldChg>
      <pc:sldChg chg="addSp delSp modSp add mod">
        <pc:chgData name="土方雅之" userId="50c032e7-54fb-49da-b366-ca40689d108a" providerId="ADAL" clId="{3F2A9B60-558E-4AD1-83CD-48ACF9A22D77}" dt="2024-12-04T05:35:42.847" v="1498" actId="113"/>
        <pc:sldMkLst>
          <pc:docMk/>
          <pc:sldMk cId="635499381" sldId="798"/>
        </pc:sldMkLst>
        <pc:spChg chg="del">
          <ac:chgData name="土方雅之" userId="50c032e7-54fb-49da-b366-ca40689d108a" providerId="ADAL" clId="{3F2A9B60-558E-4AD1-83CD-48ACF9A22D77}" dt="2024-12-04T05:20:48.242" v="1105" actId="478"/>
          <ac:spMkLst>
            <pc:docMk/>
            <pc:sldMk cId="635499381" sldId="798"/>
            <ac:spMk id="2" creationId="{F565D5FA-6F46-9BA9-FDD3-4AB4BFB5C951}"/>
          </ac:spMkLst>
        </pc:spChg>
        <pc:spChg chg="del">
          <ac:chgData name="土方雅之" userId="50c032e7-54fb-49da-b366-ca40689d108a" providerId="ADAL" clId="{3F2A9B60-558E-4AD1-83CD-48ACF9A22D77}" dt="2024-12-04T05:20:48.242" v="1105" actId="478"/>
          <ac:spMkLst>
            <pc:docMk/>
            <pc:sldMk cId="635499381" sldId="798"/>
            <ac:spMk id="3" creationId="{FE3F6F3B-E3FB-E24B-137C-70460769A8AA}"/>
          </ac:spMkLst>
        </pc:spChg>
        <pc:spChg chg="mod">
          <ac:chgData name="土方雅之" userId="50c032e7-54fb-49da-b366-ca40689d108a" providerId="ADAL" clId="{3F2A9B60-558E-4AD1-83CD-48ACF9A22D77}" dt="2024-12-04T05:20:56.905" v="1129" actId="20577"/>
          <ac:spMkLst>
            <pc:docMk/>
            <pc:sldMk cId="635499381" sldId="798"/>
            <ac:spMk id="31" creationId="{07A5AE57-CC7A-9ABA-B7CC-07BB1CF8E446}"/>
          </ac:spMkLst>
        </pc:spChg>
        <pc:spChg chg="mod">
          <ac:chgData name="土方雅之" userId="50c032e7-54fb-49da-b366-ca40689d108a" providerId="ADAL" clId="{3F2A9B60-558E-4AD1-83CD-48ACF9A22D77}" dt="2024-12-04T05:21:06.569" v="1133"/>
          <ac:spMkLst>
            <pc:docMk/>
            <pc:sldMk cId="635499381" sldId="798"/>
            <ac:spMk id="32" creationId="{01EC159F-3DEC-B554-FB93-26807404D906}"/>
          </ac:spMkLst>
        </pc:spChg>
        <pc:spChg chg="mod">
          <ac:chgData name="土方雅之" userId="50c032e7-54fb-49da-b366-ca40689d108a" providerId="ADAL" clId="{3F2A9B60-558E-4AD1-83CD-48ACF9A22D77}" dt="2024-12-04T05:21:02.201" v="1131"/>
          <ac:spMkLst>
            <pc:docMk/>
            <pc:sldMk cId="635499381" sldId="798"/>
            <ac:spMk id="33" creationId="{BE83BC7D-6A6F-C0FB-AB96-00B44FCBADB8}"/>
          </ac:spMkLst>
        </pc:spChg>
        <pc:spChg chg="del">
          <ac:chgData name="土方雅之" userId="50c032e7-54fb-49da-b366-ca40689d108a" providerId="ADAL" clId="{3F2A9B60-558E-4AD1-83CD-48ACF9A22D77}" dt="2024-12-04T05:20:48.242" v="1105" actId="478"/>
          <ac:spMkLst>
            <pc:docMk/>
            <pc:sldMk cId="635499381" sldId="798"/>
            <ac:spMk id="39" creationId="{4FD07817-6E70-38BC-6826-1859EA444358}"/>
          </ac:spMkLst>
        </pc:spChg>
        <pc:graphicFrameChg chg="add mod modGraphic">
          <ac:chgData name="土方雅之" userId="50c032e7-54fb-49da-b366-ca40689d108a" providerId="ADAL" clId="{3F2A9B60-558E-4AD1-83CD-48ACF9A22D77}" dt="2024-12-04T05:35:42.847" v="1498" actId="113"/>
          <ac:graphicFrameMkLst>
            <pc:docMk/>
            <pc:sldMk cId="635499381" sldId="798"/>
            <ac:graphicFrameMk id="6" creationId="{6A118152-67B4-10D0-F9F5-0022DF1C2E7F}"/>
          </ac:graphicFrameMkLst>
        </pc:graphicFrameChg>
        <pc:graphicFrameChg chg="del">
          <ac:chgData name="土方雅之" userId="50c032e7-54fb-49da-b366-ca40689d108a" providerId="ADAL" clId="{3F2A9B60-558E-4AD1-83CD-48ACF9A22D77}" dt="2024-12-04T05:20:48.242" v="1105" actId="478"/>
          <ac:graphicFrameMkLst>
            <pc:docMk/>
            <pc:sldMk cId="635499381" sldId="798"/>
            <ac:graphicFrameMk id="43" creationId="{38FE7C9A-0F88-12A5-2F00-807FA99C639E}"/>
          </ac:graphicFrameMkLst>
        </pc:graphicFrameChg>
        <pc:graphicFrameChg chg="del">
          <ac:chgData name="土方雅之" userId="50c032e7-54fb-49da-b366-ca40689d108a" providerId="ADAL" clId="{3F2A9B60-558E-4AD1-83CD-48ACF9A22D77}" dt="2024-12-04T05:20:48.242" v="1105" actId="478"/>
          <ac:graphicFrameMkLst>
            <pc:docMk/>
            <pc:sldMk cId="635499381" sldId="798"/>
            <ac:graphicFrameMk id="44" creationId="{19D7B911-29C5-1DAD-ADF1-FF57DB71C448}"/>
          </ac:graphicFrameMkLst>
        </pc:graphicFrameChg>
        <pc:graphicFrameChg chg="del">
          <ac:chgData name="土方雅之" userId="50c032e7-54fb-49da-b366-ca40689d108a" providerId="ADAL" clId="{3F2A9B60-558E-4AD1-83CD-48ACF9A22D77}" dt="2024-12-04T05:20:48.242" v="1105" actId="478"/>
          <ac:graphicFrameMkLst>
            <pc:docMk/>
            <pc:sldMk cId="635499381" sldId="798"/>
            <ac:graphicFrameMk id="45" creationId="{EC77FF1A-65E7-BF8F-B3A2-DAFEFBECF265}"/>
          </ac:graphicFrameMkLst>
        </pc:graphicFrameChg>
        <pc:graphicFrameChg chg="del">
          <ac:chgData name="土方雅之" userId="50c032e7-54fb-49da-b366-ca40689d108a" providerId="ADAL" clId="{3F2A9B60-558E-4AD1-83CD-48ACF9A22D77}" dt="2024-12-04T05:20:48.242" v="1105" actId="478"/>
          <ac:graphicFrameMkLst>
            <pc:docMk/>
            <pc:sldMk cId="635499381" sldId="798"/>
            <ac:graphicFrameMk id="46" creationId="{B88C7A61-3BD0-D278-C79C-0EA245A04AD5}"/>
          </ac:graphicFrameMkLst>
        </pc:graphicFrameChg>
        <pc:graphicFrameChg chg="del">
          <ac:chgData name="土方雅之" userId="50c032e7-54fb-49da-b366-ca40689d108a" providerId="ADAL" clId="{3F2A9B60-558E-4AD1-83CD-48ACF9A22D77}" dt="2024-12-04T05:20:48.242" v="1105" actId="478"/>
          <ac:graphicFrameMkLst>
            <pc:docMk/>
            <pc:sldMk cId="635499381" sldId="798"/>
            <ac:graphicFrameMk id="47" creationId="{E2C9A974-E2C4-2ECF-8FF7-1838D9614B5C}"/>
          </ac:graphicFrameMkLst>
        </pc:graphicFrameChg>
        <pc:graphicFrameChg chg="del">
          <ac:chgData name="土方雅之" userId="50c032e7-54fb-49da-b366-ca40689d108a" providerId="ADAL" clId="{3F2A9B60-558E-4AD1-83CD-48ACF9A22D77}" dt="2024-12-04T05:20:48.242" v="1105" actId="478"/>
          <ac:graphicFrameMkLst>
            <pc:docMk/>
            <pc:sldMk cId="635499381" sldId="798"/>
            <ac:graphicFrameMk id="48" creationId="{1BAA85CA-80B8-7E5C-8A2A-AE9CEBED9060}"/>
          </ac:graphicFrameMkLst>
        </pc:graphicFrameChg>
        <pc:graphicFrameChg chg="del">
          <ac:chgData name="土方雅之" userId="50c032e7-54fb-49da-b366-ca40689d108a" providerId="ADAL" clId="{3F2A9B60-558E-4AD1-83CD-48ACF9A22D77}" dt="2024-12-04T05:20:48.242" v="1105" actId="478"/>
          <ac:graphicFrameMkLst>
            <pc:docMk/>
            <pc:sldMk cId="635499381" sldId="798"/>
            <ac:graphicFrameMk id="49" creationId="{A02864B9-8F40-6E62-6932-D558B17934ED}"/>
          </ac:graphicFrameMkLst>
        </pc:graphicFrameChg>
        <pc:cxnChg chg="del">
          <ac:chgData name="土方雅之" userId="50c032e7-54fb-49da-b366-ca40689d108a" providerId="ADAL" clId="{3F2A9B60-558E-4AD1-83CD-48ACF9A22D77}" dt="2024-12-04T05:20:48.242" v="1105" actId="478"/>
          <ac:cxnSpMkLst>
            <pc:docMk/>
            <pc:sldMk cId="635499381" sldId="798"/>
            <ac:cxnSpMk id="40" creationId="{E1AD4700-9E0A-BBB6-F9B9-45815CDF3475}"/>
          </ac:cxnSpMkLst>
        </pc:cxnChg>
        <pc:cxnChg chg="del">
          <ac:chgData name="土方雅之" userId="50c032e7-54fb-49da-b366-ca40689d108a" providerId="ADAL" clId="{3F2A9B60-558E-4AD1-83CD-48ACF9A22D77}" dt="2024-12-04T05:20:48.242" v="1105" actId="478"/>
          <ac:cxnSpMkLst>
            <pc:docMk/>
            <pc:sldMk cId="635499381" sldId="798"/>
            <ac:cxnSpMk id="41" creationId="{C3EAE5B6-1608-6D08-074E-F324BE33DFAA}"/>
          </ac:cxnSpMkLst>
        </pc:cxnChg>
        <pc:cxnChg chg="del">
          <ac:chgData name="土方雅之" userId="50c032e7-54fb-49da-b366-ca40689d108a" providerId="ADAL" clId="{3F2A9B60-558E-4AD1-83CD-48ACF9A22D77}" dt="2024-12-04T05:20:48.242" v="1105" actId="478"/>
          <ac:cxnSpMkLst>
            <pc:docMk/>
            <pc:sldMk cId="635499381" sldId="798"/>
            <ac:cxnSpMk id="42" creationId="{6F44898B-F78B-28F7-D57B-10BC8EBF67E1}"/>
          </ac:cxnSpMkLst>
        </pc:cxnChg>
      </pc:sldChg>
      <pc:sldChg chg="addSp delSp modSp new mod">
        <pc:chgData name="土方雅之" userId="50c032e7-54fb-49da-b366-ca40689d108a" providerId="ADAL" clId="{3F2A9B60-558E-4AD1-83CD-48ACF9A22D77}" dt="2024-12-05T05:38:44.937" v="1542" actId="1036"/>
        <pc:sldMkLst>
          <pc:docMk/>
          <pc:sldMk cId="3251644161" sldId="799"/>
        </pc:sldMkLst>
        <pc:spChg chg="mod">
          <ac:chgData name="土方雅之" userId="50c032e7-54fb-49da-b366-ca40689d108a" providerId="ADAL" clId="{3F2A9B60-558E-4AD1-83CD-48ACF9A22D77}" dt="2024-12-05T05:37:58.406" v="1508" actId="20577"/>
          <ac:spMkLst>
            <pc:docMk/>
            <pc:sldMk cId="3251644161" sldId="799"/>
            <ac:spMk id="2" creationId="{5DF22A0B-A014-D18A-E9B8-BC5FD9AFF6D2}"/>
          </ac:spMkLst>
        </pc:spChg>
        <pc:spChg chg="del">
          <ac:chgData name="土方雅之" userId="50c032e7-54fb-49da-b366-ca40689d108a" providerId="ADAL" clId="{3F2A9B60-558E-4AD1-83CD-48ACF9A22D77}" dt="2024-12-05T05:38:00.214" v="1509" actId="478"/>
          <ac:spMkLst>
            <pc:docMk/>
            <pc:sldMk cId="3251644161" sldId="799"/>
            <ac:spMk id="3" creationId="{580A2C3F-208E-96CC-24B2-C75505125B9C}"/>
          </ac:spMkLst>
        </pc:spChg>
        <pc:spChg chg="add mod">
          <ac:chgData name="土方雅之" userId="50c032e7-54fb-49da-b366-ca40689d108a" providerId="ADAL" clId="{3F2A9B60-558E-4AD1-83CD-48ACF9A22D77}" dt="2024-12-05T05:38:44.937" v="1542" actId="1036"/>
          <ac:spMkLst>
            <pc:docMk/>
            <pc:sldMk cId="3251644161" sldId="799"/>
            <ac:spMk id="6" creationId="{6808F211-DF24-3A57-E58E-9EF67BE9D248}"/>
          </ac:spMkLst>
        </pc:spChg>
      </pc:sldChg>
      <pc:sldMasterChg chg="del delSldLayout">
        <pc:chgData name="土方雅之" userId="50c032e7-54fb-49da-b366-ca40689d108a" providerId="ADAL" clId="{3F2A9B60-558E-4AD1-83CD-48ACF9A22D77}" dt="2024-11-28T06:03:12.679" v="121" actId="47"/>
        <pc:sldMasterMkLst>
          <pc:docMk/>
          <pc:sldMasterMk cId="1467719189" sldId="2147483692"/>
        </pc:sldMasterMkLst>
        <pc:sldLayoutChg chg="del">
          <pc:chgData name="土方雅之" userId="50c032e7-54fb-49da-b366-ca40689d108a" providerId="ADAL" clId="{3F2A9B60-558E-4AD1-83CD-48ACF9A22D77}" dt="2024-11-28T06:03:12.679" v="121" actId="47"/>
          <pc:sldLayoutMkLst>
            <pc:docMk/>
            <pc:sldMasterMk cId="1467719189" sldId="2147483692"/>
            <pc:sldLayoutMk cId="1572308986" sldId="2147483693"/>
          </pc:sldLayoutMkLst>
        </pc:sldLayoutChg>
        <pc:sldLayoutChg chg="del">
          <pc:chgData name="土方雅之" userId="50c032e7-54fb-49da-b366-ca40689d108a" providerId="ADAL" clId="{3F2A9B60-558E-4AD1-83CD-48ACF9A22D77}" dt="2024-11-28T06:03:12.679" v="121" actId="47"/>
          <pc:sldLayoutMkLst>
            <pc:docMk/>
            <pc:sldMasterMk cId="1467719189" sldId="2147483692"/>
            <pc:sldLayoutMk cId="3355930907" sldId="2147483694"/>
          </pc:sldLayoutMkLst>
        </pc:sldLayoutChg>
        <pc:sldLayoutChg chg="del">
          <pc:chgData name="土方雅之" userId="50c032e7-54fb-49da-b366-ca40689d108a" providerId="ADAL" clId="{3F2A9B60-558E-4AD1-83CD-48ACF9A22D77}" dt="2024-11-28T06:03:12.679" v="121" actId="47"/>
          <pc:sldLayoutMkLst>
            <pc:docMk/>
            <pc:sldMasterMk cId="1467719189" sldId="2147483692"/>
            <pc:sldLayoutMk cId="3406027490" sldId="2147483695"/>
          </pc:sldLayoutMkLst>
        </pc:sldLayoutChg>
        <pc:sldLayoutChg chg="del">
          <pc:chgData name="土方雅之" userId="50c032e7-54fb-49da-b366-ca40689d108a" providerId="ADAL" clId="{3F2A9B60-558E-4AD1-83CD-48ACF9A22D77}" dt="2024-11-28T06:03:12.679" v="121" actId="47"/>
          <pc:sldLayoutMkLst>
            <pc:docMk/>
            <pc:sldMasterMk cId="1467719189" sldId="2147483692"/>
            <pc:sldLayoutMk cId="1917096262" sldId="2147483696"/>
          </pc:sldLayoutMkLst>
        </pc:sldLayoutChg>
      </pc:sldMasterChg>
    </pc:docChg>
  </pc:docChgLst>
  <pc:docChgLst>
    <pc:chgData name="雅之 土方" userId="fb691050b134ef4e" providerId="LiveId" clId="{01970F69-5EC8-4CB9-9603-626FA9DC04FE}"/>
    <pc:docChg chg="custSel addSld modSld sldOrd">
      <pc:chgData name="雅之 土方" userId="fb691050b134ef4e" providerId="LiveId" clId="{01970F69-5EC8-4CB9-9603-626FA9DC04FE}" dt="2019-01-01T03:07:27.899" v="361"/>
      <pc:docMkLst>
        <pc:docMk/>
      </pc:docMkLst>
      <pc:sldChg chg="addSp modSp">
        <pc:chgData name="雅之 土方" userId="fb691050b134ef4e" providerId="LiveId" clId="{01970F69-5EC8-4CB9-9603-626FA9DC04FE}" dt="2019-01-01T00:05:56.248" v="77" actId="1035"/>
        <pc:sldMkLst>
          <pc:docMk/>
          <pc:sldMk cId="2135890714" sldId="263"/>
        </pc:sldMkLst>
        <pc:spChg chg="add mod">
          <ac:chgData name="雅之 土方" userId="fb691050b134ef4e" providerId="LiveId" clId="{01970F69-5EC8-4CB9-9603-626FA9DC04FE}" dt="2019-01-01T00:05:56.248" v="77" actId="1035"/>
          <ac:spMkLst>
            <pc:docMk/>
            <pc:sldMk cId="2135890714" sldId="263"/>
            <ac:spMk id="6" creationId="{25433AC5-02D6-43E4-AF40-54A31F3CCEE0}"/>
          </ac:spMkLst>
        </pc:spChg>
        <pc:spChg chg="add mod">
          <ac:chgData name="雅之 土方" userId="fb691050b134ef4e" providerId="LiveId" clId="{01970F69-5EC8-4CB9-9603-626FA9DC04FE}" dt="2019-01-01T00:05:56.248" v="77" actId="1035"/>
          <ac:spMkLst>
            <pc:docMk/>
            <pc:sldMk cId="2135890714" sldId="263"/>
            <ac:spMk id="7" creationId="{EA6764D6-813B-4FFF-8F41-917F3BEC097D}"/>
          </ac:spMkLst>
        </pc:spChg>
        <pc:spChg chg="add mod">
          <ac:chgData name="雅之 土方" userId="fb691050b134ef4e" providerId="LiveId" clId="{01970F69-5EC8-4CB9-9603-626FA9DC04FE}" dt="2019-01-01T00:05:56.248" v="77" actId="1035"/>
          <ac:spMkLst>
            <pc:docMk/>
            <pc:sldMk cId="2135890714" sldId="263"/>
            <ac:spMk id="8" creationId="{BF987125-5FAF-4E7E-B3B5-8AE0D43DA17F}"/>
          </ac:spMkLst>
        </pc:spChg>
        <pc:spChg chg="add mod">
          <ac:chgData name="雅之 土方" userId="fb691050b134ef4e" providerId="LiveId" clId="{01970F69-5EC8-4CB9-9603-626FA9DC04FE}" dt="2019-01-01T00:05:56.248" v="77" actId="1035"/>
          <ac:spMkLst>
            <pc:docMk/>
            <pc:sldMk cId="2135890714" sldId="263"/>
            <ac:spMk id="9" creationId="{9D2F51DF-C462-4102-9892-607A40EA09C9}"/>
          </ac:spMkLst>
        </pc:spChg>
        <pc:spChg chg="add mod">
          <ac:chgData name="雅之 土方" userId="fb691050b134ef4e" providerId="LiveId" clId="{01970F69-5EC8-4CB9-9603-626FA9DC04FE}" dt="2019-01-01T00:05:56.248" v="77" actId="1035"/>
          <ac:spMkLst>
            <pc:docMk/>
            <pc:sldMk cId="2135890714" sldId="263"/>
            <ac:spMk id="10" creationId="{35768793-7E21-4B00-9CEB-F4424FBDCD91}"/>
          </ac:spMkLst>
        </pc:spChg>
        <pc:spChg chg="add mod">
          <ac:chgData name="雅之 土方" userId="fb691050b134ef4e" providerId="LiveId" clId="{01970F69-5EC8-4CB9-9603-626FA9DC04FE}" dt="2019-01-01T00:05:56.248" v="77" actId="1035"/>
          <ac:spMkLst>
            <pc:docMk/>
            <pc:sldMk cId="2135890714" sldId="263"/>
            <ac:spMk id="13" creationId="{2BD73A9C-B83E-4D4F-A467-3342C6185D23}"/>
          </ac:spMkLst>
        </pc:spChg>
        <pc:spChg chg="add mod">
          <ac:chgData name="雅之 土方" userId="fb691050b134ef4e" providerId="LiveId" clId="{01970F69-5EC8-4CB9-9603-626FA9DC04FE}" dt="2019-01-01T00:05:56.248" v="77" actId="1035"/>
          <ac:spMkLst>
            <pc:docMk/>
            <pc:sldMk cId="2135890714" sldId="263"/>
            <ac:spMk id="14" creationId="{B6A2CBDD-6ECD-49FA-832E-D063321EE2F5}"/>
          </ac:spMkLst>
        </pc:spChg>
        <pc:spChg chg="add mod">
          <ac:chgData name="雅之 土方" userId="fb691050b134ef4e" providerId="LiveId" clId="{01970F69-5EC8-4CB9-9603-626FA9DC04FE}" dt="2019-01-01T00:05:56.248" v="77" actId="1035"/>
          <ac:spMkLst>
            <pc:docMk/>
            <pc:sldMk cId="2135890714" sldId="263"/>
            <ac:spMk id="15" creationId="{43D54200-82AA-448B-AC45-A500B92F262D}"/>
          </ac:spMkLst>
        </pc:spChg>
        <pc:spChg chg="add mod">
          <ac:chgData name="雅之 土方" userId="fb691050b134ef4e" providerId="LiveId" clId="{01970F69-5EC8-4CB9-9603-626FA9DC04FE}" dt="2019-01-01T00:05:56.248" v="77" actId="1035"/>
          <ac:spMkLst>
            <pc:docMk/>
            <pc:sldMk cId="2135890714" sldId="263"/>
            <ac:spMk id="16" creationId="{59F4A9C5-CCDD-4A92-B923-AA0006A5679B}"/>
          </ac:spMkLst>
        </pc:spChg>
        <pc:spChg chg="add mod">
          <ac:chgData name="雅之 土方" userId="fb691050b134ef4e" providerId="LiveId" clId="{01970F69-5EC8-4CB9-9603-626FA9DC04FE}" dt="2019-01-01T00:05:56.248" v="77" actId="1035"/>
          <ac:spMkLst>
            <pc:docMk/>
            <pc:sldMk cId="2135890714" sldId="263"/>
            <ac:spMk id="17" creationId="{B7508B06-62D7-4EE9-8302-EEEEB4707AD2}"/>
          </ac:spMkLst>
        </pc:spChg>
        <pc:spChg chg="add mod">
          <ac:chgData name="雅之 土方" userId="fb691050b134ef4e" providerId="LiveId" clId="{01970F69-5EC8-4CB9-9603-626FA9DC04FE}" dt="2019-01-01T00:05:56.248" v="77" actId="1035"/>
          <ac:spMkLst>
            <pc:docMk/>
            <pc:sldMk cId="2135890714" sldId="263"/>
            <ac:spMk id="18" creationId="{C73D6FD9-DE60-4B90-9D12-DDC85FC858B9}"/>
          </ac:spMkLst>
        </pc:spChg>
        <pc:spChg chg="add mod">
          <ac:chgData name="雅之 土方" userId="fb691050b134ef4e" providerId="LiveId" clId="{01970F69-5EC8-4CB9-9603-626FA9DC04FE}" dt="2019-01-01T00:05:56.248" v="77" actId="1035"/>
          <ac:spMkLst>
            <pc:docMk/>
            <pc:sldMk cId="2135890714" sldId="263"/>
            <ac:spMk id="19" creationId="{27D9016E-70E4-495E-B800-BE00B070BE27}"/>
          </ac:spMkLst>
        </pc:spChg>
        <pc:spChg chg="add mod">
          <ac:chgData name="雅之 土方" userId="fb691050b134ef4e" providerId="LiveId" clId="{01970F69-5EC8-4CB9-9603-626FA9DC04FE}" dt="2019-01-01T00:05:56.248" v="77" actId="1035"/>
          <ac:spMkLst>
            <pc:docMk/>
            <pc:sldMk cId="2135890714" sldId="263"/>
            <ac:spMk id="20" creationId="{255308A1-C9DE-44CB-A506-2CFDAB9A9859}"/>
          </ac:spMkLst>
        </pc:spChg>
        <pc:spChg chg="add mod">
          <ac:chgData name="雅之 土方" userId="fb691050b134ef4e" providerId="LiveId" clId="{01970F69-5EC8-4CB9-9603-626FA9DC04FE}" dt="2019-01-01T00:05:56.248" v="77" actId="1035"/>
          <ac:spMkLst>
            <pc:docMk/>
            <pc:sldMk cId="2135890714" sldId="263"/>
            <ac:spMk id="21" creationId="{53555F5F-F2BE-4DA6-A3CD-318E02AF5A71}"/>
          </ac:spMkLst>
        </pc:spChg>
        <pc:spChg chg="add mod">
          <ac:chgData name="雅之 土方" userId="fb691050b134ef4e" providerId="LiveId" clId="{01970F69-5EC8-4CB9-9603-626FA9DC04FE}" dt="2019-01-01T00:05:56.248" v="77" actId="1035"/>
          <ac:spMkLst>
            <pc:docMk/>
            <pc:sldMk cId="2135890714" sldId="263"/>
            <ac:spMk id="22" creationId="{F8DBBAED-7BE6-4449-9EA9-5E24973F86E9}"/>
          </ac:spMkLst>
        </pc:spChg>
        <pc:spChg chg="add mod">
          <ac:chgData name="雅之 土方" userId="fb691050b134ef4e" providerId="LiveId" clId="{01970F69-5EC8-4CB9-9603-626FA9DC04FE}" dt="2019-01-01T00:05:56.248" v="77" actId="1035"/>
          <ac:spMkLst>
            <pc:docMk/>
            <pc:sldMk cId="2135890714" sldId="263"/>
            <ac:spMk id="23" creationId="{8A239B98-60EE-4673-B4E7-0407AB371160}"/>
          </ac:spMkLst>
        </pc:spChg>
        <pc:spChg chg="add mod">
          <ac:chgData name="雅之 土方" userId="fb691050b134ef4e" providerId="LiveId" clId="{01970F69-5EC8-4CB9-9603-626FA9DC04FE}" dt="2019-01-01T00:05:56.248" v="77" actId="1035"/>
          <ac:spMkLst>
            <pc:docMk/>
            <pc:sldMk cId="2135890714" sldId="263"/>
            <ac:spMk id="24" creationId="{D154D22E-82FA-4A6E-BBAC-36CDF989943D}"/>
          </ac:spMkLst>
        </pc:spChg>
        <pc:spChg chg="add mod">
          <ac:chgData name="雅之 土方" userId="fb691050b134ef4e" providerId="LiveId" clId="{01970F69-5EC8-4CB9-9603-626FA9DC04FE}" dt="2019-01-01T00:05:56.248" v="77" actId="1035"/>
          <ac:spMkLst>
            <pc:docMk/>
            <pc:sldMk cId="2135890714" sldId="263"/>
            <ac:spMk id="25" creationId="{B1E4A292-5E3C-44B4-862E-D7F705495477}"/>
          </ac:spMkLst>
        </pc:spChg>
        <pc:spChg chg="add mod">
          <ac:chgData name="雅之 土方" userId="fb691050b134ef4e" providerId="LiveId" clId="{01970F69-5EC8-4CB9-9603-626FA9DC04FE}" dt="2019-01-01T00:05:56.248" v="77" actId="1035"/>
          <ac:spMkLst>
            <pc:docMk/>
            <pc:sldMk cId="2135890714" sldId="263"/>
            <ac:spMk id="26" creationId="{2C459634-AC95-4EB3-976A-37BE173A3D4B}"/>
          </ac:spMkLst>
        </pc:spChg>
        <pc:spChg chg="add mod">
          <ac:chgData name="雅之 土方" userId="fb691050b134ef4e" providerId="LiveId" clId="{01970F69-5EC8-4CB9-9603-626FA9DC04FE}" dt="2019-01-01T00:05:56.248" v="77" actId="1035"/>
          <ac:spMkLst>
            <pc:docMk/>
            <pc:sldMk cId="2135890714" sldId="263"/>
            <ac:spMk id="27" creationId="{76BDBA8F-0D92-4889-AD0C-429F8E3794ED}"/>
          </ac:spMkLst>
        </pc:spChg>
        <pc:spChg chg="add mod">
          <ac:chgData name="雅之 土方" userId="fb691050b134ef4e" providerId="LiveId" clId="{01970F69-5EC8-4CB9-9603-626FA9DC04FE}" dt="2019-01-01T00:05:56.248" v="77" actId="1035"/>
          <ac:spMkLst>
            <pc:docMk/>
            <pc:sldMk cId="2135890714" sldId="263"/>
            <ac:spMk id="28" creationId="{C8666ABC-3B11-44AC-94AA-ED6C87AD673A}"/>
          </ac:spMkLst>
        </pc:spChg>
        <pc:spChg chg="add mod">
          <ac:chgData name="雅之 土方" userId="fb691050b134ef4e" providerId="LiveId" clId="{01970F69-5EC8-4CB9-9603-626FA9DC04FE}" dt="2019-01-01T00:05:56.248" v="77" actId="1035"/>
          <ac:spMkLst>
            <pc:docMk/>
            <pc:sldMk cId="2135890714" sldId="263"/>
            <ac:spMk id="29" creationId="{2FF0F486-BB8A-47DB-A0F4-1856025416FB}"/>
          </ac:spMkLst>
        </pc:spChg>
        <pc:spChg chg="add mod">
          <ac:chgData name="雅之 土方" userId="fb691050b134ef4e" providerId="LiveId" clId="{01970F69-5EC8-4CB9-9603-626FA9DC04FE}" dt="2019-01-01T00:05:56.248" v="77" actId="1035"/>
          <ac:spMkLst>
            <pc:docMk/>
            <pc:sldMk cId="2135890714" sldId="263"/>
            <ac:spMk id="30" creationId="{9FE562C1-CAF6-4E88-9FF3-A8E39B0CB9E3}"/>
          </ac:spMkLst>
        </pc:spChg>
        <pc:spChg chg="add mod">
          <ac:chgData name="雅之 土方" userId="fb691050b134ef4e" providerId="LiveId" clId="{01970F69-5EC8-4CB9-9603-626FA9DC04FE}" dt="2019-01-01T00:05:56.248" v="77" actId="1035"/>
          <ac:spMkLst>
            <pc:docMk/>
            <pc:sldMk cId="2135890714" sldId="263"/>
            <ac:spMk id="31" creationId="{8F4109B4-5330-423E-B414-7E851BD059D9}"/>
          </ac:spMkLst>
        </pc:spChg>
        <pc:spChg chg="add mod">
          <ac:chgData name="雅之 土方" userId="fb691050b134ef4e" providerId="LiveId" clId="{01970F69-5EC8-4CB9-9603-626FA9DC04FE}" dt="2019-01-01T00:05:56.248" v="77" actId="1035"/>
          <ac:spMkLst>
            <pc:docMk/>
            <pc:sldMk cId="2135890714" sldId="263"/>
            <ac:spMk id="32" creationId="{DD79B436-08CF-42E0-B7BA-1298B28E1ABC}"/>
          </ac:spMkLst>
        </pc:spChg>
        <pc:spChg chg="add mod">
          <ac:chgData name="雅之 土方" userId="fb691050b134ef4e" providerId="LiveId" clId="{01970F69-5EC8-4CB9-9603-626FA9DC04FE}" dt="2019-01-01T00:05:56.248" v="77" actId="1035"/>
          <ac:spMkLst>
            <pc:docMk/>
            <pc:sldMk cId="2135890714" sldId="263"/>
            <ac:spMk id="33" creationId="{C82B48FA-D261-4EC9-B948-5FEF4153325D}"/>
          </ac:spMkLst>
        </pc:spChg>
        <pc:spChg chg="add mod">
          <ac:chgData name="雅之 土方" userId="fb691050b134ef4e" providerId="LiveId" clId="{01970F69-5EC8-4CB9-9603-626FA9DC04FE}" dt="2019-01-01T00:05:56.248" v="77" actId="1035"/>
          <ac:spMkLst>
            <pc:docMk/>
            <pc:sldMk cId="2135890714" sldId="263"/>
            <ac:spMk id="34" creationId="{53FBDE5E-7660-4389-9C3E-A4F9680DBB7F}"/>
          </ac:spMkLst>
        </pc:spChg>
        <pc:spChg chg="add mod">
          <ac:chgData name="雅之 土方" userId="fb691050b134ef4e" providerId="LiveId" clId="{01970F69-5EC8-4CB9-9603-626FA9DC04FE}" dt="2019-01-01T00:05:56.248" v="77" actId="1035"/>
          <ac:spMkLst>
            <pc:docMk/>
            <pc:sldMk cId="2135890714" sldId="263"/>
            <ac:spMk id="35" creationId="{0A0D9571-5AB5-479A-8ABD-C07CD55B1282}"/>
          </ac:spMkLst>
        </pc:spChg>
        <pc:spChg chg="add mod">
          <ac:chgData name="雅之 土方" userId="fb691050b134ef4e" providerId="LiveId" clId="{01970F69-5EC8-4CB9-9603-626FA9DC04FE}" dt="2019-01-01T00:05:56.248" v="77" actId="1035"/>
          <ac:spMkLst>
            <pc:docMk/>
            <pc:sldMk cId="2135890714" sldId="263"/>
            <ac:spMk id="36" creationId="{A58662DB-81A6-495C-BB32-FCFD5502A1DD}"/>
          </ac:spMkLst>
        </pc:spChg>
        <pc:spChg chg="add mod">
          <ac:chgData name="雅之 土方" userId="fb691050b134ef4e" providerId="LiveId" clId="{01970F69-5EC8-4CB9-9603-626FA9DC04FE}" dt="2019-01-01T00:05:56.248" v="77" actId="1035"/>
          <ac:spMkLst>
            <pc:docMk/>
            <pc:sldMk cId="2135890714" sldId="263"/>
            <ac:spMk id="37" creationId="{4FB8DD16-EAAA-4F12-9802-FF30F05649B3}"/>
          </ac:spMkLst>
        </pc:spChg>
        <pc:spChg chg="add mod">
          <ac:chgData name="雅之 土方" userId="fb691050b134ef4e" providerId="LiveId" clId="{01970F69-5EC8-4CB9-9603-626FA9DC04FE}" dt="2019-01-01T00:05:56.248" v="77" actId="1035"/>
          <ac:spMkLst>
            <pc:docMk/>
            <pc:sldMk cId="2135890714" sldId="263"/>
            <ac:spMk id="38" creationId="{8DC0320F-DE0A-405A-9EAA-2A6593077FFB}"/>
          </ac:spMkLst>
        </pc:spChg>
        <pc:spChg chg="add mod">
          <ac:chgData name="雅之 土方" userId="fb691050b134ef4e" providerId="LiveId" clId="{01970F69-5EC8-4CB9-9603-626FA9DC04FE}" dt="2019-01-01T00:05:56.248" v="77" actId="1035"/>
          <ac:spMkLst>
            <pc:docMk/>
            <pc:sldMk cId="2135890714" sldId="263"/>
            <ac:spMk id="39" creationId="{83EAE262-CE86-4919-B549-873A400EF4A0}"/>
          </ac:spMkLst>
        </pc:spChg>
        <pc:spChg chg="add mod">
          <ac:chgData name="雅之 土方" userId="fb691050b134ef4e" providerId="LiveId" clId="{01970F69-5EC8-4CB9-9603-626FA9DC04FE}" dt="2019-01-01T00:05:56.248" v="77" actId="1035"/>
          <ac:spMkLst>
            <pc:docMk/>
            <pc:sldMk cId="2135890714" sldId="263"/>
            <ac:spMk id="40" creationId="{67C3E41A-6FB3-47DE-BADE-2996EADDC244}"/>
          </ac:spMkLst>
        </pc:spChg>
        <pc:spChg chg="add mod">
          <ac:chgData name="雅之 土方" userId="fb691050b134ef4e" providerId="LiveId" clId="{01970F69-5EC8-4CB9-9603-626FA9DC04FE}" dt="2019-01-01T00:05:56.248" v="77" actId="1035"/>
          <ac:spMkLst>
            <pc:docMk/>
            <pc:sldMk cId="2135890714" sldId="263"/>
            <ac:spMk id="41" creationId="{F434FF54-5A51-4C20-AE36-74EAEA418010}"/>
          </ac:spMkLst>
        </pc:spChg>
        <pc:spChg chg="add mod">
          <ac:chgData name="雅之 土方" userId="fb691050b134ef4e" providerId="LiveId" clId="{01970F69-5EC8-4CB9-9603-626FA9DC04FE}" dt="2019-01-01T00:05:56.248" v="77" actId="1035"/>
          <ac:spMkLst>
            <pc:docMk/>
            <pc:sldMk cId="2135890714" sldId="263"/>
            <ac:spMk id="42" creationId="{81A7F9A1-A61F-4CF2-91E7-AC27CC16AEC3}"/>
          </ac:spMkLst>
        </pc:spChg>
        <pc:spChg chg="add mod">
          <ac:chgData name="雅之 土方" userId="fb691050b134ef4e" providerId="LiveId" clId="{01970F69-5EC8-4CB9-9603-626FA9DC04FE}" dt="2019-01-01T00:05:56.248" v="77" actId="1035"/>
          <ac:spMkLst>
            <pc:docMk/>
            <pc:sldMk cId="2135890714" sldId="263"/>
            <ac:spMk id="43" creationId="{F7ED0A8F-BD96-4FA5-A15A-E83F55900A1F}"/>
          </ac:spMkLst>
        </pc:spChg>
        <pc:spChg chg="add mod">
          <ac:chgData name="雅之 土方" userId="fb691050b134ef4e" providerId="LiveId" clId="{01970F69-5EC8-4CB9-9603-626FA9DC04FE}" dt="2019-01-01T00:05:56.248" v="77" actId="1035"/>
          <ac:spMkLst>
            <pc:docMk/>
            <pc:sldMk cId="2135890714" sldId="263"/>
            <ac:spMk id="44" creationId="{2F2BFD33-CBC0-4DBB-9FC6-2561842C86FE}"/>
          </ac:spMkLst>
        </pc:spChg>
        <pc:spChg chg="add mod">
          <ac:chgData name="雅之 土方" userId="fb691050b134ef4e" providerId="LiveId" clId="{01970F69-5EC8-4CB9-9603-626FA9DC04FE}" dt="2019-01-01T00:05:56.248" v="77" actId="1035"/>
          <ac:spMkLst>
            <pc:docMk/>
            <pc:sldMk cId="2135890714" sldId="263"/>
            <ac:spMk id="45" creationId="{580ECA84-4E67-4C79-B60A-DC3C145125F7}"/>
          </ac:spMkLst>
        </pc:spChg>
        <pc:spChg chg="add mod">
          <ac:chgData name="雅之 土方" userId="fb691050b134ef4e" providerId="LiveId" clId="{01970F69-5EC8-4CB9-9603-626FA9DC04FE}" dt="2019-01-01T00:05:56.248" v="77" actId="1035"/>
          <ac:spMkLst>
            <pc:docMk/>
            <pc:sldMk cId="2135890714" sldId="263"/>
            <ac:spMk id="46" creationId="{1F9EAAB2-A486-465B-BFCE-BA1257156EE7}"/>
          </ac:spMkLst>
        </pc:spChg>
        <pc:spChg chg="add mod">
          <ac:chgData name="雅之 土方" userId="fb691050b134ef4e" providerId="LiveId" clId="{01970F69-5EC8-4CB9-9603-626FA9DC04FE}" dt="2019-01-01T00:05:56.248" v="77" actId="1035"/>
          <ac:spMkLst>
            <pc:docMk/>
            <pc:sldMk cId="2135890714" sldId="263"/>
            <ac:spMk id="47" creationId="{5435D1F1-C4DC-43F4-828D-6D8F5CE91EE4}"/>
          </ac:spMkLst>
        </pc:spChg>
        <pc:spChg chg="add mod">
          <ac:chgData name="雅之 土方" userId="fb691050b134ef4e" providerId="LiveId" clId="{01970F69-5EC8-4CB9-9603-626FA9DC04FE}" dt="2019-01-01T00:05:56.248" v="77" actId="1035"/>
          <ac:spMkLst>
            <pc:docMk/>
            <pc:sldMk cId="2135890714" sldId="263"/>
            <ac:spMk id="48" creationId="{37C2A023-6809-43B0-978E-A16A532BB3F5}"/>
          </ac:spMkLst>
        </pc:spChg>
        <pc:spChg chg="add mod">
          <ac:chgData name="雅之 土方" userId="fb691050b134ef4e" providerId="LiveId" clId="{01970F69-5EC8-4CB9-9603-626FA9DC04FE}" dt="2019-01-01T00:05:56.248" v="77" actId="1035"/>
          <ac:spMkLst>
            <pc:docMk/>
            <pc:sldMk cId="2135890714" sldId="263"/>
            <ac:spMk id="49" creationId="{DF31CD54-8BB4-4B52-9E1F-3134B4A2663C}"/>
          </ac:spMkLst>
        </pc:spChg>
        <pc:cxnChg chg="add mod">
          <ac:chgData name="雅之 土方" userId="fb691050b134ef4e" providerId="LiveId" clId="{01970F69-5EC8-4CB9-9603-626FA9DC04FE}" dt="2019-01-01T00:05:56.248" v="77" actId="1035"/>
          <ac:cxnSpMkLst>
            <pc:docMk/>
            <pc:sldMk cId="2135890714" sldId="263"/>
            <ac:cxnSpMk id="11" creationId="{0FD4D44F-994A-4CC2-A4E2-BFDF656DC7F3}"/>
          </ac:cxnSpMkLst>
        </pc:cxnChg>
        <pc:cxnChg chg="add mod">
          <ac:chgData name="雅之 土方" userId="fb691050b134ef4e" providerId="LiveId" clId="{01970F69-5EC8-4CB9-9603-626FA9DC04FE}" dt="2019-01-01T00:05:56.248" v="77" actId="1035"/>
          <ac:cxnSpMkLst>
            <pc:docMk/>
            <pc:sldMk cId="2135890714" sldId="263"/>
            <ac:cxnSpMk id="12" creationId="{02EBA1BC-A3DF-4DEB-8F6B-9393D46530AA}"/>
          </ac:cxnSpMkLst>
        </pc:cxnChg>
      </pc:sldChg>
      <pc:sldChg chg="addSp modSp">
        <pc:chgData name="雅之 土方" userId="fb691050b134ef4e" providerId="LiveId" clId="{01970F69-5EC8-4CB9-9603-626FA9DC04FE}" dt="2019-01-01T00:07:34.764" v="121" actId="1037"/>
        <pc:sldMkLst>
          <pc:docMk/>
          <pc:sldMk cId="628647664" sldId="264"/>
        </pc:sldMkLst>
        <pc:spChg chg="add mod">
          <ac:chgData name="雅之 土方" userId="fb691050b134ef4e" providerId="LiveId" clId="{01970F69-5EC8-4CB9-9603-626FA9DC04FE}" dt="2019-01-01T00:07:34.764" v="121" actId="1037"/>
          <ac:spMkLst>
            <pc:docMk/>
            <pc:sldMk cId="628647664" sldId="264"/>
            <ac:spMk id="6" creationId="{EC3CC75E-479D-43A6-8F59-1F8BA2E4B6AA}"/>
          </ac:spMkLst>
        </pc:spChg>
        <pc:spChg chg="add mod">
          <ac:chgData name="雅之 土方" userId="fb691050b134ef4e" providerId="LiveId" clId="{01970F69-5EC8-4CB9-9603-626FA9DC04FE}" dt="2019-01-01T00:07:34.764" v="121" actId="1037"/>
          <ac:spMkLst>
            <pc:docMk/>
            <pc:sldMk cId="628647664" sldId="264"/>
            <ac:spMk id="7" creationId="{6C34A5D6-CC5D-4940-BC06-9238816D30CC}"/>
          </ac:spMkLst>
        </pc:spChg>
        <pc:spChg chg="add mod ord">
          <ac:chgData name="雅之 土方" userId="fb691050b134ef4e" providerId="LiveId" clId="{01970F69-5EC8-4CB9-9603-626FA9DC04FE}" dt="2019-01-01T00:07:34.764" v="121" actId="1037"/>
          <ac:spMkLst>
            <pc:docMk/>
            <pc:sldMk cId="628647664" sldId="264"/>
            <ac:spMk id="8" creationId="{DBDE5681-BA34-4185-B142-AA55A7D63E0D}"/>
          </ac:spMkLst>
        </pc:spChg>
        <pc:spChg chg="add mod ord">
          <ac:chgData name="雅之 土方" userId="fb691050b134ef4e" providerId="LiveId" clId="{01970F69-5EC8-4CB9-9603-626FA9DC04FE}" dt="2019-01-01T00:07:34.764" v="121" actId="1037"/>
          <ac:spMkLst>
            <pc:docMk/>
            <pc:sldMk cId="628647664" sldId="264"/>
            <ac:spMk id="9" creationId="{5A0E1B66-9D6F-414A-9635-D9F313917B57}"/>
          </ac:spMkLst>
        </pc:spChg>
        <pc:spChg chg="add mod ord">
          <ac:chgData name="雅之 土方" userId="fb691050b134ef4e" providerId="LiveId" clId="{01970F69-5EC8-4CB9-9603-626FA9DC04FE}" dt="2019-01-01T00:07:34.764" v="121" actId="1037"/>
          <ac:spMkLst>
            <pc:docMk/>
            <pc:sldMk cId="628647664" sldId="264"/>
            <ac:spMk id="10" creationId="{9AAB55C2-58E7-48C1-8D93-9C5C6298AC04}"/>
          </ac:spMkLst>
        </pc:spChg>
      </pc:sldChg>
      <pc:sldChg chg="addSp delSp modSp add">
        <pc:chgData name="雅之 土方" userId="fb691050b134ef4e" providerId="LiveId" clId="{01970F69-5EC8-4CB9-9603-626FA9DC04FE}" dt="2019-01-01T00:08:17.027" v="188" actId="1035"/>
        <pc:sldMkLst>
          <pc:docMk/>
          <pc:sldMk cId="263041799" sldId="269"/>
        </pc:sldMkLst>
        <pc:spChg chg="mod">
          <ac:chgData name="雅之 土方" userId="fb691050b134ef4e" providerId="LiveId" clId="{01970F69-5EC8-4CB9-9603-626FA9DC04FE}" dt="2019-01-01T00:07:45.282" v="143"/>
          <ac:spMkLst>
            <pc:docMk/>
            <pc:sldMk cId="263041799" sldId="269"/>
            <ac:spMk id="2" creationId="{A0F043FC-1752-47A9-8FBA-5BA752542F35}"/>
          </ac:spMkLst>
        </pc:spChg>
        <pc:spChg chg="del">
          <ac:chgData name="雅之 土方" userId="fb691050b134ef4e" providerId="LiveId" clId="{01970F69-5EC8-4CB9-9603-626FA9DC04FE}" dt="2019-01-01T00:07:48.178" v="144" actId="478"/>
          <ac:spMkLst>
            <pc:docMk/>
            <pc:sldMk cId="263041799" sldId="269"/>
            <ac:spMk id="3" creationId="{2495A544-C103-4E0B-A98C-6ADFAB42F016}"/>
          </ac:spMkLst>
        </pc:spChg>
        <pc:spChg chg="add">
          <ac:chgData name="雅之 土方" userId="fb691050b134ef4e" providerId="LiveId" clId="{01970F69-5EC8-4CB9-9603-626FA9DC04FE}" dt="2019-01-01T00:07:52.517" v="145"/>
          <ac:spMkLst>
            <pc:docMk/>
            <pc:sldMk cId="263041799" sldId="269"/>
            <ac:spMk id="6" creationId="{16AD6C41-53F4-497E-8279-6CF85CB31740}"/>
          </ac:spMkLst>
        </pc:spChg>
        <pc:spChg chg="add mod">
          <ac:chgData name="雅之 土方" userId="fb691050b134ef4e" providerId="LiveId" clId="{01970F69-5EC8-4CB9-9603-626FA9DC04FE}" dt="2019-01-01T00:08:17.027" v="188" actId="1035"/>
          <ac:spMkLst>
            <pc:docMk/>
            <pc:sldMk cId="263041799" sldId="269"/>
            <ac:spMk id="7" creationId="{838FBD02-3FBF-403D-ADD4-92EF3E374CE6}"/>
          </ac:spMkLst>
        </pc:spChg>
        <pc:spChg chg="add mod">
          <ac:chgData name="雅之 土方" userId="fb691050b134ef4e" providerId="LiveId" clId="{01970F69-5EC8-4CB9-9603-626FA9DC04FE}" dt="2019-01-01T00:08:17.027" v="188" actId="1035"/>
          <ac:spMkLst>
            <pc:docMk/>
            <pc:sldMk cId="263041799" sldId="269"/>
            <ac:spMk id="8" creationId="{CD36F491-3A3C-4FF7-ACEC-2BF50CE0A4B6}"/>
          </ac:spMkLst>
        </pc:spChg>
        <pc:spChg chg="add mod">
          <ac:chgData name="雅之 土方" userId="fb691050b134ef4e" providerId="LiveId" clId="{01970F69-5EC8-4CB9-9603-626FA9DC04FE}" dt="2019-01-01T00:08:17.027" v="188" actId="1035"/>
          <ac:spMkLst>
            <pc:docMk/>
            <pc:sldMk cId="263041799" sldId="269"/>
            <ac:spMk id="9" creationId="{A45E264A-3338-47B2-832B-2186FCBC2183}"/>
          </ac:spMkLst>
        </pc:spChg>
        <pc:spChg chg="add mod">
          <ac:chgData name="雅之 土方" userId="fb691050b134ef4e" providerId="LiveId" clId="{01970F69-5EC8-4CB9-9603-626FA9DC04FE}" dt="2019-01-01T00:08:17.027" v="188" actId="1035"/>
          <ac:spMkLst>
            <pc:docMk/>
            <pc:sldMk cId="263041799" sldId="269"/>
            <ac:spMk id="10" creationId="{39660818-577F-4689-9B6C-CC611BD5D902}"/>
          </ac:spMkLst>
        </pc:spChg>
        <pc:spChg chg="add mod">
          <ac:chgData name="雅之 土方" userId="fb691050b134ef4e" providerId="LiveId" clId="{01970F69-5EC8-4CB9-9603-626FA9DC04FE}" dt="2019-01-01T00:08:17.027" v="188" actId="1035"/>
          <ac:spMkLst>
            <pc:docMk/>
            <pc:sldMk cId="263041799" sldId="269"/>
            <ac:spMk id="11" creationId="{24E47929-A8AE-485B-8F2A-8A7B58DBCC2E}"/>
          </ac:spMkLst>
        </pc:spChg>
        <pc:spChg chg="add mod">
          <ac:chgData name="雅之 土方" userId="fb691050b134ef4e" providerId="LiveId" clId="{01970F69-5EC8-4CB9-9603-626FA9DC04FE}" dt="2019-01-01T00:08:17.027" v="188" actId="1035"/>
          <ac:spMkLst>
            <pc:docMk/>
            <pc:sldMk cId="263041799" sldId="269"/>
            <ac:spMk id="12" creationId="{544BCB20-9FFF-41A4-A425-B2D25CA4611B}"/>
          </ac:spMkLst>
        </pc:spChg>
        <pc:spChg chg="add mod">
          <ac:chgData name="雅之 土方" userId="fb691050b134ef4e" providerId="LiveId" clId="{01970F69-5EC8-4CB9-9603-626FA9DC04FE}" dt="2019-01-01T00:08:17.027" v="188" actId="1035"/>
          <ac:spMkLst>
            <pc:docMk/>
            <pc:sldMk cId="263041799" sldId="269"/>
            <ac:spMk id="13" creationId="{C48D9B0A-933E-4135-BFBC-5578F7158DE5}"/>
          </ac:spMkLst>
        </pc:spChg>
        <pc:spChg chg="add mod">
          <ac:chgData name="雅之 土方" userId="fb691050b134ef4e" providerId="LiveId" clId="{01970F69-5EC8-4CB9-9603-626FA9DC04FE}" dt="2019-01-01T00:08:17.027" v="188" actId="1035"/>
          <ac:spMkLst>
            <pc:docMk/>
            <pc:sldMk cId="263041799" sldId="269"/>
            <ac:spMk id="14" creationId="{37D2906B-8020-4D3F-961B-E567CD682299}"/>
          </ac:spMkLst>
        </pc:spChg>
        <pc:spChg chg="add mod">
          <ac:chgData name="雅之 土方" userId="fb691050b134ef4e" providerId="LiveId" clId="{01970F69-5EC8-4CB9-9603-626FA9DC04FE}" dt="2019-01-01T00:08:17.027" v="188" actId="1035"/>
          <ac:spMkLst>
            <pc:docMk/>
            <pc:sldMk cId="263041799" sldId="269"/>
            <ac:spMk id="15" creationId="{65A4A2CB-23E5-4B73-AB92-707DD3E16872}"/>
          </ac:spMkLst>
        </pc:spChg>
        <pc:spChg chg="add mod">
          <ac:chgData name="雅之 土方" userId="fb691050b134ef4e" providerId="LiveId" clId="{01970F69-5EC8-4CB9-9603-626FA9DC04FE}" dt="2019-01-01T00:08:17.027" v="188" actId="1035"/>
          <ac:spMkLst>
            <pc:docMk/>
            <pc:sldMk cId="263041799" sldId="269"/>
            <ac:spMk id="16" creationId="{92300AAA-3734-48F0-903D-D1C8757E2089}"/>
          </ac:spMkLst>
        </pc:spChg>
        <pc:spChg chg="add mod">
          <ac:chgData name="雅之 土方" userId="fb691050b134ef4e" providerId="LiveId" clId="{01970F69-5EC8-4CB9-9603-626FA9DC04FE}" dt="2019-01-01T00:08:17.027" v="188" actId="1035"/>
          <ac:spMkLst>
            <pc:docMk/>
            <pc:sldMk cId="263041799" sldId="269"/>
            <ac:spMk id="17" creationId="{95A37340-E038-49F4-A517-D6257B55713B}"/>
          </ac:spMkLst>
        </pc:spChg>
        <pc:spChg chg="add mod">
          <ac:chgData name="雅之 土方" userId="fb691050b134ef4e" providerId="LiveId" clId="{01970F69-5EC8-4CB9-9603-626FA9DC04FE}" dt="2019-01-01T00:08:17.027" v="188" actId="1035"/>
          <ac:spMkLst>
            <pc:docMk/>
            <pc:sldMk cId="263041799" sldId="269"/>
            <ac:spMk id="18" creationId="{007C0FA1-B535-45F7-8C92-36B837B8F54A}"/>
          </ac:spMkLst>
        </pc:spChg>
        <pc:spChg chg="add mod">
          <ac:chgData name="雅之 土方" userId="fb691050b134ef4e" providerId="LiveId" clId="{01970F69-5EC8-4CB9-9603-626FA9DC04FE}" dt="2019-01-01T00:08:17.027" v="188" actId="1035"/>
          <ac:spMkLst>
            <pc:docMk/>
            <pc:sldMk cId="263041799" sldId="269"/>
            <ac:spMk id="19" creationId="{CB58AECB-ECA2-4CBD-8DC5-0486BD2C91FB}"/>
          </ac:spMkLst>
        </pc:spChg>
        <pc:spChg chg="add mod">
          <ac:chgData name="雅之 土方" userId="fb691050b134ef4e" providerId="LiveId" clId="{01970F69-5EC8-4CB9-9603-626FA9DC04FE}" dt="2019-01-01T00:08:17.027" v="188" actId="1035"/>
          <ac:spMkLst>
            <pc:docMk/>
            <pc:sldMk cId="263041799" sldId="269"/>
            <ac:spMk id="20" creationId="{0AFF4319-536E-4275-BD79-87A415805A33}"/>
          </ac:spMkLst>
        </pc:spChg>
        <pc:spChg chg="add mod">
          <ac:chgData name="雅之 土方" userId="fb691050b134ef4e" providerId="LiveId" clId="{01970F69-5EC8-4CB9-9603-626FA9DC04FE}" dt="2019-01-01T00:08:17.027" v="188" actId="1035"/>
          <ac:spMkLst>
            <pc:docMk/>
            <pc:sldMk cId="263041799" sldId="269"/>
            <ac:spMk id="21" creationId="{92284D73-12B1-49F5-B244-BFB421664E51}"/>
          </ac:spMkLst>
        </pc:spChg>
        <pc:spChg chg="add mod">
          <ac:chgData name="雅之 土方" userId="fb691050b134ef4e" providerId="LiveId" clId="{01970F69-5EC8-4CB9-9603-626FA9DC04FE}" dt="2019-01-01T00:08:17.027" v="188" actId="1035"/>
          <ac:spMkLst>
            <pc:docMk/>
            <pc:sldMk cId="263041799" sldId="269"/>
            <ac:spMk id="22" creationId="{F82DB845-CED4-4F12-A2E9-1381D9F5EA21}"/>
          </ac:spMkLst>
        </pc:spChg>
        <pc:spChg chg="add mod">
          <ac:chgData name="雅之 土方" userId="fb691050b134ef4e" providerId="LiveId" clId="{01970F69-5EC8-4CB9-9603-626FA9DC04FE}" dt="2019-01-01T00:08:17.027" v="188" actId="1035"/>
          <ac:spMkLst>
            <pc:docMk/>
            <pc:sldMk cId="263041799" sldId="269"/>
            <ac:spMk id="23" creationId="{A33B9C95-8292-4D96-BF12-20DDD8B4B539}"/>
          </ac:spMkLst>
        </pc:spChg>
        <pc:spChg chg="add mod">
          <ac:chgData name="雅之 土方" userId="fb691050b134ef4e" providerId="LiveId" clId="{01970F69-5EC8-4CB9-9603-626FA9DC04FE}" dt="2019-01-01T00:08:17.027" v="188" actId="1035"/>
          <ac:spMkLst>
            <pc:docMk/>
            <pc:sldMk cId="263041799" sldId="269"/>
            <ac:spMk id="24" creationId="{AD652E63-1E34-4EE6-B5A7-6C63FE394B20}"/>
          </ac:spMkLst>
        </pc:spChg>
        <pc:spChg chg="add mod">
          <ac:chgData name="雅之 土方" userId="fb691050b134ef4e" providerId="LiveId" clId="{01970F69-5EC8-4CB9-9603-626FA9DC04FE}" dt="2019-01-01T00:08:17.027" v="188" actId="1035"/>
          <ac:spMkLst>
            <pc:docMk/>
            <pc:sldMk cId="263041799" sldId="269"/>
            <ac:spMk id="25" creationId="{D1798659-9D1A-4D79-821C-36599A545E96}"/>
          </ac:spMkLst>
        </pc:spChg>
        <pc:spChg chg="add mod">
          <ac:chgData name="雅之 土方" userId="fb691050b134ef4e" providerId="LiveId" clId="{01970F69-5EC8-4CB9-9603-626FA9DC04FE}" dt="2019-01-01T00:08:17.027" v="188" actId="1035"/>
          <ac:spMkLst>
            <pc:docMk/>
            <pc:sldMk cId="263041799" sldId="269"/>
            <ac:spMk id="26" creationId="{39556A58-E649-40EA-B987-60E4966186E8}"/>
          </ac:spMkLst>
        </pc:spChg>
        <pc:spChg chg="add mod">
          <ac:chgData name="雅之 土方" userId="fb691050b134ef4e" providerId="LiveId" clId="{01970F69-5EC8-4CB9-9603-626FA9DC04FE}" dt="2019-01-01T00:08:17.027" v="188" actId="1035"/>
          <ac:spMkLst>
            <pc:docMk/>
            <pc:sldMk cId="263041799" sldId="269"/>
            <ac:spMk id="27" creationId="{E56318AB-1B8A-44B2-9E5F-326A166790A7}"/>
          </ac:spMkLst>
        </pc:spChg>
        <pc:spChg chg="add mod">
          <ac:chgData name="雅之 土方" userId="fb691050b134ef4e" providerId="LiveId" clId="{01970F69-5EC8-4CB9-9603-626FA9DC04FE}" dt="2019-01-01T00:08:17.027" v="188" actId="1035"/>
          <ac:spMkLst>
            <pc:docMk/>
            <pc:sldMk cId="263041799" sldId="269"/>
            <ac:spMk id="28" creationId="{D1F02B97-394D-4CCB-AE92-0CAD9D534D60}"/>
          </ac:spMkLst>
        </pc:spChg>
        <pc:spChg chg="add mod">
          <ac:chgData name="雅之 土方" userId="fb691050b134ef4e" providerId="LiveId" clId="{01970F69-5EC8-4CB9-9603-626FA9DC04FE}" dt="2019-01-01T00:08:17.027" v="188" actId="1035"/>
          <ac:spMkLst>
            <pc:docMk/>
            <pc:sldMk cId="263041799" sldId="269"/>
            <ac:spMk id="29" creationId="{16407922-2B52-4A6C-B7DD-0C3CB4B71E42}"/>
          </ac:spMkLst>
        </pc:spChg>
        <pc:spChg chg="add mod">
          <ac:chgData name="雅之 土方" userId="fb691050b134ef4e" providerId="LiveId" clId="{01970F69-5EC8-4CB9-9603-626FA9DC04FE}" dt="2019-01-01T00:08:17.027" v="188" actId="1035"/>
          <ac:spMkLst>
            <pc:docMk/>
            <pc:sldMk cId="263041799" sldId="269"/>
            <ac:spMk id="32" creationId="{EA59F44F-759F-46F6-9AA0-E74FB4EAA6CA}"/>
          </ac:spMkLst>
        </pc:spChg>
        <pc:spChg chg="add mod">
          <ac:chgData name="雅之 土方" userId="fb691050b134ef4e" providerId="LiveId" clId="{01970F69-5EC8-4CB9-9603-626FA9DC04FE}" dt="2019-01-01T00:08:17.027" v="188" actId="1035"/>
          <ac:spMkLst>
            <pc:docMk/>
            <pc:sldMk cId="263041799" sldId="269"/>
            <ac:spMk id="33" creationId="{8E2BE7E7-AF9F-4379-9073-B470304AA350}"/>
          </ac:spMkLst>
        </pc:spChg>
        <pc:spChg chg="add mod">
          <ac:chgData name="雅之 土方" userId="fb691050b134ef4e" providerId="LiveId" clId="{01970F69-5EC8-4CB9-9603-626FA9DC04FE}" dt="2019-01-01T00:08:17.027" v="188" actId="1035"/>
          <ac:spMkLst>
            <pc:docMk/>
            <pc:sldMk cId="263041799" sldId="269"/>
            <ac:spMk id="34" creationId="{0248531E-B198-4EBD-9FC9-15D5B0C89D72}"/>
          </ac:spMkLst>
        </pc:spChg>
        <pc:spChg chg="add mod">
          <ac:chgData name="雅之 土方" userId="fb691050b134ef4e" providerId="LiveId" clId="{01970F69-5EC8-4CB9-9603-626FA9DC04FE}" dt="2019-01-01T00:08:17.027" v="188" actId="1035"/>
          <ac:spMkLst>
            <pc:docMk/>
            <pc:sldMk cId="263041799" sldId="269"/>
            <ac:spMk id="36" creationId="{A717ED2D-CC0D-4C4C-A919-F857D4861CE0}"/>
          </ac:spMkLst>
        </pc:spChg>
        <pc:spChg chg="add mod">
          <ac:chgData name="雅之 土方" userId="fb691050b134ef4e" providerId="LiveId" clId="{01970F69-5EC8-4CB9-9603-626FA9DC04FE}" dt="2019-01-01T00:08:17.027" v="188" actId="1035"/>
          <ac:spMkLst>
            <pc:docMk/>
            <pc:sldMk cId="263041799" sldId="269"/>
            <ac:spMk id="38" creationId="{87070FF8-C963-401F-AD9F-D2CC9BCF6606}"/>
          </ac:spMkLst>
        </pc:spChg>
        <pc:spChg chg="add mod">
          <ac:chgData name="雅之 土方" userId="fb691050b134ef4e" providerId="LiveId" clId="{01970F69-5EC8-4CB9-9603-626FA9DC04FE}" dt="2019-01-01T00:08:17.027" v="188" actId="1035"/>
          <ac:spMkLst>
            <pc:docMk/>
            <pc:sldMk cId="263041799" sldId="269"/>
            <ac:spMk id="40" creationId="{EB92BC74-03EC-423C-A28D-1524B1429366}"/>
          </ac:spMkLst>
        </pc:spChg>
        <pc:spChg chg="add mod">
          <ac:chgData name="雅之 土方" userId="fb691050b134ef4e" providerId="LiveId" clId="{01970F69-5EC8-4CB9-9603-626FA9DC04FE}" dt="2019-01-01T00:08:17.027" v="188" actId="1035"/>
          <ac:spMkLst>
            <pc:docMk/>
            <pc:sldMk cId="263041799" sldId="269"/>
            <ac:spMk id="42" creationId="{CB239CEB-C380-47C2-A8C4-87E7E0795AA1}"/>
          </ac:spMkLst>
        </pc:spChg>
        <pc:spChg chg="add mod">
          <ac:chgData name="雅之 土方" userId="fb691050b134ef4e" providerId="LiveId" clId="{01970F69-5EC8-4CB9-9603-626FA9DC04FE}" dt="2019-01-01T00:08:17.027" v="188" actId="1035"/>
          <ac:spMkLst>
            <pc:docMk/>
            <pc:sldMk cId="263041799" sldId="269"/>
            <ac:spMk id="43" creationId="{920542CB-BC31-4E45-BF23-F146BB81E738}"/>
          </ac:spMkLst>
        </pc:spChg>
        <pc:spChg chg="add mod">
          <ac:chgData name="雅之 土方" userId="fb691050b134ef4e" providerId="LiveId" clId="{01970F69-5EC8-4CB9-9603-626FA9DC04FE}" dt="2019-01-01T00:08:17.027" v="188" actId="1035"/>
          <ac:spMkLst>
            <pc:docMk/>
            <pc:sldMk cId="263041799" sldId="269"/>
            <ac:spMk id="46" creationId="{5DE434C5-5103-48DE-A88D-5AFF2E8625B8}"/>
          </ac:spMkLst>
        </pc:spChg>
        <pc:cxnChg chg="add mod">
          <ac:chgData name="雅之 土方" userId="fb691050b134ef4e" providerId="LiveId" clId="{01970F69-5EC8-4CB9-9603-626FA9DC04FE}" dt="2019-01-01T00:08:17.027" v="188" actId="1035"/>
          <ac:cxnSpMkLst>
            <pc:docMk/>
            <pc:sldMk cId="263041799" sldId="269"/>
            <ac:cxnSpMk id="30" creationId="{85EB0C3A-0CEC-42E0-8250-868540396E25}"/>
          </ac:cxnSpMkLst>
        </pc:cxnChg>
        <pc:cxnChg chg="add mod">
          <ac:chgData name="雅之 土方" userId="fb691050b134ef4e" providerId="LiveId" clId="{01970F69-5EC8-4CB9-9603-626FA9DC04FE}" dt="2019-01-01T00:08:17.027" v="188" actId="1035"/>
          <ac:cxnSpMkLst>
            <pc:docMk/>
            <pc:sldMk cId="263041799" sldId="269"/>
            <ac:cxnSpMk id="31" creationId="{FCA3C539-010F-4CE8-9B4B-6126E6BACF28}"/>
          </ac:cxnSpMkLst>
        </pc:cxnChg>
        <pc:cxnChg chg="add mod">
          <ac:chgData name="雅之 土方" userId="fb691050b134ef4e" providerId="LiveId" clId="{01970F69-5EC8-4CB9-9603-626FA9DC04FE}" dt="2019-01-01T00:08:17.027" v="188" actId="1035"/>
          <ac:cxnSpMkLst>
            <pc:docMk/>
            <pc:sldMk cId="263041799" sldId="269"/>
            <ac:cxnSpMk id="35" creationId="{483E1056-B410-4B73-A3E6-5A035E7B06DF}"/>
          </ac:cxnSpMkLst>
        </pc:cxnChg>
        <pc:cxnChg chg="add mod">
          <ac:chgData name="雅之 土方" userId="fb691050b134ef4e" providerId="LiveId" clId="{01970F69-5EC8-4CB9-9603-626FA9DC04FE}" dt="2019-01-01T00:08:17.027" v="188" actId="1035"/>
          <ac:cxnSpMkLst>
            <pc:docMk/>
            <pc:sldMk cId="263041799" sldId="269"/>
            <ac:cxnSpMk id="37" creationId="{2C3D1FD8-882C-4D8E-B05B-7980722E6FEF}"/>
          </ac:cxnSpMkLst>
        </pc:cxnChg>
        <pc:cxnChg chg="add mod">
          <ac:chgData name="雅之 土方" userId="fb691050b134ef4e" providerId="LiveId" clId="{01970F69-5EC8-4CB9-9603-626FA9DC04FE}" dt="2019-01-01T00:08:17.027" v="188" actId="1035"/>
          <ac:cxnSpMkLst>
            <pc:docMk/>
            <pc:sldMk cId="263041799" sldId="269"/>
            <ac:cxnSpMk id="39" creationId="{345D8EE8-FEF2-4702-B554-DB33375AE67D}"/>
          </ac:cxnSpMkLst>
        </pc:cxnChg>
        <pc:cxnChg chg="add mod">
          <ac:chgData name="雅之 土方" userId="fb691050b134ef4e" providerId="LiveId" clId="{01970F69-5EC8-4CB9-9603-626FA9DC04FE}" dt="2019-01-01T00:08:17.027" v="188" actId="1035"/>
          <ac:cxnSpMkLst>
            <pc:docMk/>
            <pc:sldMk cId="263041799" sldId="269"/>
            <ac:cxnSpMk id="41" creationId="{AE50519D-A4D2-4F20-B07D-3ED37B227A76}"/>
          </ac:cxnSpMkLst>
        </pc:cxnChg>
        <pc:cxnChg chg="add mod">
          <ac:chgData name="雅之 土方" userId="fb691050b134ef4e" providerId="LiveId" clId="{01970F69-5EC8-4CB9-9603-626FA9DC04FE}" dt="2019-01-01T00:08:17.027" v="188" actId="1035"/>
          <ac:cxnSpMkLst>
            <pc:docMk/>
            <pc:sldMk cId="263041799" sldId="269"/>
            <ac:cxnSpMk id="44" creationId="{8377A39D-2E77-4794-9770-C0EA20766B7A}"/>
          </ac:cxnSpMkLst>
        </pc:cxnChg>
        <pc:cxnChg chg="add mod">
          <ac:chgData name="雅之 土方" userId="fb691050b134ef4e" providerId="LiveId" clId="{01970F69-5EC8-4CB9-9603-626FA9DC04FE}" dt="2019-01-01T00:08:17.027" v="188" actId="1035"/>
          <ac:cxnSpMkLst>
            <pc:docMk/>
            <pc:sldMk cId="263041799" sldId="269"/>
            <ac:cxnSpMk id="45" creationId="{A5115CA6-5666-4AF5-BF31-180BDB99673F}"/>
          </ac:cxnSpMkLst>
        </pc:cxnChg>
        <pc:cxnChg chg="add mod">
          <ac:chgData name="雅之 土方" userId="fb691050b134ef4e" providerId="LiveId" clId="{01970F69-5EC8-4CB9-9603-626FA9DC04FE}" dt="2019-01-01T00:08:17.027" v="188" actId="1035"/>
          <ac:cxnSpMkLst>
            <pc:docMk/>
            <pc:sldMk cId="263041799" sldId="269"/>
            <ac:cxnSpMk id="47" creationId="{4958DD42-7F81-4631-957F-D9C3BE16B987}"/>
          </ac:cxnSpMkLst>
        </pc:cxnChg>
      </pc:sldChg>
      <pc:sldChg chg="addSp delSp modSp add ord">
        <pc:chgData name="雅之 土方" userId="fb691050b134ef4e" providerId="LiveId" clId="{01970F69-5EC8-4CB9-9603-626FA9DC04FE}" dt="2019-01-01T01:51:02.889" v="287" actId="1037"/>
        <pc:sldMkLst>
          <pc:docMk/>
          <pc:sldMk cId="4251174120" sldId="270"/>
        </pc:sldMkLst>
        <pc:spChg chg="del">
          <ac:chgData name="雅之 土方" userId="fb691050b134ef4e" providerId="LiveId" clId="{01970F69-5EC8-4CB9-9603-626FA9DC04FE}" dt="2019-01-01T00:08:30.972" v="191" actId="478"/>
          <ac:spMkLst>
            <pc:docMk/>
            <pc:sldMk cId="4251174120" sldId="270"/>
            <ac:spMk id="6" creationId="{EC3CC75E-479D-43A6-8F59-1F8BA2E4B6AA}"/>
          </ac:spMkLst>
        </pc:spChg>
        <pc:spChg chg="del">
          <ac:chgData name="雅之 土方" userId="fb691050b134ef4e" providerId="LiveId" clId="{01970F69-5EC8-4CB9-9603-626FA9DC04FE}" dt="2019-01-01T00:08:30.972" v="191" actId="478"/>
          <ac:spMkLst>
            <pc:docMk/>
            <pc:sldMk cId="4251174120" sldId="270"/>
            <ac:spMk id="7" creationId="{6C34A5D6-CC5D-4940-BC06-9238816D30CC}"/>
          </ac:spMkLst>
        </pc:spChg>
        <pc:spChg chg="del">
          <ac:chgData name="雅之 土方" userId="fb691050b134ef4e" providerId="LiveId" clId="{01970F69-5EC8-4CB9-9603-626FA9DC04FE}" dt="2019-01-01T00:08:30.972" v="191" actId="478"/>
          <ac:spMkLst>
            <pc:docMk/>
            <pc:sldMk cId="4251174120" sldId="270"/>
            <ac:spMk id="8" creationId="{DBDE5681-BA34-4185-B142-AA55A7D63E0D}"/>
          </ac:spMkLst>
        </pc:spChg>
        <pc:spChg chg="del">
          <ac:chgData name="雅之 土方" userId="fb691050b134ef4e" providerId="LiveId" clId="{01970F69-5EC8-4CB9-9603-626FA9DC04FE}" dt="2019-01-01T00:08:30.972" v="191" actId="478"/>
          <ac:spMkLst>
            <pc:docMk/>
            <pc:sldMk cId="4251174120" sldId="270"/>
            <ac:spMk id="9" creationId="{5A0E1B66-9D6F-414A-9635-D9F313917B57}"/>
          </ac:spMkLst>
        </pc:spChg>
        <pc:spChg chg="del">
          <ac:chgData name="雅之 土方" userId="fb691050b134ef4e" providerId="LiveId" clId="{01970F69-5EC8-4CB9-9603-626FA9DC04FE}" dt="2019-01-01T00:08:30.972" v="191" actId="478"/>
          <ac:spMkLst>
            <pc:docMk/>
            <pc:sldMk cId="4251174120" sldId="270"/>
            <ac:spMk id="10" creationId="{9AAB55C2-58E7-48C1-8D93-9C5C6298AC04}"/>
          </ac:spMkLst>
        </pc:spChg>
        <pc:spChg chg="add mod">
          <ac:chgData name="雅之 土方" userId="fb691050b134ef4e" providerId="LiveId" clId="{01970F69-5EC8-4CB9-9603-626FA9DC04FE}" dt="2019-01-01T01:51:02.889" v="287" actId="1037"/>
          <ac:spMkLst>
            <pc:docMk/>
            <pc:sldMk cId="4251174120" sldId="270"/>
            <ac:spMk id="12" creationId="{7D261BCA-8D7C-4516-9CAA-93309688A3D8}"/>
          </ac:spMkLst>
        </pc:spChg>
        <pc:spChg chg="add mod">
          <ac:chgData name="雅之 土方" userId="fb691050b134ef4e" providerId="LiveId" clId="{01970F69-5EC8-4CB9-9603-626FA9DC04FE}" dt="2019-01-01T01:51:02.889" v="287" actId="1037"/>
          <ac:spMkLst>
            <pc:docMk/>
            <pc:sldMk cId="4251174120" sldId="270"/>
            <ac:spMk id="13" creationId="{98EB8EE4-771D-4070-B98F-3FC166265CB7}"/>
          </ac:spMkLst>
        </pc:spChg>
        <pc:spChg chg="add mod">
          <ac:chgData name="雅之 土方" userId="fb691050b134ef4e" providerId="LiveId" clId="{01970F69-5EC8-4CB9-9603-626FA9DC04FE}" dt="2019-01-01T01:51:02.889" v="287" actId="1037"/>
          <ac:spMkLst>
            <pc:docMk/>
            <pc:sldMk cId="4251174120" sldId="270"/>
            <ac:spMk id="14" creationId="{4D1B8FD3-E22D-4E60-A670-A4C06E4DE980}"/>
          </ac:spMkLst>
        </pc:spChg>
        <pc:spChg chg="add mod">
          <ac:chgData name="雅之 土方" userId="fb691050b134ef4e" providerId="LiveId" clId="{01970F69-5EC8-4CB9-9603-626FA9DC04FE}" dt="2019-01-01T01:51:02.889" v="287" actId="1037"/>
          <ac:spMkLst>
            <pc:docMk/>
            <pc:sldMk cId="4251174120" sldId="270"/>
            <ac:spMk id="16" creationId="{69E4231F-92A3-417E-A313-372BDEB7FDC3}"/>
          </ac:spMkLst>
        </pc:spChg>
        <pc:spChg chg="add mod">
          <ac:chgData name="雅之 土方" userId="fb691050b134ef4e" providerId="LiveId" clId="{01970F69-5EC8-4CB9-9603-626FA9DC04FE}" dt="2019-01-01T01:51:02.889" v="287" actId="1037"/>
          <ac:spMkLst>
            <pc:docMk/>
            <pc:sldMk cId="4251174120" sldId="270"/>
            <ac:spMk id="17" creationId="{B5890879-F5AB-43BB-AD03-617E7FA899DC}"/>
          </ac:spMkLst>
        </pc:spChg>
        <pc:spChg chg="add mod">
          <ac:chgData name="雅之 土方" userId="fb691050b134ef4e" providerId="LiveId" clId="{01970F69-5EC8-4CB9-9603-626FA9DC04FE}" dt="2019-01-01T01:51:02.889" v="287" actId="1037"/>
          <ac:spMkLst>
            <pc:docMk/>
            <pc:sldMk cId="4251174120" sldId="270"/>
            <ac:spMk id="19" creationId="{7DFF0C11-DE2D-459D-B1DC-89871AF28516}"/>
          </ac:spMkLst>
        </pc:spChg>
        <pc:spChg chg="add mod">
          <ac:chgData name="雅之 土方" userId="fb691050b134ef4e" providerId="LiveId" clId="{01970F69-5EC8-4CB9-9603-626FA9DC04FE}" dt="2019-01-01T01:51:02.889" v="287" actId="1037"/>
          <ac:spMkLst>
            <pc:docMk/>
            <pc:sldMk cId="4251174120" sldId="270"/>
            <ac:spMk id="20" creationId="{9C6475B3-463C-45B4-932F-C94EA6501135}"/>
          </ac:spMkLst>
        </pc:spChg>
        <pc:spChg chg="add mod">
          <ac:chgData name="雅之 土方" userId="fb691050b134ef4e" providerId="LiveId" clId="{01970F69-5EC8-4CB9-9603-626FA9DC04FE}" dt="2019-01-01T01:51:02.889" v="287" actId="1037"/>
          <ac:spMkLst>
            <pc:docMk/>
            <pc:sldMk cId="4251174120" sldId="270"/>
            <ac:spMk id="21" creationId="{0BC7D85B-2DC6-46AA-9354-845EE1692105}"/>
          </ac:spMkLst>
        </pc:spChg>
        <pc:spChg chg="add mod">
          <ac:chgData name="雅之 土方" userId="fb691050b134ef4e" providerId="LiveId" clId="{01970F69-5EC8-4CB9-9603-626FA9DC04FE}" dt="2019-01-01T01:51:02.889" v="287" actId="1037"/>
          <ac:spMkLst>
            <pc:docMk/>
            <pc:sldMk cId="4251174120" sldId="270"/>
            <ac:spMk id="22" creationId="{D8C0ADEE-4D3C-4C36-8CB1-3990D9756E1F}"/>
          </ac:spMkLst>
        </pc:spChg>
        <pc:spChg chg="add mod">
          <ac:chgData name="雅之 土方" userId="fb691050b134ef4e" providerId="LiveId" clId="{01970F69-5EC8-4CB9-9603-626FA9DC04FE}" dt="2019-01-01T01:51:02.889" v="287" actId="1037"/>
          <ac:spMkLst>
            <pc:docMk/>
            <pc:sldMk cId="4251174120" sldId="270"/>
            <ac:spMk id="23" creationId="{5AFC8F12-B445-447F-A493-E266B1F8FC0C}"/>
          </ac:spMkLst>
        </pc:spChg>
        <pc:graphicFrameChg chg="add mod">
          <ac:chgData name="雅之 土方" userId="fb691050b134ef4e" providerId="LiveId" clId="{01970F69-5EC8-4CB9-9603-626FA9DC04FE}" dt="2019-01-01T01:51:02.889" v="287" actId="1037"/>
          <ac:graphicFrameMkLst>
            <pc:docMk/>
            <pc:sldMk cId="4251174120" sldId="270"/>
            <ac:graphicFrameMk id="11" creationId="{85EC465B-BC0C-4CEB-873F-0D9BC6EEFBBC}"/>
          </ac:graphicFrameMkLst>
        </pc:graphicFrameChg>
        <pc:cxnChg chg="add mod">
          <ac:chgData name="雅之 土方" userId="fb691050b134ef4e" providerId="LiveId" clId="{01970F69-5EC8-4CB9-9603-626FA9DC04FE}" dt="2019-01-01T01:51:02.889" v="287" actId="1037"/>
          <ac:cxnSpMkLst>
            <pc:docMk/>
            <pc:sldMk cId="4251174120" sldId="270"/>
            <ac:cxnSpMk id="15" creationId="{561E6C22-BBEE-454A-9AD1-69899BD09F50}"/>
          </ac:cxnSpMkLst>
        </pc:cxnChg>
        <pc:cxnChg chg="add mod">
          <ac:chgData name="雅之 土方" userId="fb691050b134ef4e" providerId="LiveId" clId="{01970F69-5EC8-4CB9-9603-626FA9DC04FE}" dt="2019-01-01T01:51:02.889" v="287" actId="1037"/>
          <ac:cxnSpMkLst>
            <pc:docMk/>
            <pc:sldMk cId="4251174120" sldId="270"/>
            <ac:cxnSpMk id="18" creationId="{BE56F95A-386F-4F57-8CEB-0AA797278BE9}"/>
          </ac:cxnSpMkLst>
        </pc:cxnChg>
      </pc:sldChg>
      <pc:sldChg chg="addSp modSp add">
        <pc:chgData name="雅之 土方" userId="fb691050b134ef4e" providerId="LiveId" clId="{01970F69-5EC8-4CB9-9603-626FA9DC04FE}" dt="2019-01-01T02:00:45.419" v="327" actId="1038"/>
        <pc:sldMkLst>
          <pc:docMk/>
          <pc:sldMk cId="3232944574" sldId="271"/>
        </pc:sldMkLst>
        <pc:spChg chg="add mod">
          <ac:chgData name="雅之 土方" userId="fb691050b134ef4e" providerId="LiveId" clId="{01970F69-5EC8-4CB9-9603-626FA9DC04FE}" dt="2019-01-01T02:00:45.419" v="327" actId="1038"/>
          <ac:spMkLst>
            <pc:docMk/>
            <pc:sldMk cId="3232944574" sldId="271"/>
            <ac:spMk id="6" creationId="{AFC4A868-163F-4F00-919A-2AE919A42159}"/>
          </ac:spMkLst>
        </pc:spChg>
        <pc:spChg chg="add mod">
          <ac:chgData name="雅之 土方" userId="fb691050b134ef4e" providerId="LiveId" clId="{01970F69-5EC8-4CB9-9603-626FA9DC04FE}" dt="2019-01-01T02:00:45.419" v="327" actId="1038"/>
          <ac:spMkLst>
            <pc:docMk/>
            <pc:sldMk cId="3232944574" sldId="271"/>
            <ac:spMk id="9" creationId="{5150BE5D-339B-4CAC-BE50-2D712A80A423}"/>
          </ac:spMkLst>
        </pc:spChg>
        <pc:spChg chg="add mod">
          <ac:chgData name="雅之 土方" userId="fb691050b134ef4e" providerId="LiveId" clId="{01970F69-5EC8-4CB9-9603-626FA9DC04FE}" dt="2019-01-01T02:00:45.419" v="327" actId="1038"/>
          <ac:spMkLst>
            <pc:docMk/>
            <pc:sldMk cId="3232944574" sldId="271"/>
            <ac:spMk id="10" creationId="{1A6D36D4-BEDD-40A0-A988-A9E9EDA7134F}"/>
          </ac:spMkLst>
        </pc:spChg>
        <pc:spChg chg="add mod">
          <ac:chgData name="雅之 土方" userId="fb691050b134ef4e" providerId="LiveId" clId="{01970F69-5EC8-4CB9-9603-626FA9DC04FE}" dt="2019-01-01T02:00:45.419" v="327" actId="1038"/>
          <ac:spMkLst>
            <pc:docMk/>
            <pc:sldMk cId="3232944574" sldId="271"/>
            <ac:spMk id="11" creationId="{65928015-84EE-446F-8B13-B24D927422AE}"/>
          </ac:spMkLst>
        </pc:spChg>
        <pc:spChg chg="add mod">
          <ac:chgData name="雅之 土方" userId="fb691050b134ef4e" providerId="LiveId" clId="{01970F69-5EC8-4CB9-9603-626FA9DC04FE}" dt="2019-01-01T02:00:45.419" v="327" actId="1038"/>
          <ac:spMkLst>
            <pc:docMk/>
            <pc:sldMk cId="3232944574" sldId="271"/>
            <ac:spMk id="12" creationId="{2387747A-75F6-47B0-B20A-18308D653C88}"/>
          </ac:spMkLst>
        </pc:spChg>
        <pc:spChg chg="add mod">
          <ac:chgData name="雅之 土方" userId="fb691050b134ef4e" providerId="LiveId" clId="{01970F69-5EC8-4CB9-9603-626FA9DC04FE}" dt="2019-01-01T02:00:45.419" v="327" actId="1038"/>
          <ac:spMkLst>
            <pc:docMk/>
            <pc:sldMk cId="3232944574" sldId="271"/>
            <ac:spMk id="13" creationId="{985F251B-85DC-4290-B09B-6974A8A06426}"/>
          </ac:spMkLst>
        </pc:spChg>
        <pc:spChg chg="add mod">
          <ac:chgData name="雅之 土方" userId="fb691050b134ef4e" providerId="LiveId" clId="{01970F69-5EC8-4CB9-9603-626FA9DC04FE}" dt="2019-01-01T02:00:45.419" v="327" actId="1038"/>
          <ac:spMkLst>
            <pc:docMk/>
            <pc:sldMk cId="3232944574" sldId="271"/>
            <ac:spMk id="14" creationId="{5DEE1031-AE0A-46FA-8703-8FFDDAA45C01}"/>
          </ac:spMkLst>
        </pc:spChg>
        <pc:spChg chg="add mod">
          <ac:chgData name="雅之 土方" userId="fb691050b134ef4e" providerId="LiveId" clId="{01970F69-5EC8-4CB9-9603-626FA9DC04FE}" dt="2019-01-01T02:00:45.419" v="327" actId="1038"/>
          <ac:spMkLst>
            <pc:docMk/>
            <pc:sldMk cId="3232944574" sldId="271"/>
            <ac:spMk id="15" creationId="{EFB80B1E-89AA-4E93-8E76-8306428EAB32}"/>
          </ac:spMkLst>
        </pc:spChg>
        <pc:spChg chg="add mod">
          <ac:chgData name="雅之 土方" userId="fb691050b134ef4e" providerId="LiveId" clId="{01970F69-5EC8-4CB9-9603-626FA9DC04FE}" dt="2019-01-01T02:00:45.419" v="327" actId="1038"/>
          <ac:spMkLst>
            <pc:docMk/>
            <pc:sldMk cId="3232944574" sldId="271"/>
            <ac:spMk id="16" creationId="{48ABC0E6-D7E8-4A83-885C-807E2642760B}"/>
          </ac:spMkLst>
        </pc:spChg>
        <pc:spChg chg="add mod">
          <ac:chgData name="雅之 土方" userId="fb691050b134ef4e" providerId="LiveId" clId="{01970F69-5EC8-4CB9-9603-626FA9DC04FE}" dt="2019-01-01T02:00:45.419" v="327" actId="1038"/>
          <ac:spMkLst>
            <pc:docMk/>
            <pc:sldMk cId="3232944574" sldId="271"/>
            <ac:spMk id="17" creationId="{BB3D1E4F-6AA3-48E6-8F00-B40B0DB86ACA}"/>
          </ac:spMkLst>
        </pc:spChg>
        <pc:spChg chg="add mod">
          <ac:chgData name="雅之 土方" userId="fb691050b134ef4e" providerId="LiveId" clId="{01970F69-5EC8-4CB9-9603-626FA9DC04FE}" dt="2019-01-01T02:00:45.419" v="327" actId="1038"/>
          <ac:spMkLst>
            <pc:docMk/>
            <pc:sldMk cId="3232944574" sldId="271"/>
            <ac:spMk id="18" creationId="{C94BE1F8-C6E2-42D6-B5B8-74B9D1F7174B}"/>
          </ac:spMkLst>
        </pc:spChg>
        <pc:spChg chg="add mod">
          <ac:chgData name="雅之 土方" userId="fb691050b134ef4e" providerId="LiveId" clId="{01970F69-5EC8-4CB9-9603-626FA9DC04FE}" dt="2019-01-01T02:00:45.419" v="327" actId="1038"/>
          <ac:spMkLst>
            <pc:docMk/>
            <pc:sldMk cId="3232944574" sldId="271"/>
            <ac:spMk id="19" creationId="{18B1B64D-DA3F-406C-8DFC-23A0EB5A0799}"/>
          </ac:spMkLst>
        </pc:spChg>
        <pc:spChg chg="add mod">
          <ac:chgData name="雅之 土方" userId="fb691050b134ef4e" providerId="LiveId" clId="{01970F69-5EC8-4CB9-9603-626FA9DC04FE}" dt="2019-01-01T02:00:45.419" v="327" actId="1038"/>
          <ac:spMkLst>
            <pc:docMk/>
            <pc:sldMk cId="3232944574" sldId="271"/>
            <ac:spMk id="20" creationId="{070BCDA5-8542-4DCF-8011-2257323D92C6}"/>
          </ac:spMkLst>
        </pc:spChg>
        <pc:spChg chg="add mod">
          <ac:chgData name="雅之 土方" userId="fb691050b134ef4e" providerId="LiveId" clId="{01970F69-5EC8-4CB9-9603-626FA9DC04FE}" dt="2019-01-01T02:00:45.419" v="327" actId="1038"/>
          <ac:spMkLst>
            <pc:docMk/>
            <pc:sldMk cId="3232944574" sldId="271"/>
            <ac:spMk id="21" creationId="{FCC959F9-D2E9-45AD-AC43-6B5126BD33CE}"/>
          </ac:spMkLst>
        </pc:spChg>
        <pc:spChg chg="add mod">
          <ac:chgData name="雅之 土方" userId="fb691050b134ef4e" providerId="LiveId" clId="{01970F69-5EC8-4CB9-9603-626FA9DC04FE}" dt="2019-01-01T02:00:45.419" v="327" actId="1038"/>
          <ac:spMkLst>
            <pc:docMk/>
            <pc:sldMk cId="3232944574" sldId="271"/>
            <ac:spMk id="22" creationId="{DB8B988C-C1A2-4318-9B86-C3ECEC2C013A}"/>
          </ac:spMkLst>
        </pc:spChg>
        <pc:spChg chg="add mod">
          <ac:chgData name="雅之 土方" userId="fb691050b134ef4e" providerId="LiveId" clId="{01970F69-5EC8-4CB9-9603-626FA9DC04FE}" dt="2019-01-01T02:00:45.419" v="327" actId="1038"/>
          <ac:spMkLst>
            <pc:docMk/>
            <pc:sldMk cId="3232944574" sldId="271"/>
            <ac:spMk id="23" creationId="{3ADD0D2C-E5AC-4B80-B628-F8B89EF790EF}"/>
          </ac:spMkLst>
        </pc:spChg>
        <pc:spChg chg="add mod">
          <ac:chgData name="雅之 土方" userId="fb691050b134ef4e" providerId="LiveId" clId="{01970F69-5EC8-4CB9-9603-626FA9DC04FE}" dt="2019-01-01T02:00:45.419" v="327" actId="1038"/>
          <ac:spMkLst>
            <pc:docMk/>
            <pc:sldMk cId="3232944574" sldId="271"/>
            <ac:spMk id="24" creationId="{1F069B60-7743-4A56-B8B8-DE49E2C962E0}"/>
          </ac:spMkLst>
        </pc:spChg>
        <pc:spChg chg="add mod">
          <ac:chgData name="雅之 土方" userId="fb691050b134ef4e" providerId="LiveId" clId="{01970F69-5EC8-4CB9-9603-626FA9DC04FE}" dt="2019-01-01T02:00:45.419" v="327" actId="1038"/>
          <ac:spMkLst>
            <pc:docMk/>
            <pc:sldMk cId="3232944574" sldId="271"/>
            <ac:spMk id="25" creationId="{2B349084-738D-4022-A0D7-B8EF234484CC}"/>
          </ac:spMkLst>
        </pc:spChg>
        <pc:spChg chg="add mod">
          <ac:chgData name="雅之 土方" userId="fb691050b134ef4e" providerId="LiveId" clId="{01970F69-5EC8-4CB9-9603-626FA9DC04FE}" dt="2019-01-01T02:00:45.419" v="327" actId="1038"/>
          <ac:spMkLst>
            <pc:docMk/>
            <pc:sldMk cId="3232944574" sldId="271"/>
            <ac:spMk id="26" creationId="{B478B268-85F3-418A-B0E5-F91BB5C16B87}"/>
          </ac:spMkLst>
        </pc:spChg>
        <pc:spChg chg="add mod">
          <ac:chgData name="雅之 土方" userId="fb691050b134ef4e" providerId="LiveId" clId="{01970F69-5EC8-4CB9-9603-626FA9DC04FE}" dt="2019-01-01T02:00:45.419" v="327" actId="1038"/>
          <ac:spMkLst>
            <pc:docMk/>
            <pc:sldMk cId="3232944574" sldId="271"/>
            <ac:spMk id="27" creationId="{A980FB70-F194-4590-80EC-46A27F8881A7}"/>
          </ac:spMkLst>
        </pc:spChg>
        <pc:spChg chg="add mod">
          <ac:chgData name="雅之 土方" userId="fb691050b134ef4e" providerId="LiveId" clId="{01970F69-5EC8-4CB9-9603-626FA9DC04FE}" dt="2019-01-01T02:00:45.419" v="327" actId="1038"/>
          <ac:spMkLst>
            <pc:docMk/>
            <pc:sldMk cId="3232944574" sldId="271"/>
            <ac:spMk id="28" creationId="{5E670674-FE35-4126-95F4-DBB998A966FB}"/>
          </ac:spMkLst>
        </pc:spChg>
        <pc:spChg chg="add mod">
          <ac:chgData name="雅之 土方" userId="fb691050b134ef4e" providerId="LiveId" clId="{01970F69-5EC8-4CB9-9603-626FA9DC04FE}" dt="2019-01-01T02:00:45.419" v="327" actId="1038"/>
          <ac:spMkLst>
            <pc:docMk/>
            <pc:sldMk cId="3232944574" sldId="271"/>
            <ac:spMk id="29" creationId="{9E2D51AC-9AFA-4095-A062-886A329C4C76}"/>
          </ac:spMkLst>
        </pc:spChg>
        <pc:spChg chg="add mod">
          <ac:chgData name="雅之 土方" userId="fb691050b134ef4e" providerId="LiveId" clId="{01970F69-5EC8-4CB9-9603-626FA9DC04FE}" dt="2019-01-01T02:00:45.419" v="327" actId="1038"/>
          <ac:spMkLst>
            <pc:docMk/>
            <pc:sldMk cId="3232944574" sldId="271"/>
            <ac:spMk id="30" creationId="{7368FEBC-2FCC-49A9-9E41-97778968CCB0}"/>
          </ac:spMkLst>
        </pc:spChg>
        <pc:spChg chg="add mod">
          <ac:chgData name="雅之 土方" userId="fb691050b134ef4e" providerId="LiveId" clId="{01970F69-5EC8-4CB9-9603-626FA9DC04FE}" dt="2019-01-01T02:00:45.419" v="327" actId="1038"/>
          <ac:spMkLst>
            <pc:docMk/>
            <pc:sldMk cId="3232944574" sldId="271"/>
            <ac:spMk id="31" creationId="{5184C3E7-0111-4700-B7D3-11044F4764DD}"/>
          </ac:spMkLst>
        </pc:spChg>
        <pc:cxnChg chg="add mod">
          <ac:chgData name="雅之 土方" userId="fb691050b134ef4e" providerId="LiveId" clId="{01970F69-5EC8-4CB9-9603-626FA9DC04FE}" dt="2019-01-01T02:00:45.419" v="327" actId="1038"/>
          <ac:cxnSpMkLst>
            <pc:docMk/>
            <pc:sldMk cId="3232944574" sldId="271"/>
            <ac:cxnSpMk id="7" creationId="{AB985539-BD14-4148-826C-6B3C35476B9D}"/>
          </ac:cxnSpMkLst>
        </pc:cxnChg>
        <pc:cxnChg chg="add mod">
          <ac:chgData name="雅之 土方" userId="fb691050b134ef4e" providerId="LiveId" clId="{01970F69-5EC8-4CB9-9603-626FA9DC04FE}" dt="2019-01-01T02:00:45.419" v="327" actId="1038"/>
          <ac:cxnSpMkLst>
            <pc:docMk/>
            <pc:sldMk cId="3232944574" sldId="271"/>
            <ac:cxnSpMk id="8" creationId="{0E5DEE74-A634-45DC-AEB4-6CE551939702}"/>
          </ac:cxnSpMkLst>
        </pc:cxnChg>
      </pc:sldChg>
      <pc:sldChg chg="addSp modSp add">
        <pc:chgData name="雅之 土方" userId="fb691050b134ef4e" providerId="LiveId" clId="{01970F69-5EC8-4CB9-9603-626FA9DC04FE}" dt="2019-01-01T02:58:48.786" v="329" actId="1076"/>
        <pc:sldMkLst>
          <pc:docMk/>
          <pc:sldMk cId="2381418218" sldId="272"/>
        </pc:sldMkLst>
        <pc:spChg chg="add mod">
          <ac:chgData name="雅之 土方" userId="fb691050b134ef4e" providerId="LiveId" clId="{01970F69-5EC8-4CB9-9603-626FA9DC04FE}" dt="2019-01-01T02:58:48.786" v="329" actId="1076"/>
          <ac:spMkLst>
            <pc:docMk/>
            <pc:sldMk cId="2381418218" sldId="272"/>
            <ac:spMk id="6" creationId="{CBB8409A-CEEB-43E5-95EA-B8A5ED688408}"/>
          </ac:spMkLst>
        </pc:spChg>
        <pc:spChg chg="add mod">
          <ac:chgData name="雅之 土方" userId="fb691050b134ef4e" providerId="LiveId" clId="{01970F69-5EC8-4CB9-9603-626FA9DC04FE}" dt="2019-01-01T02:58:48.786" v="329" actId="1076"/>
          <ac:spMkLst>
            <pc:docMk/>
            <pc:sldMk cId="2381418218" sldId="272"/>
            <ac:spMk id="14" creationId="{B6CD1DDB-9C24-4BAD-A5D3-E49991EA7005}"/>
          </ac:spMkLst>
        </pc:spChg>
        <pc:spChg chg="add mod">
          <ac:chgData name="雅之 土方" userId="fb691050b134ef4e" providerId="LiveId" clId="{01970F69-5EC8-4CB9-9603-626FA9DC04FE}" dt="2019-01-01T02:58:48.786" v="329" actId="1076"/>
          <ac:spMkLst>
            <pc:docMk/>
            <pc:sldMk cId="2381418218" sldId="272"/>
            <ac:spMk id="15" creationId="{2C33EA78-6B4F-47A3-AB17-6B930EB21666}"/>
          </ac:spMkLst>
        </pc:spChg>
        <pc:spChg chg="add mod">
          <ac:chgData name="雅之 土方" userId="fb691050b134ef4e" providerId="LiveId" clId="{01970F69-5EC8-4CB9-9603-626FA9DC04FE}" dt="2019-01-01T02:58:48.786" v="329" actId="1076"/>
          <ac:spMkLst>
            <pc:docMk/>
            <pc:sldMk cId="2381418218" sldId="272"/>
            <ac:spMk id="16" creationId="{4E15497B-23F7-43A0-9C6D-3A857D33504E}"/>
          </ac:spMkLst>
        </pc:spChg>
        <pc:spChg chg="add mod">
          <ac:chgData name="雅之 土方" userId="fb691050b134ef4e" providerId="LiveId" clId="{01970F69-5EC8-4CB9-9603-626FA9DC04FE}" dt="2019-01-01T02:58:48.786" v="329" actId="1076"/>
          <ac:spMkLst>
            <pc:docMk/>
            <pc:sldMk cId="2381418218" sldId="272"/>
            <ac:spMk id="17" creationId="{74DC3EB8-DC62-4145-BE86-B23E6CA3B5B3}"/>
          </ac:spMkLst>
        </pc:spChg>
        <pc:spChg chg="add mod">
          <ac:chgData name="雅之 土方" userId="fb691050b134ef4e" providerId="LiveId" clId="{01970F69-5EC8-4CB9-9603-626FA9DC04FE}" dt="2019-01-01T02:58:48.786" v="329" actId="1076"/>
          <ac:spMkLst>
            <pc:docMk/>
            <pc:sldMk cId="2381418218" sldId="272"/>
            <ac:spMk id="18" creationId="{A895F0B4-D9FC-4FFD-8EB0-0BC1448984DC}"/>
          </ac:spMkLst>
        </pc:spChg>
        <pc:spChg chg="add mod">
          <ac:chgData name="雅之 土方" userId="fb691050b134ef4e" providerId="LiveId" clId="{01970F69-5EC8-4CB9-9603-626FA9DC04FE}" dt="2019-01-01T02:58:48.786" v="329" actId="1076"/>
          <ac:spMkLst>
            <pc:docMk/>
            <pc:sldMk cId="2381418218" sldId="272"/>
            <ac:spMk id="19" creationId="{EA1CF3D7-7D18-4E5E-B040-27F7645A138E}"/>
          </ac:spMkLst>
        </pc:spChg>
        <pc:spChg chg="add mod">
          <ac:chgData name="雅之 土方" userId="fb691050b134ef4e" providerId="LiveId" clId="{01970F69-5EC8-4CB9-9603-626FA9DC04FE}" dt="2019-01-01T02:58:48.786" v="329" actId="1076"/>
          <ac:spMkLst>
            <pc:docMk/>
            <pc:sldMk cId="2381418218" sldId="272"/>
            <ac:spMk id="34" creationId="{1DCB9DE2-A3E0-4BD0-A71E-B95B749B4684}"/>
          </ac:spMkLst>
        </pc:spChg>
        <pc:spChg chg="add mod">
          <ac:chgData name="雅之 土方" userId="fb691050b134ef4e" providerId="LiveId" clId="{01970F69-5EC8-4CB9-9603-626FA9DC04FE}" dt="2019-01-01T02:58:48.786" v="329" actId="1076"/>
          <ac:spMkLst>
            <pc:docMk/>
            <pc:sldMk cId="2381418218" sldId="272"/>
            <ac:spMk id="35" creationId="{176A3B61-A258-4E04-88D7-6443140F59BC}"/>
          </ac:spMkLst>
        </pc:spChg>
        <pc:spChg chg="add mod">
          <ac:chgData name="雅之 土方" userId="fb691050b134ef4e" providerId="LiveId" clId="{01970F69-5EC8-4CB9-9603-626FA9DC04FE}" dt="2019-01-01T02:58:48.786" v="329" actId="1076"/>
          <ac:spMkLst>
            <pc:docMk/>
            <pc:sldMk cId="2381418218" sldId="272"/>
            <ac:spMk id="36" creationId="{242618CF-2E12-4590-9378-B3D933C45BE8}"/>
          </ac:spMkLst>
        </pc:spChg>
        <pc:spChg chg="add mod">
          <ac:chgData name="雅之 土方" userId="fb691050b134ef4e" providerId="LiveId" clId="{01970F69-5EC8-4CB9-9603-626FA9DC04FE}" dt="2019-01-01T02:58:48.786" v="329" actId="1076"/>
          <ac:spMkLst>
            <pc:docMk/>
            <pc:sldMk cId="2381418218" sldId="272"/>
            <ac:spMk id="37" creationId="{7D7979D1-F65B-4677-9932-1F00F2F4F12B}"/>
          </ac:spMkLst>
        </pc:spChg>
        <pc:spChg chg="add mod">
          <ac:chgData name="雅之 土方" userId="fb691050b134ef4e" providerId="LiveId" clId="{01970F69-5EC8-4CB9-9603-626FA9DC04FE}" dt="2019-01-01T02:58:48.786" v="329" actId="1076"/>
          <ac:spMkLst>
            <pc:docMk/>
            <pc:sldMk cId="2381418218" sldId="272"/>
            <ac:spMk id="38" creationId="{57D2E381-801F-43FB-B628-7345FC0FFDB8}"/>
          </ac:spMkLst>
        </pc:spChg>
        <pc:spChg chg="add mod">
          <ac:chgData name="雅之 土方" userId="fb691050b134ef4e" providerId="LiveId" clId="{01970F69-5EC8-4CB9-9603-626FA9DC04FE}" dt="2019-01-01T02:58:48.786" v="329" actId="1076"/>
          <ac:spMkLst>
            <pc:docMk/>
            <pc:sldMk cId="2381418218" sldId="272"/>
            <ac:spMk id="39" creationId="{361A2DC4-6DCC-4214-B6EB-BBA36D713D16}"/>
          </ac:spMkLst>
        </pc:spChg>
        <pc:spChg chg="add mod">
          <ac:chgData name="雅之 土方" userId="fb691050b134ef4e" providerId="LiveId" clId="{01970F69-5EC8-4CB9-9603-626FA9DC04FE}" dt="2019-01-01T02:58:48.786" v="329" actId="1076"/>
          <ac:spMkLst>
            <pc:docMk/>
            <pc:sldMk cId="2381418218" sldId="272"/>
            <ac:spMk id="40" creationId="{B9754376-F0C6-46D2-8A7E-9C368C280D32}"/>
          </ac:spMkLst>
        </pc:spChg>
        <pc:spChg chg="add mod">
          <ac:chgData name="雅之 土方" userId="fb691050b134ef4e" providerId="LiveId" clId="{01970F69-5EC8-4CB9-9603-626FA9DC04FE}" dt="2019-01-01T02:58:48.786" v="329" actId="1076"/>
          <ac:spMkLst>
            <pc:docMk/>
            <pc:sldMk cId="2381418218" sldId="272"/>
            <ac:spMk id="41" creationId="{4731D498-382E-4955-9DA6-7DEF989ED879}"/>
          </ac:spMkLst>
        </pc:spChg>
        <pc:spChg chg="add mod">
          <ac:chgData name="雅之 土方" userId="fb691050b134ef4e" providerId="LiveId" clId="{01970F69-5EC8-4CB9-9603-626FA9DC04FE}" dt="2019-01-01T02:58:48.786" v="329" actId="1076"/>
          <ac:spMkLst>
            <pc:docMk/>
            <pc:sldMk cId="2381418218" sldId="272"/>
            <ac:spMk id="42" creationId="{B77F882F-8EB9-46B3-B3EB-C3F9B43E60FF}"/>
          </ac:spMkLst>
        </pc:spChg>
        <pc:spChg chg="add mod">
          <ac:chgData name="雅之 土方" userId="fb691050b134ef4e" providerId="LiveId" clId="{01970F69-5EC8-4CB9-9603-626FA9DC04FE}" dt="2019-01-01T02:58:48.786" v="329" actId="1076"/>
          <ac:spMkLst>
            <pc:docMk/>
            <pc:sldMk cId="2381418218" sldId="272"/>
            <ac:spMk id="43" creationId="{3F651CA6-F7EC-4BFB-B203-03EEDF8E56F5}"/>
          </ac:spMkLst>
        </pc:spChg>
        <pc:spChg chg="add mod">
          <ac:chgData name="雅之 土方" userId="fb691050b134ef4e" providerId="LiveId" clId="{01970F69-5EC8-4CB9-9603-626FA9DC04FE}" dt="2019-01-01T02:58:48.786" v="329" actId="1076"/>
          <ac:spMkLst>
            <pc:docMk/>
            <pc:sldMk cId="2381418218" sldId="272"/>
            <ac:spMk id="44" creationId="{0872C6A7-0715-4700-A5F9-6DE32A4A1B4E}"/>
          </ac:spMkLst>
        </pc:spChg>
        <pc:spChg chg="add mod">
          <ac:chgData name="雅之 土方" userId="fb691050b134ef4e" providerId="LiveId" clId="{01970F69-5EC8-4CB9-9603-626FA9DC04FE}" dt="2019-01-01T02:58:48.786" v="329" actId="1076"/>
          <ac:spMkLst>
            <pc:docMk/>
            <pc:sldMk cId="2381418218" sldId="272"/>
            <ac:spMk id="45" creationId="{98D48C95-6E16-4FA5-B02F-78E736D5FB04}"/>
          </ac:spMkLst>
        </pc:spChg>
        <pc:spChg chg="add mod">
          <ac:chgData name="雅之 土方" userId="fb691050b134ef4e" providerId="LiveId" clId="{01970F69-5EC8-4CB9-9603-626FA9DC04FE}" dt="2019-01-01T02:58:48.786" v="329" actId="1076"/>
          <ac:spMkLst>
            <pc:docMk/>
            <pc:sldMk cId="2381418218" sldId="272"/>
            <ac:spMk id="46" creationId="{86EA6A4C-940B-4CD4-AF7B-7B6B695246D8}"/>
          </ac:spMkLst>
        </pc:spChg>
        <pc:spChg chg="add mod">
          <ac:chgData name="雅之 土方" userId="fb691050b134ef4e" providerId="LiveId" clId="{01970F69-5EC8-4CB9-9603-626FA9DC04FE}" dt="2019-01-01T02:58:48.786" v="329" actId="1076"/>
          <ac:spMkLst>
            <pc:docMk/>
            <pc:sldMk cId="2381418218" sldId="272"/>
            <ac:spMk id="47" creationId="{BFFE6B3F-E710-47F4-8CFA-843EA611FB4F}"/>
          </ac:spMkLst>
        </pc:spChg>
        <pc:spChg chg="add mod">
          <ac:chgData name="雅之 土方" userId="fb691050b134ef4e" providerId="LiveId" clId="{01970F69-5EC8-4CB9-9603-626FA9DC04FE}" dt="2019-01-01T02:58:48.786" v="329" actId="1076"/>
          <ac:spMkLst>
            <pc:docMk/>
            <pc:sldMk cId="2381418218" sldId="272"/>
            <ac:spMk id="48" creationId="{2D0C2C0E-D0B8-4674-BF07-EB98AFD341F9}"/>
          </ac:spMkLst>
        </pc:spChg>
        <pc:cxnChg chg="add mod">
          <ac:chgData name="雅之 土方" userId="fb691050b134ef4e" providerId="LiveId" clId="{01970F69-5EC8-4CB9-9603-626FA9DC04FE}" dt="2019-01-01T02:58:48.786" v="329" actId="1076"/>
          <ac:cxnSpMkLst>
            <pc:docMk/>
            <pc:sldMk cId="2381418218" sldId="272"/>
            <ac:cxnSpMk id="7" creationId="{15C8E0D9-4DA0-4A36-AB95-805463FE5476}"/>
          </ac:cxnSpMkLst>
        </pc:cxnChg>
        <pc:cxnChg chg="add mod">
          <ac:chgData name="雅之 土方" userId="fb691050b134ef4e" providerId="LiveId" clId="{01970F69-5EC8-4CB9-9603-626FA9DC04FE}" dt="2019-01-01T02:58:48.786" v="329" actId="1076"/>
          <ac:cxnSpMkLst>
            <pc:docMk/>
            <pc:sldMk cId="2381418218" sldId="272"/>
            <ac:cxnSpMk id="8" creationId="{374C2090-CC3A-4E43-9D1F-340BD7BC438E}"/>
          </ac:cxnSpMkLst>
        </pc:cxnChg>
        <pc:cxnChg chg="add mod">
          <ac:chgData name="雅之 土方" userId="fb691050b134ef4e" providerId="LiveId" clId="{01970F69-5EC8-4CB9-9603-626FA9DC04FE}" dt="2019-01-01T02:58:48.786" v="329" actId="1076"/>
          <ac:cxnSpMkLst>
            <pc:docMk/>
            <pc:sldMk cId="2381418218" sldId="272"/>
            <ac:cxnSpMk id="9" creationId="{E9FDF573-2209-4961-8ADE-7318A0531B20}"/>
          </ac:cxnSpMkLst>
        </pc:cxnChg>
        <pc:cxnChg chg="add mod">
          <ac:chgData name="雅之 土方" userId="fb691050b134ef4e" providerId="LiveId" clId="{01970F69-5EC8-4CB9-9603-626FA9DC04FE}" dt="2019-01-01T02:58:48.786" v="329" actId="1076"/>
          <ac:cxnSpMkLst>
            <pc:docMk/>
            <pc:sldMk cId="2381418218" sldId="272"/>
            <ac:cxnSpMk id="10" creationId="{134AE309-2803-4F46-8B9E-F49814AABFE2}"/>
          </ac:cxnSpMkLst>
        </pc:cxnChg>
        <pc:cxnChg chg="add mod">
          <ac:chgData name="雅之 土方" userId="fb691050b134ef4e" providerId="LiveId" clId="{01970F69-5EC8-4CB9-9603-626FA9DC04FE}" dt="2019-01-01T02:58:48.786" v="329" actId="1076"/>
          <ac:cxnSpMkLst>
            <pc:docMk/>
            <pc:sldMk cId="2381418218" sldId="272"/>
            <ac:cxnSpMk id="11" creationId="{54C39758-79EB-4304-AF01-5DC1766458E6}"/>
          </ac:cxnSpMkLst>
        </pc:cxnChg>
        <pc:cxnChg chg="add mod">
          <ac:chgData name="雅之 土方" userId="fb691050b134ef4e" providerId="LiveId" clId="{01970F69-5EC8-4CB9-9603-626FA9DC04FE}" dt="2019-01-01T02:58:48.786" v="329" actId="1076"/>
          <ac:cxnSpMkLst>
            <pc:docMk/>
            <pc:sldMk cId="2381418218" sldId="272"/>
            <ac:cxnSpMk id="12" creationId="{EF24ABF2-AC1F-4CB9-A262-22AD7997F4E9}"/>
          </ac:cxnSpMkLst>
        </pc:cxnChg>
        <pc:cxnChg chg="add mod">
          <ac:chgData name="雅之 土方" userId="fb691050b134ef4e" providerId="LiveId" clId="{01970F69-5EC8-4CB9-9603-626FA9DC04FE}" dt="2019-01-01T02:58:48.786" v="329" actId="1076"/>
          <ac:cxnSpMkLst>
            <pc:docMk/>
            <pc:sldMk cId="2381418218" sldId="272"/>
            <ac:cxnSpMk id="13" creationId="{6906A818-F62D-4957-9CC9-9E03DB98C10A}"/>
          </ac:cxnSpMkLst>
        </pc:cxnChg>
        <pc:cxnChg chg="add mod">
          <ac:chgData name="雅之 土方" userId="fb691050b134ef4e" providerId="LiveId" clId="{01970F69-5EC8-4CB9-9603-626FA9DC04FE}" dt="2019-01-01T02:58:48.786" v="329" actId="1076"/>
          <ac:cxnSpMkLst>
            <pc:docMk/>
            <pc:sldMk cId="2381418218" sldId="272"/>
            <ac:cxnSpMk id="20" creationId="{F2B959E8-3BAC-415A-998D-9C89D11FBAF7}"/>
          </ac:cxnSpMkLst>
        </pc:cxnChg>
        <pc:cxnChg chg="add mod">
          <ac:chgData name="雅之 土方" userId="fb691050b134ef4e" providerId="LiveId" clId="{01970F69-5EC8-4CB9-9603-626FA9DC04FE}" dt="2019-01-01T02:58:48.786" v="329" actId="1076"/>
          <ac:cxnSpMkLst>
            <pc:docMk/>
            <pc:sldMk cId="2381418218" sldId="272"/>
            <ac:cxnSpMk id="21" creationId="{FF9FA93D-577F-434E-872E-1DCDACE0E5B8}"/>
          </ac:cxnSpMkLst>
        </pc:cxnChg>
        <pc:cxnChg chg="add mod">
          <ac:chgData name="雅之 土方" userId="fb691050b134ef4e" providerId="LiveId" clId="{01970F69-5EC8-4CB9-9603-626FA9DC04FE}" dt="2019-01-01T02:58:48.786" v="329" actId="1076"/>
          <ac:cxnSpMkLst>
            <pc:docMk/>
            <pc:sldMk cId="2381418218" sldId="272"/>
            <ac:cxnSpMk id="22" creationId="{7D61F1BF-2D20-4CB5-A3B2-CE7EC84E9143}"/>
          </ac:cxnSpMkLst>
        </pc:cxnChg>
        <pc:cxnChg chg="add mod">
          <ac:chgData name="雅之 土方" userId="fb691050b134ef4e" providerId="LiveId" clId="{01970F69-5EC8-4CB9-9603-626FA9DC04FE}" dt="2019-01-01T02:58:48.786" v="329" actId="1076"/>
          <ac:cxnSpMkLst>
            <pc:docMk/>
            <pc:sldMk cId="2381418218" sldId="272"/>
            <ac:cxnSpMk id="23" creationId="{5D37275D-E73A-40BA-9008-BC419124C27C}"/>
          </ac:cxnSpMkLst>
        </pc:cxnChg>
        <pc:cxnChg chg="add mod">
          <ac:chgData name="雅之 土方" userId="fb691050b134ef4e" providerId="LiveId" clId="{01970F69-5EC8-4CB9-9603-626FA9DC04FE}" dt="2019-01-01T02:58:48.786" v="329" actId="1076"/>
          <ac:cxnSpMkLst>
            <pc:docMk/>
            <pc:sldMk cId="2381418218" sldId="272"/>
            <ac:cxnSpMk id="24" creationId="{9AE2E83F-566A-443A-9194-AE79BBD22F8D}"/>
          </ac:cxnSpMkLst>
        </pc:cxnChg>
        <pc:cxnChg chg="add mod">
          <ac:chgData name="雅之 土方" userId="fb691050b134ef4e" providerId="LiveId" clId="{01970F69-5EC8-4CB9-9603-626FA9DC04FE}" dt="2019-01-01T02:58:48.786" v="329" actId="1076"/>
          <ac:cxnSpMkLst>
            <pc:docMk/>
            <pc:sldMk cId="2381418218" sldId="272"/>
            <ac:cxnSpMk id="25" creationId="{60666BFE-7655-47CD-82AB-73C3491AB1AF}"/>
          </ac:cxnSpMkLst>
        </pc:cxnChg>
        <pc:cxnChg chg="add mod">
          <ac:chgData name="雅之 土方" userId="fb691050b134ef4e" providerId="LiveId" clId="{01970F69-5EC8-4CB9-9603-626FA9DC04FE}" dt="2019-01-01T02:58:48.786" v="329" actId="1076"/>
          <ac:cxnSpMkLst>
            <pc:docMk/>
            <pc:sldMk cId="2381418218" sldId="272"/>
            <ac:cxnSpMk id="26" creationId="{38CB0AFB-6475-4338-8AC3-0569EEC0215A}"/>
          </ac:cxnSpMkLst>
        </pc:cxnChg>
        <pc:cxnChg chg="add mod">
          <ac:chgData name="雅之 土方" userId="fb691050b134ef4e" providerId="LiveId" clId="{01970F69-5EC8-4CB9-9603-626FA9DC04FE}" dt="2019-01-01T02:58:48.786" v="329" actId="1076"/>
          <ac:cxnSpMkLst>
            <pc:docMk/>
            <pc:sldMk cId="2381418218" sldId="272"/>
            <ac:cxnSpMk id="27" creationId="{ECFA0BA4-F38E-4FFB-9EDF-D0328E681235}"/>
          </ac:cxnSpMkLst>
        </pc:cxnChg>
        <pc:cxnChg chg="add mod">
          <ac:chgData name="雅之 土方" userId="fb691050b134ef4e" providerId="LiveId" clId="{01970F69-5EC8-4CB9-9603-626FA9DC04FE}" dt="2019-01-01T02:58:48.786" v="329" actId="1076"/>
          <ac:cxnSpMkLst>
            <pc:docMk/>
            <pc:sldMk cId="2381418218" sldId="272"/>
            <ac:cxnSpMk id="28" creationId="{C1915EB6-EDA8-4B6E-B8A1-C7DF3B478E62}"/>
          </ac:cxnSpMkLst>
        </pc:cxnChg>
        <pc:cxnChg chg="add mod">
          <ac:chgData name="雅之 土方" userId="fb691050b134ef4e" providerId="LiveId" clId="{01970F69-5EC8-4CB9-9603-626FA9DC04FE}" dt="2019-01-01T02:58:48.786" v="329" actId="1076"/>
          <ac:cxnSpMkLst>
            <pc:docMk/>
            <pc:sldMk cId="2381418218" sldId="272"/>
            <ac:cxnSpMk id="29" creationId="{B3800E15-6F0F-4B70-B481-269D66660DE6}"/>
          </ac:cxnSpMkLst>
        </pc:cxnChg>
        <pc:cxnChg chg="add mod">
          <ac:chgData name="雅之 土方" userId="fb691050b134ef4e" providerId="LiveId" clId="{01970F69-5EC8-4CB9-9603-626FA9DC04FE}" dt="2019-01-01T02:58:48.786" v="329" actId="1076"/>
          <ac:cxnSpMkLst>
            <pc:docMk/>
            <pc:sldMk cId="2381418218" sldId="272"/>
            <ac:cxnSpMk id="30" creationId="{9728D205-63A7-4219-AF2C-A8BC328BAB2D}"/>
          </ac:cxnSpMkLst>
        </pc:cxnChg>
        <pc:cxnChg chg="add mod">
          <ac:chgData name="雅之 土方" userId="fb691050b134ef4e" providerId="LiveId" clId="{01970F69-5EC8-4CB9-9603-626FA9DC04FE}" dt="2019-01-01T02:58:48.786" v="329" actId="1076"/>
          <ac:cxnSpMkLst>
            <pc:docMk/>
            <pc:sldMk cId="2381418218" sldId="272"/>
            <ac:cxnSpMk id="31" creationId="{081F15D6-9B84-4F2D-8221-700ECE131191}"/>
          </ac:cxnSpMkLst>
        </pc:cxnChg>
        <pc:cxnChg chg="add mod">
          <ac:chgData name="雅之 土方" userId="fb691050b134ef4e" providerId="LiveId" clId="{01970F69-5EC8-4CB9-9603-626FA9DC04FE}" dt="2019-01-01T02:58:48.786" v="329" actId="1076"/>
          <ac:cxnSpMkLst>
            <pc:docMk/>
            <pc:sldMk cId="2381418218" sldId="272"/>
            <ac:cxnSpMk id="32" creationId="{DFF01B99-8806-43FA-84D0-CE93F89F948C}"/>
          </ac:cxnSpMkLst>
        </pc:cxnChg>
        <pc:cxnChg chg="add mod">
          <ac:chgData name="雅之 土方" userId="fb691050b134ef4e" providerId="LiveId" clId="{01970F69-5EC8-4CB9-9603-626FA9DC04FE}" dt="2019-01-01T02:58:48.786" v="329" actId="1076"/>
          <ac:cxnSpMkLst>
            <pc:docMk/>
            <pc:sldMk cId="2381418218" sldId="272"/>
            <ac:cxnSpMk id="33" creationId="{A94280F1-46C5-496A-85DF-141F930B1F04}"/>
          </ac:cxnSpMkLst>
        </pc:cxnChg>
      </pc:sldChg>
      <pc:sldChg chg="addSp modSp add">
        <pc:chgData name="雅之 土方" userId="fb691050b134ef4e" providerId="LiveId" clId="{01970F69-5EC8-4CB9-9603-626FA9DC04FE}" dt="2019-01-01T03:05:05.839" v="343" actId="1038"/>
        <pc:sldMkLst>
          <pc:docMk/>
          <pc:sldMk cId="926582594" sldId="273"/>
        </pc:sldMkLst>
        <pc:spChg chg="add mod">
          <ac:chgData name="雅之 土方" userId="fb691050b134ef4e" providerId="LiveId" clId="{01970F69-5EC8-4CB9-9603-626FA9DC04FE}" dt="2019-01-01T03:05:05.839" v="343" actId="1038"/>
          <ac:spMkLst>
            <pc:docMk/>
            <pc:sldMk cId="926582594" sldId="273"/>
            <ac:spMk id="8" creationId="{948B08EC-7E82-4DEC-9FCC-753DAE116F9A}"/>
          </ac:spMkLst>
        </pc:spChg>
        <pc:spChg chg="add mod">
          <ac:chgData name="雅之 土方" userId="fb691050b134ef4e" providerId="LiveId" clId="{01970F69-5EC8-4CB9-9603-626FA9DC04FE}" dt="2019-01-01T03:05:05.839" v="343" actId="1038"/>
          <ac:spMkLst>
            <pc:docMk/>
            <pc:sldMk cId="926582594" sldId="273"/>
            <ac:spMk id="9" creationId="{A55F3D45-AE01-4879-BAAC-B0363CA0437E}"/>
          </ac:spMkLst>
        </pc:spChg>
        <pc:spChg chg="add mod">
          <ac:chgData name="雅之 土方" userId="fb691050b134ef4e" providerId="LiveId" clId="{01970F69-5EC8-4CB9-9603-626FA9DC04FE}" dt="2019-01-01T03:05:05.839" v="343" actId="1038"/>
          <ac:spMkLst>
            <pc:docMk/>
            <pc:sldMk cId="926582594" sldId="273"/>
            <ac:spMk id="10" creationId="{D30A9595-6888-4FC3-988F-86D25C54498A}"/>
          </ac:spMkLst>
        </pc:spChg>
        <pc:spChg chg="add mod">
          <ac:chgData name="雅之 土方" userId="fb691050b134ef4e" providerId="LiveId" clId="{01970F69-5EC8-4CB9-9603-626FA9DC04FE}" dt="2019-01-01T03:05:05.839" v="343" actId="1038"/>
          <ac:spMkLst>
            <pc:docMk/>
            <pc:sldMk cId="926582594" sldId="273"/>
            <ac:spMk id="11" creationId="{236BAD5C-D24B-4C6F-818B-4A101C791DC1}"/>
          </ac:spMkLst>
        </pc:spChg>
        <pc:spChg chg="add mod">
          <ac:chgData name="雅之 土方" userId="fb691050b134ef4e" providerId="LiveId" clId="{01970F69-5EC8-4CB9-9603-626FA9DC04FE}" dt="2019-01-01T03:05:05.839" v="343" actId="1038"/>
          <ac:spMkLst>
            <pc:docMk/>
            <pc:sldMk cId="926582594" sldId="273"/>
            <ac:spMk id="12" creationId="{0CDA9EE8-0ACE-4119-A733-45635F8B26F9}"/>
          </ac:spMkLst>
        </pc:spChg>
        <pc:spChg chg="add mod">
          <ac:chgData name="雅之 土方" userId="fb691050b134ef4e" providerId="LiveId" clId="{01970F69-5EC8-4CB9-9603-626FA9DC04FE}" dt="2019-01-01T03:05:05.839" v="343" actId="1038"/>
          <ac:spMkLst>
            <pc:docMk/>
            <pc:sldMk cId="926582594" sldId="273"/>
            <ac:spMk id="13" creationId="{809CEABF-4C40-4BCD-A0D7-220643A4C0A1}"/>
          </ac:spMkLst>
        </pc:spChg>
        <pc:spChg chg="add mod">
          <ac:chgData name="雅之 土方" userId="fb691050b134ef4e" providerId="LiveId" clId="{01970F69-5EC8-4CB9-9603-626FA9DC04FE}" dt="2019-01-01T03:05:05.839" v="343" actId="1038"/>
          <ac:spMkLst>
            <pc:docMk/>
            <pc:sldMk cId="926582594" sldId="273"/>
            <ac:spMk id="16" creationId="{0F242B4F-A03B-4EA9-8515-4BE5EE80DEB2}"/>
          </ac:spMkLst>
        </pc:spChg>
        <pc:spChg chg="add mod">
          <ac:chgData name="雅之 土方" userId="fb691050b134ef4e" providerId="LiveId" clId="{01970F69-5EC8-4CB9-9603-626FA9DC04FE}" dt="2019-01-01T03:05:05.839" v="343" actId="1038"/>
          <ac:spMkLst>
            <pc:docMk/>
            <pc:sldMk cId="926582594" sldId="273"/>
            <ac:spMk id="17" creationId="{06A3F748-95F3-4550-81BC-42373562EF82}"/>
          </ac:spMkLst>
        </pc:spChg>
        <pc:spChg chg="add mod">
          <ac:chgData name="雅之 土方" userId="fb691050b134ef4e" providerId="LiveId" clId="{01970F69-5EC8-4CB9-9603-626FA9DC04FE}" dt="2019-01-01T03:05:05.839" v="343" actId="1038"/>
          <ac:spMkLst>
            <pc:docMk/>
            <pc:sldMk cId="926582594" sldId="273"/>
            <ac:spMk id="18" creationId="{E51D517A-32D8-47AA-A4DB-60E7679C2899}"/>
          </ac:spMkLst>
        </pc:spChg>
        <pc:spChg chg="add mod">
          <ac:chgData name="雅之 土方" userId="fb691050b134ef4e" providerId="LiveId" clId="{01970F69-5EC8-4CB9-9603-626FA9DC04FE}" dt="2019-01-01T03:05:05.839" v="343" actId="1038"/>
          <ac:spMkLst>
            <pc:docMk/>
            <pc:sldMk cId="926582594" sldId="273"/>
            <ac:spMk id="19" creationId="{C2612444-414A-40CF-9244-FE0FA8890399}"/>
          </ac:spMkLst>
        </pc:spChg>
        <pc:spChg chg="add mod">
          <ac:chgData name="雅之 土方" userId="fb691050b134ef4e" providerId="LiveId" clId="{01970F69-5EC8-4CB9-9603-626FA9DC04FE}" dt="2019-01-01T03:05:05.839" v="343" actId="1038"/>
          <ac:spMkLst>
            <pc:docMk/>
            <pc:sldMk cId="926582594" sldId="273"/>
            <ac:spMk id="20" creationId="{51C04D72-EE5A-4377-8071-978462C78842}"/>
          </ac:spMkLst>
        </pc:spChg>
        <pc:spChg chg="add mod">
          <ac:chgData name="雅之 土方" userId="fb691050b134ef4e" providerId="LiveId" clId="{01970F69-5EC8-4CB9-9603-626FA9DC04FE}" dt="2019-01-01T03:05:05.839" v="343" actId="1038"/>
          <ac:spMkLst>
            <pc:docMk/>
            <pc:sldMk cId="926582594" sldId="273"/>
            <ac:spMk id="21" creationId="{5CE4FDAF-53F9-4C83-BED7-4998231365BE}"/>
          </ac:spMkLst>
        </pc:spChg>
        <pc:spChg chg="add mod">
          <ac:chgData name="雅之 土方" userId="fb691050b134ef4e" providerId="LiveId" clId="{01970F69-5EC8-4CB9-9603-626FA9DC04FE}" dt="2019-01-01T03:05:05.839" v="343" actId="1038"/>
          <ac:spMkLst>
            <pc:docMk/>
            <pc:sldMk cId="926582594" sldId="273"/>
            <ac:spMk id="22" creationId="{D5EE5404-27A3-40C3-9EE9-65133A919374}"/>
          </ac:spMkLst>
        </pc:spChg>
        <pc:cxnChg chg="add mod">
          <ac:chgData name="雅之 土方" userId="fb691050b134ef4e" providerId="LiveId" clId="{01970F69-5EC8-4CB9-9603-626FA9DC04FE}" dt="2019-01-01T03:05:05.839" v="343" actId="1038"/>
          <ac:cxnSpMkLst>
            <pc:docMk/>
            <pc:sldMk cId="926582594" sldId="273"/>
            <ac:cxnSpMk id="6" creationId="{EB7F0655-4D07-4C5D-A538-31232F580FEF}"/>
          </ac:cxnSpMkLst>
        </pc:cxnChg>
        <pc:cxnChg chg="add mod">
          <ac:chgData name="雅之 土方" userId="fb691050b134ef4e" providerId="LiveId" clId="{01970F69-5EC8-4CB9-9603-626FA9DC04FE}" dt="2019-01-01T03:05:05.839" v="343" actId="1038"/>
          <ac:cxnSpMkLst>
            <pc:docMk/>
            <pc:sldMk cId="926582594" sldId="273"/>
            <ac:cxnSpMk id="7" creationId="{3546EF20-4A8F-492A-825D-6800CC9DBE8D}"/>
          </ac:cxnSpMkLst>
        </pc:cxnChg>
        <pc:cxnChg chg="add mod">
          <ac:chgData name="雅之 土方" userId="fb691050b134ef4e" providerId="LiveId" clId="{01970F69-5EC8-4CB9-9603-626FA9DC04FE}" dt="2019-01-01T03:05:05.839" v="343" actId="1038"/>
          <ac:cxnSpMkLst>
            <pc:docMk/>
            <pc:sldMk cId="926582594" sldId="273"/>
            <ac:cxnSpMk id="14" creationId="{80D35BA3-D444-4FB9-95FF-1370F7D842C4}"/>
          </ac:cxnSpMkLst>
        </pc:cxnChg>
        <pc:cxnChg chg="add mod">
          <ac:chgData name="雅之 土方" userId="fb691050b134ef4e" providerId="LiveId" clId="{01970F69-5EC8-4CB9-9603-626FA9DC04FE}" dt="2019-01-01T03:05:05.839" v="343" actId="1038"/>
          <ac:cxnSpMkLst>
            <pc:docMk/>
            <pc:sldMk cId="926582594" sldId="273"/>
            <ac:cxnSpMk id="15" creationId="{4C298999-F7F7-49BA-8BA3-F6DC7F5CBA95}"/>
          </ac:cxnSpMkLst>
        </pc:cxnChg>
      </pc:sldChg>
      <pc:sldChg chg="addSp add ord">
        <pc:chgData name="雅之 土方" userId="fb691050b134ef4e" providerId="LiveId" clId="{01970F69-5EC8-4CB9-9603-626FA9DC04FE}" dt="2019-01-01T03:07:27.899" v="361"/>
        <pc:sldMkLst>
          <pc:docMk/>
          <pc:sldMk cId="3828131016" sldId="274"/>
        </pc:sldMkLst>
        <pc:spChg chg="add">
          <ac:chgData name="雅之 土方" userId="fb691050b134ef4e" providerId="LiveId" clId="{01970F69-5EC8-4CB9-9603-626FA9DC04FE}" dt="2019-01-01T03:05:30.097" v="344"/>
          <ac:spMkLst>
            <pc:docMk/>
            <pc:sldMk cId="3828131016" sldId="274"/>
            <ac:spMk id="6" creationId="{04426F7A-4E6C-4B9B-AD7E-C0D5E8A20303}"/>
          </ac:spMkLst>
        </pc:spChg>
        <pc:spChg chg="add">
          <ac:chgData name="雅之 土方" userId="fb691050b134ef4e" providerId="LiveId" clId="{01970F69-5EC8-4CB9-9603-626FA9DC04FE}" dt="2019-01-01T03:05:30.097" v="344"/>
          <ac:spMkLst>
            <pc:docMk/>
            <pc:sldMk cId="3828131016" sldId="274"/>
            <ac:spMk id="7" creationId="{C790072F-0B80-43C1-BBC2-FE258D12274E}"/>
          </ac:spMkLst>
        </pc:spChg>
        <pc:spChg chg="add">
          <ac:chgData name="雅之 土方" userId="fb691050b134ef4e" providerId="LiveId" clId="{01970F69-5EC8-4CB9-9603-626FA9DC04FE}" dt="2019-01-01T03:05:30.097" v="344"/>
          <ac:spMkLst>
            <pc:docMk/>
            <pc:sldMk cId="3828131016" sldId="274"/>
            <ac:spMk id="8" creationId="{881626E7-C43E-4B6B-AB93-B54D088AE38E}"/>
          </ac:spMkLst>
        </pc:spChg>
        <pc:spChg chg="add">
          <ac:chgData name="雅之 土方" userId="fb691050b134ef4e" providerId="LiveId" clId="{01970F69-5EC8-4CB9-9603-626FA9DC04FE}" dt="2019-01-01T03:05:30.097" v="344"/>
          <ac:spMkLst>
            <pc:docMk/>
            <pc:sldMk cId="3828131016" sldId="274"/>
            <ac:spMk id="9" creationId="{7BA5A4CA-620D-45B3-A9B0-040DE4F13837}"/>
          </ac:spMkLst>
        </pc:spChg>
        <pc:spChg chg="add">
          <ac:chgData name="雅之 土方" userId="fb691050b134ef4e" providerId="LiveId" clId="{01970F69-5EC8-4CB9-9603-626FA9DC04FE}" dt="2019-01-01T03:05:30.097" v="344"/>
          <ac:spMkLst>
            <pc:docMk/>
            <pc:sldMk cId="3828131016" sldId="274"/>
            <ac:spMk id="11" creationId="{79D0C964-F278-4B87-87E4-86A4232D5002}"/>
          </ac:spMkLst>
        </pc:spChg>
        <pc:spChg chg="add">
          <ac:chgData name="雅之 土方" userId="fb691050b134ef4e" providerId="LiveId" clId="{01970F69-5EC8-4CB9-9603-626FA9DC04FE}" dt="2019-01-01T03:05:30.097" v="344"/>
          <ac:spMkLst>
            <pc:docMk/>
            <pc:sldMk cId="3828131016" sldId="274"/>
            <ac:spMk id="12" creationId="{40FC73B2-E96E-4365-B342-E42549746F6C}"/>
          </ac:spMkLst>
        </pc:spChg>
        <pc:spChg chg="add">
          <ac:chgData name="雅之 土方" userId="fb691050b134ef4e" providerId="LiveId" clId="{01970F69-5EC8-4CB9-9603-626FA9DC04FE}" dt="2019-01-01T03:05:30.097" v="344"/>
          <ac:spMkLst>
            <pc:docMk/>
            <pc:sldMk cId="3828131016" sldId="274"/>
            <ac:spMk id="13" creationId="{C64FBC7B-1D41-4A3A-89B6-14885C363942}"/>
          </ac:spMkLst>
        </pc:spChg>
        <pc:spChg chg="add">
          <ac:chgData name="雅之 土方" userId="fb691050b134ef4e" providerId="LiveId" clId="{01970F69-5EC8-4CB9-9603-626FA9DC04FE}" dt="2019-01-01T03:05:30.097" v="344"/>
          <ac:spMkLst>
            <pc:docMk/>
            <pc:sldMk cId="3828131016" sldId="274"/>
            <ac:spMk id="14" creationId="{A5F87763-89A5-4061-8791-94C83BF0D2D7}"/>
          </ac:spMkLst>
        </pc:spChg>
        <pc:spChg chg="add">
          <ac:chgData name="雅之 土方" userId="fb691050b134ef4e" providerId="LiveId" clId="{01970F69-5EC8-4CB9-9603-626FA9DC04FE}" dt="2019-01-01T03:05:30.097" v="344"/>
          <ac:spMkLst>
            <pc:docMk/>
            <pc:sldMk cId="3828131016" sldId="274"/>
            <ac:spMk id="15" creationId="{140680E4-1547-4617-ABF3-5F5EFC69864C}"/>
          </ac:spMkLst>
        </pc:spChg>
        <pc:spChg chg="add">
          <ac:chgData name="雅之 土方" userId="fb691050b134ef4e" providerId="LiveId" clId="{01970F69-5EC8-4CB9-9603-626FA9DC04FE}" dt="2019-01-01T03:05:30.097" v="344"/>
          <ac:spMkLst>
            <pc:docMk/>
            <pc:sldMk cId="3828131016" sldId="274"/>
            <ac:spMk id="16" creationId="{BC007371-291B-43C7-99AF-885DF4942F0A}"/>
          </ac:spMkLst>
        </pc:spChg>
        <pc:spChg chg="add">
          <ac:chgData name="雅之 土方" userId="fb691050b134ef4e" providerId="LiveId" clId="{01970F69-5EC8-4CB9-9603-626FA9DC04FE}" dt="2019-01-01T03:05:30.097" v="344"/>
          <ac:spMkLst>
            <pc:docMk/>
            <pc:sldMk cId="3828131016" sldId="274"/>
            <ac:spMk id="17" creationId="{0851C084-CE42-4536-A81C-A6FF7CF202A1}"/>
          </ac:spMkLst>
        </pc:spChg>
        <pc:spChg chg="add">
          <ac:chgData name="雅之 土方" userId="fb691050b134ef4e" providerId="LiveId" clId="{01970F69-5EC8-4CB9-9603-626FA9DC04FE}" dt="2019-01-01T03:05:30.097" v="344"/>
          <ac:spMkLst>
            <pc:docMk/>
            <pc:sldMk cId="3828131016" sldId="274"/>
            <ac:spMk id="18" creationId="{03809BEF-BF86-4A7E-86F5-C68A5194A8A1}"/>
          </ac:spMkLst>
        </pc:spChg>
        <pc:spChg chg="add">
          <ac:chgData name="雅之 土方" userId="fb691050b134ef4e" providerId="LiveId" clId="{01970F69-5EC8-4CB9-9603-626FA9DC04FE}" dt="2019-01-01T03:05:30.097" v="344"/>
          <ac:spMkLst>
            <pc:docMk/>
            <pc:sldMk cId="3828131016" sldId="274"/>
            <ac:spMk id="19" creationId="{39A89036-D3B0-4382-BCBE-C6DAB2A80A7B}"/>
          </ac:spMkLst>
        </pc:spChg>
        <pc:spChg chg="add">
          <ac:chgData name="雅之 土方" userId="fb691050b134ef4e" providerId="LiveId" clId="{01970F69-5EC8-4CB9-9603-626FA9DC04FE}" dt="2019-01-01T03:05:30.097" v="344"/>
          <ac:spMkLst>
            <pc:docMk/>
            <pc:sldMk cId="3828131016" sldId="274"/>
            <ac:spMk id="20" creationId="{F2D945DE-1F38-4EAB-A6F5-7D7388EAC776}"/>
          </ac:spMkLst>
        </pc:spChg>
        <pc:spChg chg="add">
          <ac:chgData name="雅之 土方" userId="fb691050b134ef4e" providerId="LiveId" clId="{01970F69-5EC8-4CB9-9603-626FA9DC04FE}" dt="2019-01-01T03:05:30.097" v="344"/>
          <ac:spMkLst>
            <pc:docMk/>
            <pc:sldMk cId="3828131016" sldId="274"/>
            <ac:spMk id="21" creationId="{4AD0B927-4E97-482F-95FB-6057FE334848}"/>
          </ac:spMkLst>
        </pc:spChg>
        <pc:spChg chg="add">
          <ac:chgData name="雅之 土方" userId="fb691050b134ef4e" providerId="LiveId" clId="{01970F69-5EC8-4CB9-9603-626FA9DC04FE}" dt="2019-01-01T03:05:30.097" v="344"/>
          <ac:spMkLst>
            <pc:docMk/>
            <pc:sldMk cId="3828131016" sldId="274"/>
            <ac:spMk id="22" creationId="{7BFCAEFF-2B39-4AE0-BE45-DAAE781B7511}"/>
          </ac:spMkLst>
        </pc:spChg>
        <pc:spChg chg="add">
          <ac:chgData name="雅之 土方" userId="fb691050b134ef4e" providerId="LiveId" clId="{01970F69-5EC8-4CB9-9603-626FA9DC04FE}" dt="2019-01-01T03:05:30.097" v="344"/>
          <ac:spMkLst>
            <pc:docMk/>
            <pc:sldMk cId="3828131016" sldId="274"/>
            <ac:spMk id="23" creationId="{86D8001A-A52F-44EF-BA65-FF41FE36237F}"/>
          </ac:spMkLst>
        </pc:spChg>
        <pc:spChg chg="add">
          <ac:chgData name="雅之 土方" userId="fb691050b134ef4e" providerId="LiveId" clId="{01970F69-5EC8-4CB9-9603-626FA9DC04FE}" dt="2019-01-01T03:05:30.097" v="344"/>
          <ac:spMkLst>
            <pc:docMk/>
            <pc:sldMk cId="3828131016" sldId="274"/>
            <ac:spMk id="24" creationId="{9E29DFC3-D4F2-410C-8735-72C99AB11BF6}"/>
          </ac:spMkLst>
        </pc:spChg>
        <pc:spChg chg="add">
          <ac:chgData name="雅之 土方" userId="fb691050b134ef4e" providerId="LiveId" clId="{01970F69-5EC8-4CB9-9603-626FA9DC04FE}" dt="2019-01-01T03:05:30.097" v="344"/>
          <ac:spMkLst>
            <pc:docMk/>
            <pc:sldMk cId="3828131016" sldId="274"/>
            <ac:spMk id="25" creationId="{38E27CEB-350C-4066-A4F7-704C2230751D}"/>
          </ac:spMkLst>
        </pc:spChg>
        <pc:spChg chg="add">
          <ac:chgData name="雅之 土方" userId="fb691050b134ef4e" providerId="LiveId" clId="{01970F69-5EC8-4CB9-9603-626FA9DC04FE}" dt="2019-01-01T03:05:30.097" v="344"/>
          <ac:spMkLst>
            <pc:docMk/>
            <pc:sldMk cId="3828131016" sldId="274"/>
            <ac:spMk id="29" creationId="{0E49ED45-DB2B-48A5-B60A-89A4F4D91D81}"/>
          </ac:spMkLst>
        </pc:spChg>
        <pc:spChg chg="add">
          <ac:chgData name="雅之 土方" userId="fb691050b134ef4e" providerId="LiveId" clId="{01970F69-5EC8-4CB9-9603-626FA9DC04FE}" dt="2019-01-01T03:05:30.097" v="344"/>
          <ac:spMkLst>
            <pc:docMk/>
            <pc:sldMk cId="3828131016" sldId="274"/>
            <ac:spMk id="30" creationId="{C7F1259D-4514-46F3-B12C-A3A7D9213D2A}"/>
          </ac:spMkLst>
        </pc:spChg>
        <pc:spChg chg="add">
          <ac:chgData name="雅之 土方" userId="fb691050b134ef4e" providerId="LiveId" clId="{01970F69-5EC8-4CB9-9603-626FA9DC04FE}" dt="2019-01-01T03:05:30.097" v="344"/>
          <ac:spMkLst>
            <pc:docMk/>
            <pc:sldMk cId="3828131016" sldId="274"/>
            <ac:spMk id="31" creationId="{160C3FF1-4BB1-4175-97B9-2037876C3F7C}"/>
          </ac:spMkLst>
        </pc:spChg>
        <pc:spChg chg="add">
          <ac:chgData name="雅之 土方" userId="fb691050b134ef4e" providerId="LiveId" clId="{01970F69-5EC8-4CB9-9603-626FA9DC04FE}" dt="2019-01-01T03:05:30.097" v="344"/>
          <ac:spMkLst>
            <pc:docMk/>
            <pc:sldMk cId="3828131016" sldId="274"/>
            <ac:spMk id="32" creationId="{C1D87D17-97B2-4AE0-870D-820625B8C486}"/>
          </ac:spMkLst>
        </pc:spChg>
        <pc:spChg chg="add">
          <ac:chgData name="雅之 土方" userId="fb691050b134ef4e" providerId="LiveId" clId="{01970F69-5EC8-4CB9-9603-626FA9DC04FE}" dt="2019-01-01T03:05:30.097" v="344"/>
          <ac:spMkLst>
            <pc:docMk/>
            <pc:sldMk cId="3828131016" sldId="274"/>
            <ac:spMk id="33" creationId="{5850703E-1D46-4794-8EB9-9E2ED188E1FA}"/>
          </ac:spMkLst>
        </pc:spChg>
        <pc:spChg chg="add">
          <ac:chgData name="雅之 土方" userId="fb691050b134ef4e" providerId="LiveId" clId="{01970F69-5EC8-4CB9-9603-626FA9DC04FE}" dt="2019-01-01T03:05:30.097" v="344"/>
          <ac:spMkLst>
            <pc:docMk/>
            <pc:sldMk cId="3828131016" sldId="274"/>
            <ac:spMk id="34" creationId="{00F01C91-5D58-4358-A87D-233E9989448B}"/>
          </ac:spMkLst>
        </pc:spChg>
        <pc:spChg chg="add">
          <ac:chgData name="雅之 土方" userId="fb691050b134ef4e" providerId="LiveId" clId="{01970F69-5EC8-4CB9-9603-626FA9DC04FE}" dt="2019-01-01T03:05:30.097" v="344"/>
          <ac:spMkLst>
            <pc:docMk/>
            <pc:sldMk cId="3828131016" sldId="274"/>
            <ac:spMk id="35" creationId="{5A2C0339-191D-49D2-9FED-2CEA7DB5149A}"/>
          </ac:spMkLst>
        </pc:spChg>
        <pc:spChg chg="add">
          <ac:chgData name="雅之 土方" userId="fb691050b134ef4e" providerId="LiveId" clId="{01970F69-5EC8-4CB9-9603-626FA9DC04FE}" dt="2019-01-01T03:05:30.097" v="344"/>
          <ac:spMkLst>
            <pc:docMk/>
            <pc:sldMk cId="3828131016" sldId="274"/>
            <ac:spMk id="36" creationId="{965616D6-803A-4CF4-B704-3FC187FC56CA}"/>
          </ac:spMkLst>
        </pc:spChg>
        <pc:spChg chg="add">
          <ac:chgData name="雅之 土方" userId="fb691050b134ef4e" providerId="LiveId" clId="{01970F69-5EC8-4CB9-9603-626FA9DC04FE}" dt="2019-01-01T03:05:30.097" v="344"/>
          <ac:spMkLst>
            <pc:docMk/>
            <pc:sldMk cId="3828131016" sldId="274"/>
            <ac:spMk id="37" creationId="{17F95213-90E7-43B4-9AA2-729DD24BBD58}"/>
          </ac:spMkLst>
        </pc:spChg>
        <pc:spChg chg="add">
          <ac:chgData name="雅之 土方" userId="fb691050b134ef4e" providerId="LiveId" clId="{01970F69-5EC8-4CB9-9603-626FA9DC04FE}" dt="2019-01-01T03:05:30.097" v="344"/>
          <ac:spMkLst>
            <pc:docMk/>
            <pc:sldMk cId="3828131016" sldId="274"/>
            <ac:spMk id="38" creationId="{DCD1F0DF-1BE0-499E-A994-2FEBB6274F78}"/>
          </ac:spMkLst>
        </pc:spChg>
        <pc:spChg chg="add">
          <ac:chgData name="雅之 土方" userId="fb691050b134ef4e" providerId="LiveId" clId="{01970F69-5EC8-4CB9-9603-626FA9DC04FE}" dt="2019-01-01T03:05:30.097" v="344"/>
          <ac:spMkLst>
            <pc:docMk/>
            <pc:sldMk cId="3828131016" sldId="274"/>
            <ac:spMk id="39" creationId="{4FC171BA-B8D9-41B1-B5D6-B78A70B27953}"/>
          </ac:spMkLst>
        </pc:spChg>
        <pc:spChg chg="add">
          <ac:chgData name="雅之 土方" userId="fb691050b134ef4e" providerId="LiveId" clId="{01970F69-5EC8-4CB9-9603-626FA9DC04FE}" dt="2019-01-01T03:05:30.097" v="344"/>
          <ac:spMkLst>
            <pc:docMk/>
            <pc:sldMk cId="3828131016" sldId="274"/>
            <ac:spMk id="40" creationId="{77B691E3-CCCB-4831-A6DD-CB130358FD1C}"/>
          </ac:spMkLst>
        </pc:spChg>
        <pc:spChg chg="add">
          <ac:chgData name="雅之 土方" userId="fb691050b134ef4e" providerId="LiveId" clId="{01970F69-5EC8-4CB9-9603-626FA9DC04FE}" dt="2019-01-01T03:05:30.097" v="344"/>
          <ac:spMkLst>
            <pc:docMk/>
            <pc:sldMk cId="3828131016" sldId="274"/>
            <ac:spMk id="41" creationId="{F01E0A82-B897-4D4E-BD3B-B01FEB3B2DFE}"/>
          </ac:spMkLst>
        </pc:spChg>
        <pc:spChg chg="add">
          <ac:chgData name="雅之 土方" userId="fb691050b134ef4e" providerId="LiveId" clId="{01970F69-5EC8-4CB9-9603-626FA9DC04FE}" dt="2019-01-01T03:05:30.097" v="344"/>
          <ac:spMkLst>
            <pc:docMk/>
            <pc:sldMk cId="3828131016" sldId="274"/>
            <ac:spMk id="45" creationId="{A3B5A0AA-AC2E-432D-A0CD-95936344E66A}"/>
          </ac:spMkLst>
        </pc:spChg>
        <pc:spChg chg="add">
          <ac:chgData name="雅之 土方" userId="fb691050b134ef4e" providerId="LiveId" clId="{01970F69-5EC8-4CB9-9603-626FA9DC04FE}" dt="2019-01-01T03:05:30.097" v="344"/>
          <ac:spMkLst>
            <pc:docMk/>
            <pc:sldMk cId="3828131016" sldId="274"/>
            <ac:spMk id="46" creationId="{2DDB24A9-87FF-4986-AD0C-820A0CC4DFC0}"/>
          </ac:spMkLst>
        </pc:spChg>
        <pc:spChg chg="add">
          <ac:chgData name="雅之 土方" userId="fb691050b134ef4e" providerId="LiveId" clId="{01970F69-5EC8-4CB9-9603-626FA9DC04FE}" dt="2019-01-01T03:05:30.097" v="344"/>
          <ac:spMkLst>
            <pc:docMk/>
            <pc:sldMk cId="3828131016" sldId="274"/>
            <ac:spMk id="47" creationId="{F56D9391-B4EE-46EA-BD0E-BAAD6535C654}"/>
          </ac:spMkLst>
        </pc:spChg>
        <pc:spChg chg="add">
          <ac:chgData name="雅之 土方" userId="fb691050b134ef4e" providerId="LiveId" clId="{01970F69-5EC8-4CB9-9603-626FA9DC04FE}" dt="2019-01-01T03:05:30.097" v="344"/>
          <ac:spMkLst>
            <pc:docMk/>
            <pc:sldMk cId="3828131016" sldId="274"/>
            <ac:spMk id="48" creationId="{58628604-0BFB-4DF7-A1B3-3F12951B1C14}"/>
          </ac:spMkLst>
        </pc:spChg>
        <pc:spChg chg="add">
          <ac:chgData name="雅之 土方" userId="fb691050b134ef4e" providerId="LiveId" clId="{01970F69-5EC8-4CB9-9603-626FA9DC04FE}" dt="2019-01-01T03:05:30.097" v="344"/>
          <ac:spMkLst>
            <pc:docMk/>
            <pc:sldMk cId="3828131016" sldId="274"/>
            <ac:spMk id="49" creationId="{B7B532B3-9799-44A3-9A59-D026AB6441A8}"/>
          </ac:spMkLst>
        </pc:spChg>
        <pc:spChg chg="add">
          <ac:chgData name="雅之 土方" userId="fb691050b134ef4e" providerId="LiveId" clId="{01970F69-5EC8-4CB9-9603-626FA9DC04FE}" dt="2019-01-01T03:05:30.097" v="344"/>
          <ac:spMkLst>
            <pc:docMk/>
            <pc:sldMk cId="3828131016" sldId="274"/>
            <ac:spMk id="50" creationId="{58D98DB3-83B7-4886-A388-FF52789F8F6A}"/>
          </ac:spMkLst>
        </pc:spChg>
        <pc:spChg chg="add">
          <ac:chgData name="雅之 土方" userId="fb691050b134ef4e" providerId="LiveId" clId="{01970F69-5EC8-4CB9-9603-626FA9DC04FE}" dt="2019-01-01T03:05:30.097" v="344"/>
          <ac:spMkLst>
            <pc:docMk/>
            <pc:sldMk cId="3828131016" sldId="274"/>
            <ac:spMk id="51" creationId="{6B5D024B-F9FB-46AC-B15C-9B5B9BD85C26}"/>
          </ac:spMkLst>
        </pc:spChg>
        <pc:spChg chg="add">
          <ac:chgData name="雅之 土方" userId="fb691050b134ef4e" providerId="LiveId" clId="{01970F69-5EC8-4CB9-9603-626FA9DC04FE}" dt="2019-01-01T03:05:30.097" v="344"/>
          <ac:spMkLst>
            <pc:docMk/>
            <pc:sldMk cId="3828131016" sldId="274"/>
            <ac:spMk id="52" creationId="{BE026627-BEEF-431E-A8C5-2DD35D19C0A4}"/>
          </ac:spMkLst>
        </pc:spChg>
        <pc:spChg chg="add">
          <ac:chgData name="雅之 土方" userId="fb691050b134ef4e" providerId="LiveId" clId="{01970F69-5EC8-4CB9-9603-626FA9DC04FE}" dt="2019-01-01T03:05:30.097" v="344"/>
          <ac:spMkLst>
            <pc:docMk/>
            <pc:sldMk cId="3828131016" sldId="274"/>
            <ac:spMk id="53" creationId="{FD2299B9-FD83-45CA-AC54-BF7B5B026F7C}"/>
          </ac:spMkLst>
        </pc:spChg>
        <pc:spChg chg="add">
          <ac:chgData name="雅之 土方" userId="fb691050b134ef4e" providerId="LiveId" clId="{01970F69-5EC8-4CB9-9603-626FA9DC04FE}" dt="2019-01-01T03:05:30.097" v="344"/>
          <ac:spMkLst>
            <pc:docMk/>
            <pc:sldMk cId="3828131016" sldId="274"/>
            <ac:spMk id="54" creationId="{F622B290-DA52-4168-A631-687B92B1F987}"/>
          </ac:spMkLst>
        </pc:spChg>
        <pc:spChg chg="add">
          <ac:chgData name="雅之 土方" userId="fb691050b134ef4e" providerId="LiveId" clId="{01970F69-5EC8-4CB9-9603-626FA9DC04FE}" dt="2019-01-01T03:05:30.097" v="344"/>
          <ac:spMkLst>
            <pc:docMk/>
            <pc:sldMk cId="3828131016" sldId="274"/>
            <ac:spMk id="55" creationId="{E93A3ED8-1AEE-4DD3-AB99-7BF14BC454BF}"/>
          </ac:spMkLst>
        </pc:spChg>
        <pc:spChg chg="add">
          <ac:chgData name="雅之 土方" userId="fb691050b134ef4e" providerId="LiveId" clId="{01970F69-5EC8-4CB9-9603-626FA9DC04FE}" dt="2019-01-01T03:05:30.097" v="344"/>
          <ac:spMkLst>
            <pc:docMk/>
            <pc:sldMk cId="3828131016" sldId="274"/>
            <ac:spMk id="56" creationId="{1B2D3169-E715-4926-9A89-6D057FD35A31}"/>
          </ac:spMkLst>
        </pc:spChg>
        <pc:spChg chg="add">
          <ac:chgData name="雅之 土方" userId="fb691050b134ef4e" providerId="LiveId" clId="{01970F69-5EC8-4CB9-9603-626FA9DC04FE}" dt="2019-01-01T03:05:30.097" v="344"/>
          <ac:spMkLst>
            <pc:docMk/>
            <pc:sldMk cId="3828131016" sldId="274"/>
            <ac:spMk id="57" creationId="{EFA161CB-4703-4D11-8686-A2243B12A17A}"/>
          </ac:spMkLst>
        </pc:spChg>
        <pc:spChg chg="add">
          <ac:chgData name="雅之 土方" userId="fb691050b134ef4e" providerId="LiveId" clId="{01970F69-5EC8-4CB9-9603-626FA9DC04FE}" dt="2019-01-01T03:05:30.097" v="344"/>
          <ac:spMkLst>
            <pc:docMk/>
            <pc:sldMk cId="3828131016" sldId="274"/>
            <ac:spMk id="58" creationId="{484B3E32-70B8-4C6C-B83C-06D196C4881F}"/>
          </ac:spMkLst>
        </pc:spChg>
        <pc:spChg chg="add">
          <ac:chgData name="雅之 土方" userId="fb691050b134ef4e" providerId="LiveId" clId="{01970F69-5EC8-4CB9-9603-626FA9DC04FE}" dt="2019-01-01T03:05:30.097" v="344"/>
          <ac:spMkLst>
            <pc:docMk/>
            <pc:sldMk cId="3828131016" sldId="274"/>
            <ac:spMk id="59" creationId="{84D67034-04A1-4A3F-9322-D96A5295D9A0}"/>
          </ac:spMkLst>
        </pc:spChg>
        <pc:spChg chg="add">
          <ac:chgData name="雅之 土方" userId="fb691050b134ef4e" providerId="LiveId" clId="{01970F69-5EC8-4CB9-9603-626FA9DC04FE}" dt="2019-01-01T03:05:30.097" v="344"/>
          <ac:spMkLst>
            <pc:docMk/>
            <pc:sldMk cId="3828131016" sldId="274"/>
            <ac:spMk id="60" creationId="{00A67D27-7F8D-4874-9463-C82832F7A4A4}"/>
          </ac:spMkLst>
        </pc:spChg>
        <pc:spChg chg="add">
          <ac:chgData name="雅之 土方" userId="fb691050b134ef4e" providerId="LiveId" clId="{01970F69-5EC8-4CB9-9603-626FA9DC04FE}" dt="2019-01-01T03:05:30.097" v="344"/>
          <ac:spMkLst>
            <pc:docMk/>
            <pc:sldMk cId="3828131016" sldId="274"/>
            <ac:spMk id="61" creationId="{6B2E0E12-A3E0-467B-9CA0-FF06FBA42245}"/>
          </ac:spMkLst>
        </pc:spChg>
        <pc:spChg chg="add">
          <ac:chgData name="雅之 土方" userId="fb691050b134ef4e" providerId="LiveId" clId="{01970F69-5EC8-4CB9-9603-626FA9DC04FE}" dt="2019-01-01T03:05:30.097" v="344"/>
          <ac:spMkLst>
            <pc:docMk/>
            <pc:sldMk cId="3828131016" sldId="274"/>
            <ac:spMk id="62" creationId="{28894516-6E3B-4C25-995C-C6D4FBE9174A}"/>
          </ac:spMkLst>
        </pc:spChg>
        <pc:spChg chg="add">
          <ac:chgData name="雅之 土方" userId="fb691050b134ef4e" providerId="LiveId" clId="{01970F69-5EC8-4CB9-9603-626FA9DC04FE}" dt="2019-01-01T03:05:30.097" v="344"/>
          <ac:spMkLst>
            <pc:docMk/>
            <pc:sldMk cId="3828131016" sldId="274"/>
            <ac:spMk id="63" creationId="{DF4C868C-ED7A-4505-920B-516E3443AFA3}"/>
          </ac:spMkLst>
        </pc:spChg>
        <pc:spChg chg="add">
          <ac:chgData name="雅之 土方" userId="fb691050b134ef4e" providerId="LiveId" clId="{01970F69-5EC8-4CB9-9603-626FA9DC04FE}" dt="2019-01-01T03:05:30.097" v="344"/>
          <ac:spMkLst>
            <pc:docMk/>
            <pc:sldMk cId="3828131016" sldId="274"/>
            <ac:spMk id="64" creationId="{27F57D50-AF57-4FFC-9B68-1496EAF5A6A9}"/>
          </ac:spMkLst>
        </pc:spChg>
        <pc:spChg chg="add">
          <ac:chgData name="雅之 土方" userId="fb691050b134ef4e" providerId="LiveId" clId="{01970F69-5EC8-4CB9-9603-626FA9DC04FE}" dt="2019-01-01T03:05:30.097" v="344"/>
          <ac:spMkLst>
            <pc:docMk/>
            <pc:sldMk cId="3828131016" sldId="274"/>
            <ac:spMk id="65" creationId="{0E3068E5-00BF-490E-BA9F-5B90FA93952E}"/>
          </ac:spMkLst>
        </pc:spChg>
        <pc:spChg chg="add">
          <ac:chgData name="雅之 土方" userId="fb691050b134ef4e" providerId="LiveId" clId="{01970F69-5EC8-4CB9-9603-626FA9DC04FE}" dt="2019-01-01T03:05:30.097" v="344"/>
          <ac:spMkLst>
            <pc:docMk/>
            <pc:sldMk cId="3828131016" sldId="274"/>
            <ac:spMk id="67" creationId="{58074D6E-9D29-47FD-B804-F13E1BA400A6}"/>
          </ac:spMkLst>
        </pc:spChg>
        <pc:cxnChg chg="add">
          <ac:chgData name="雅之 土方" userId="fb691050b134ef4e" providerId="LiveId" clId="{01970F69-5EC8-4CB9-9603-626FA9DC04FE}" dt="2019-01-01T03:05:30.097" v="344"/>
          <ac:cxnSpMkLst>
            <pc:docMk/>
            <pc:sldMk cId="3828131016" sldId="274"/>
            <ac:cxnSpMk id="10" creationId="{85CD8FE4-5537-47A7-8344-B49CC521076B}"/>
          </ac:cxnSpMkLst>
        </pc:cxnChg>
        <pc:cxnChg chg="add">
          <ac:chgData name="雅之 土方" userId="fb691050b134ef4e" providerId="LiveId" clId="{01970F69-5EC8-4CB9-9603-626FA9DC04FE}" dt="2019-01-01T03:05:30.097" v="344"/>
          <ac:cxnSpMkLst>
            <pc:docMk/>
            <pc:sldMk cId="3828131016" sldId="274"/>
            <ac:cxnSpMk id="26" creationId="{5982FE8B-B19D-4DB1-88C2-AFE4979F2C50}"/>
          </ac:cxnSpMkLst>
        </pc:cxnChg>
        <pc:cxnChg chg="add">
          <ac:chgData name="雅之 土方" userId="fb691050b134ef4e" providerId="LiveId" clId="{01970F69-5EC8-4CB9-9603-626FA9DC04FE}" dt="2019-01-01T03:05:30.097" v="344"/>
          <ac:cxnSpMkLst>
            <pc:docMk/>
            <pc:sldMk cId="3828131016" sldId="274"/>
            <ac:cxnSpMk id="27" creationId="{67935C19-55D2-49FF-8B6C-45957D9C09D3}"/>
          </ac:cxnSpMkLst>
        </pc:cxnChg>
        <pc:cxnChg chg="add">
          <ac:chgData name="雅之 土方" userId="fb691050b134ef4e" providerId="LiveId" clId="{01970F69-5EC8-4CB9-9603-626FA9DC04FE}" dt="2019-01-01T03:05:30.097" v="344"/>
          <ac:cxnSpMkLst>
            <pc:docMk/>
            <pc:sldMk cId="3828131016" sldId="274"/>
            <ac:cxnSpMk id="28" creationId="{7DD43330-EFC2-493A-817F-C3FE0FD4DC3A}"/>
          </ac:cxnSpMkLst>
        </pc:cxnChg>
        <pc:cxnChg chg="add">
          <ac:chgData name="雅之 土方" userId="fb691050b134ef4e" providerId="LiveId" clId="{01970F69-5EC8-4CB9-9603-626FA9DC04FE}" dt="2019-01-01T03:05:30.097" v="344"/>
          <ac:cxnSpMkLst>
            <pc:docMk/>
            <pc:sldMk cId="3828131016" sldId="274"/>
            <ac:cxnSpMk id="42" creationId="{7F398075-BC5F-4AB6-9065-2EE4D93419F4}"/>
          </ac:cxnSpMkLst>
        </pc:cxnChg>
        <pc:cxnChg chg="add">
          <ac:chgData name="雅之 土方" userId="fb691050b134ef4e" providerId="LiveId" clId="{01970F69-5EC8-4CB9-9603-626FA9DC04FE}" dt="2019-01-01T03:05:30.097" v="344"/>
          <ac:cxnSpMkLst>
            <pc:docMk/>
            <pc:sldMk cId="3828131016" sldId="274"/>
            <ac:cxnSpMk id="43" creationId="{FED14BC9-3909-46B3-9BC0-7701620EBBFE}"/>
          </ac:cxnSpMkLst>
        </pc:cxnChg>
        <pc:cxnChg chg="add">
          <ac:chgData name="雅之 土方" userId="fb691050b134ef4e" providerId="LiveId" clId="{01970F69-5EC8-4CB9-9603-626FA9DC04FE}" dt="2019-01-01T03:05:30.097" v="344"/>
          <ac:cxnSpMkLst>
            <pc:docMk/>
            <pc:sldMk cId="3828131016" sldId="274"/>
            <ac:cxnSpMk id="44" creationId="{CC5C7E43-89C4-4B9C-B6EC-E2B6DD7AF6F3}"/>
          </ac:cxnSpMkLst>
        </pc:cxnChg>
        <pc:cxnChg chg="add">
          <ac:chgData name="雅之 土方" userId="fb691050b134ef4e" providerId="LiveId" clId="{01970F69-5EC8-4CB9-9603-626FA9DC04FE}" dt="2019-01-01T03:05:30.097" v="344"/>
          <ac:cxnSpMkLst>
            <pc:docMk/>
            <pc:sldMk cId="3828131016" sldId="274"/>
            <ac:cxnSpMk id="66" creationId="{E1F50180-12B6-4CA1-8329-854EFB3AE2F8}"/>
          </ac:cxnSpMkLst>
        </pc:cxnChg>
        <pc:cxnChg chg="add">
          <ac:chgData name="雅之 土方" userId="fb691050b134ef4e" providerId="LiveId" clId="{01970F69-5EC8-4CB9-9603-626FA9DC04FE}" dt="2019-01-01T03:05:30.097" v="344"/>
          <ac:cxnSpMkLst>
            <pc:docMk/>
            <pc:sldMk cId="3828131016" sldId="274"/>
            <ac:cxnSpMk id="68" creationId="{28CC6BC3-FE32-4038-A738-1567A24F2ABB}"/>
          </ac:cxnSpMkLst>
        </pc:cxnChg>
      </pc:sldChg>
      <pc:sldChg chg="addSp delSp modSp add ord">
        <pc:chgData name="雅之 土方" userId="fb691050b134ef4e" providerId="LiveId" clId="{01970F69-5EC8-4CB9-9603-626FA9DC04FE}" dt="2019-01-01T03:07:24.243" v="360"/>
        <pc:sldMkLst>
          <pc:docMk/>
          <pc:sldMk cId="78891793" sldId="275"/>
        </pc:sldMkLst>
        <pc:spChg chg="mod">
          <ac:chgData name="雅之 土方" userId="fb691050b134ef4e" providerId="LiveId" clId="{01970F69-5EC8-4CB9-9603-626FA9DC04FE}" dt="2019-01-01T03:05:42.741" v="355"/>
          <ac:spMkLst>
            <pc:docMk/>
            <pc:sldMk cId="78891793" sldId="275"/>
            <ac:spMk id="2" creationId="{496AFD79-3BDD-4BAA-8997-654BDCDFE5F4}"/>
          </ac:spMkLst>
        </pc:spChg>
        <pc:spChg chg="del">
          <ac:chgData name="雅之 土方" userId="fb691050b134ef4e" providerId="LiveId" clId="{01970F69-5EC8-4CB9-9603-626FA9DC04FE}" dt="2019-01-01T03:05:46.061" v="356" actId="478"/>
          <ac:spMkLst>
            <pc:docMk/>
            <pc:sldMk cId="78891793" sldId="275"/>
            <ac:spMk id="3" creationId="{82EEB91C-B4BE-4DF8-920A-666BF5224826}"/>
          </ac:spMkLst>
        </pc:spChg>
        <pc:spChg chg="add">
          <ac:chgData name="雅之 土方" userId="fb691050b134ef4e" providerId="LiveId" clId="{01970F69-5EC8-4CB9-9603-626FA9DC04FE}" dt="2019-01-01T03:05:51.719" v="357"/>
          <ac:spMkLst>
            <pc:docMk/>
            <pc:sldMk cId="78891793" sldId="275"/>
            <ac:spMk id="6" creationId="{BEE690B1-546E-4F51-8F9A-A1688E450E0F}"/>
          </ac:spMkLst>
        </pc:spChg>
        <pc:spChg chg="add mod">
          <ac:chgData name="雅之 土方" userId="fb691050b134ef4e" providerId="LiveId" clId="{01970F69-5EC8-4CB9-9603-626FA9DC04FE}" dt="2019-01-01T03:07:22.248" v="359" actId="1076"/>
          <ac:spMkLst>
            <pc:docMk/>
            <pc:sldMk cId="78891793" sldId="275"/>
            <ac:spMk id="9" creationId="{FA76FE3F-D4BD-4905-B358-F9FAA3DD653E}"/>
          </ac:spMkLst>
        </pc:spChg>
        <pc:spChg chg="add mod">
          <ac:chgData name="雅之 土方" userId="fb691050b134ef4e" providerId="LiveId" clId="{01970F69-5EC8-4CB9-9603-626FA9DC04FE}" dt="2019-01-01T03:07:22.248" v="359" actId="1076"/>
          <ac:spMkLst>
            <pc:docMk/>
            <pc:sldMk cId="78891793" sldId="275"/>
            <ac:spMk id="10" creationId="{4DC86406-BEC4-434A-B408-FF14EB2AD658}"/>
          </ac:spMkLst>
        </pc:spChg>
        <pc:spChg chg="add mod">
          <ac:chgData name="雅之 土方" userId="fb691050b134ef4e" providerId="LiveId" clId="{01970F69-5EC8-4CB9-9603-626FA9DC04FE}" dt="2019-01-01T03:07:22.248" v="359" actId="1076"/>
          <ac:spMkLst>
            <pc:docMk/>
            <pc:sldMk cId="78891793" sldId="275"/>
            <ac:spMk id="11" creationId="{3C830FA8-6936-428A-ADC0-EE162B436E55}"/>
          </ac:spMkLst>
        </pc:spChg>
        <pc:spChg chg="add mod">
          <ac:chgData name="雅之 土方" userId="fb691050b134ef4e" providerId="LiveId" clId="{01970F69-5EC8-4CB9-9603-626FA9DC04FE}" dt="2019-01-01T03:07:22.248" v="359" actId="1076"/>
          <ac:spMkLst>
            <pc:docMk/>
            <pc:sldMk cId="78891793" sldId="275"/>
            <ac:spMk id="12" creationId="{F3553933-1786-4194-BEDC-A7CD44B3A4EE}"/>
          </ac:spMkLst>
        </pc:spChg>
        <pc:spChg chg="add mod">
          <ac:chgData name="雅之 土方" userId="fb691050b134ef4e" providerId="LiveId" clId="{01970F69-5EC8-4CB9-9603-626FA9DC04FE}" dt="2019-01-01T03:07:22.248" v="359" actId="1076"/>
          <ac:spMkLst>
            <pc:docMk/>
            <pc:sldMk cId="78891793" sldId="275"/>
            <ac:spMk id="13" creationId="{FE8522AA-248C-469F-91AE-92289052F063}"/>
          </ac:spMkLst>
        </pc:spChg>
        <pc:spChg chg="add mod">
          <ac:chgData name="雅之 土方" userId="fb691050b134ef4e" providerId="LiveId" clId="{01970F69-5EC8-4CB9-9603-626FA9DC04FE}" dt="2019-01-01T03:07:22.248" v="359" actId="1076"/>
          <ac:spMkLst>
            <pc:docMk/>
            <pc:sldMk cId="78891793" sldId="275"/>
            <ac:spMk id="14" creationId="{B8F97CC1-B384-4426-BCCC-23A7751B2F20}"/>
          </ac:spMkLst>
        </pc:spChg>
        <pc:spChg chg="add mod">
          <ac:chgData name="雅之 土方" userId="fb691050b134ef4e" providerId="LiveId" clId="{01970F69-5EC8-4CB9-9603-626FA9DC04FE}" dt="2019-01-01T03:07:22.248" v="359" actId="1076"/>
          <ac:spMkLst>
            <pc:docMk/>
            <pc:sldMk cId="78891793" sldId="275"/>
            <ac:spMk id="17" creationId="{A4655FDA-9575-43B4-9CAE-98DEDED1BCB3}"/>
          </ac:spMkLst>
        </pc:spChg>
        <pc:spChg chg="add mod">
          <ac:chgData name="雅之 土方" userId="fb691050b134ef4e" providerId="LiveId" clId="{01970F69-5EC8-4CB9-9603-626FA9DC04FE}" dt="2019-01-01T03:07:22.248" v="359" actId="1076"/>
          <ac:spMkLst>
            <pc:docMk/>
            <pc:sldMk cId="78891793" sldId="275"/>
            <ac:spMk id="18" creationId="{630EC8A4-5C21-4DA9-81CF-99A01B1423E3}"/>
          </ac:spMkLst>
        </pc:spChg>
        <pc:spChg chg="add mod">
          <ac:chgData name="雅之 土方" userId="fb691050b134ef4e" providerId="LiveId" clId="{01970F69-5EC8-4CB9-9603-626FA9DC04FE}" dt="2019-01-01T03:07:22.248" v="359" actId="1076"/>
          <ac:spMkLst>
            <pc:docMk/>
            <pc:sldMk cId="78891793" sldId="275"/>
            <ac:spMk id="19" creationId="{1D36D575-94F5-4C18-B32B-EAAB908B2D6E}"/>
          </ac:spMkLst>
        </pc:spChg>
        <pc:spChg chg="add mod">
          <ac:chgData name="雅之 土方" userId="fb691050b134ef4e" providerId="LiveId" clId="{01970F69-5EC8-4CB9-9603-626FA9DC04FE}" dt="2019-01-01T03:07:22.248" v="359" actId="1076"/>
          <ac:spMkLst>
            <pc:docMk/>
            <pc:sldMk cId="78891793" sldId="275"/>
            <ac:spMk id="20" creationId="{D569F820-9611-4930-AEA0-09DED05FC228}"/>
          </ac:spMkLst>
        </pc:spChg>
        <pc:spChg chg="add mod">
          <ac:chgData name="雅之 土方" userId="fb691050b134ef4e" providerId="LiveId" clId="{01970F69-5EC8-4CB9-9603-626FA9DC04FE}" dt="2019-01-01T03:07:22.248" v="359" actId="1076"/>
          <ac:spMkLst>
            <pc:docMk/>
            <pc:sldMk cId="78891793" sldId="275"/>
            <ac:spMk id="21" creationId="{0B843510-CD28-4ABC-86C4-483ADB99979E}"/>
          </ac:spMkLst>
        </pc:spChg>
        <pc:spChg chg="add mod">
          <ac:chgData name="雅之 土方" userId="fb691050b134ef4e" providerId="LiveId" clId="{01970F69-5EC8-4CB9-9603-626FA9DC04FE}" dt="2019-01-01T03:07:22.248" v="359" actId="1076"/>
          <ac:spMkLst>
            <pc:docMk/>
            <pc:sldMk cId="78891793" sldId="275"/>
            <ac:spMk id="22" creationId="{E9753F6B-EB11-475C-AB5F-F34959D28DDA}"/>
          </ac:spMkLst>
        </pc:spChg>
        <pc:spChg chg="add mod">
          <ac:chgData name="雅之 土方" userId="fb691050b134ef4e" providerId="LiveId" clId="{01970F69-5EC8-4CB9-9603-626FA9DC04FE}" dt="2019-01-01T03:07:22.248" v="359" actId="1076"/>
          <ac:spMkLst>
            <pc:docMk/>
            <pc:sldMk cId="78891793" sldId="275"/>
            <ac:spMk id="23" creationId="{400662FE-8382-4D43-814E-B14949D2FE4C}"/>
          </ac:spMkLst>
        </pc:spChg>
        <pc:cxnChg chg="add mod">
          <ac:chgData name="雅之 土方" userId="fb691050b134ef4e" providerId="LiveId" clId="{01970F69-5EC8-4CB9-9603-626FA9DC04FE}" dt="2019-01-01T03:07:22.248" v="359" actId="1076"/>
          <ac:cxnSpMkLst>
            <pc:docMk/>
            <pc:sldMk cId="78891793" sldId="275"/>
            <ac:cxnSpMk id="7" creationId="{1820BE71-A67D-4CC2-91CC-AC9522F79D49}"/>
          </ac:cxnSpMkLst>
        </pc:cxnChg>
        <pc:cxnChg chg="add mod">
          <ac:chgData name="雅之 土方" userId="fb691050b134ef4e" providerId="LiveId" clId="{01970F69-5EC8-4CB9-9603-626FA9DC04FE}" dt="2019-01-01T03:07:22.248" v="359" actId="1076"/>
          <ac:cxnSpMkLst>
            <pc:docMk/>
            <pc:sldMk cId="78891793" sldId="275"/>
            <ac:cxnSpMk id="8" creationId="{A9F74B70-4887-4ACB-8D89-141C0534CAF6}"/>
          </ac:cxnSpMkLst>
        </pc:cxnChg>
        <pc:cxnChg chg="add mod">
          <ac:chgData name="雅之 土方" userId="fb691050b134ef4e" providerId="LiveId" clId="{01970F69-5EC8-4CB9-9603-626FA9DC04FE}" dt="2019-01-01T03:07:22.248" v="359" actId="1076"/>
          <ac:cxnSpMkLst>
            <pc:docMk/>
            <pc:sldMk cId="78891793" sldId="275"/>
            <ac:cxnSpMk id="15" creationId="{F8C09F21-2775-4A27-9DA5-E9CE4A3ED94E}"/>
          </ac:cxnSpMkLst>
        </pc:cxnChg>
        <pc:cxnChg chg="add mod">
          <ac:chgData name="雅之 土方" userId="fb691050b134ef4e" providerId="LiveId" clId="{01970F69-5EC8-4CB9-9603-626FA9DC04FE}" dt="2019-01-01T03:07:22.248" v="359" actId="1076"/>
          <ac:cxnSpMkLst>
            <pc:docMk/>
            <pc:sldMk cId="78891793" sldId="275"/>
            <ac:cxnSpMk id="16" creationId="{50A6040F-A91D-437B-8C98-F3F938F3164C}"/>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C3E7D1-535A-47AF-9A8F-0E873A99B787}" type="datetimeFigureOut">
              <a:rPr kumimoji="1" lang="ja-JP" altLang="en-US" smtClean="0"/>
              <a:t>2024/12/5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04AC9B-3E23-40B6-A9B3-F50D959CA9F0}" type="slidenum">
              <a:rPr kumimoji="1" lang="ja-JP" altLang="en-US" smtClean="0"/>
              <a:t>‹#›</a:t>
            </a:fld>
            <a:endParaRPr kumimoji="1" lang="ja-JP" altLang="en-US"/>
          </a:p>
        </p:txBody>
      </p:sp>
    </p:spTree>
    <p:extLst>
      <p:ext uri="{BB962C8B-B14F-4D97-AF65-F5344CB8AC3E}">
        <p14:creationId xmlns:p14="http://schemas.microsoft.com/office/powerpoint/2010/main" val="28321683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表紙">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B0C654-2CD7-4994-817D-1F3980F225F1}"/>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09BC680-822A-4DAE-84F8-6CD7B75C8FA7}"/>
              </a:ext>
            </a:extLst>
          </p:cNvPr>
          <p:cNvSpPr>
            <a:spLocks noGrp="1"/>
          </p:cNvSpPr>
          <p:nvPr>
            <p:ph type="subTitle" idx="1"/>
          </p:nvPr>
        </p:nvSpPr>
        <p:spPr>
          <a:xfrm>
            <a:off x="1143000" y="3602038"/>
            <a:ext cx="6858000" cy="91994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dirty="0"/>
              <a:t>マスター サブタイトルの書式設定</a:t>
            </a:r>
          </a:p>
        </p:txBody>
      </p:sp>
      <p:sp>
        <p:nvSpPr>
          <p:cNvPr id="5" name="フッター プレースホルダー 4">
            <a:extLst>
              <a:ext uri="{FF2B5EF4-FFF2-40B4-BE49-F238E27FC236}">
                <a16:creationId xmlns:a16="http://schemas.microsoft.com/office/drawing/2014/main" id="{62982FCC-EB72-40DD-A874-AEBFA34F86F0}"/>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a:p>
        </p:txBody>
      </p:sp>
      <p:sp>
        <p:nvSpPr>
          <p:cNvPr id="6" name="スライド番号プレースホルダー 5">
            <a:extLst>
              <a:ext uri="{FF2B5EF4-FFF2-40B4-BE49-F238E27FC236}">
                <a16:creationId xmlns:a16="http://schemas.microsoft.com/office/drawing/2014/main" id="{59D1F3EE-DC02-442B-BFF1-B02E49BDFF63}"/>
              </a:ext>
            </a:extLst>
          </p:cNvPr>
          <p:cNvSpPr>
            <a:spLocks noGrp="1"/>
          </p:cNvSpPr>
          <p:nvPr>
            <p:ph type="sldNum" sz="quarter" idx="12"/>
          </p:nvPr>
        </p:nvSpPr>
        <p:spPr/>
        <p:txBody>
          <a:bodyPr/>
          <a:lstStyle/>
          <a:p>
            <a:fld id="{F7C12960-C60D-4B23-8BE8-BDC603B2ADA2}"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8E3405EC-CB55-43B5-8710-DBAF9201DF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86952" y="5185605"/>
            <a:ext cx="1970095" cy="961514"/>
          </a:xfrm>
          <a:prstGeom prst="rect">
            <a:avLst/>
          </a:prstGeom>
        </p:spPr>
      </p:pic>
    </p:spTree>
    <p:extLst>
      <p:ext uri="{BB962C8B-B14F-4D97-AF65-F5344CB8AC3E}">
        <p14:creationId xmlns:p14="http://schemas.microsoft.com/office/powerpoint/2010/main" val="239803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E77F3A-275D-42BC-983B-23956517BE8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3B3915F-356B-433F-B50E-AEF1B2CFAB6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551118AA-1F55-4162-AE73-78FC767954F9}"/>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dirty="0"/>
          </a:p>
        </p:txBody>
      </p:sp>
      <p:sp>
        <p:nvSpPr>
          <p:cNvPr id="6" name="スライド番号プレースホルダー 5">
            <a:extLst>
              <a:ext uri="{FF2B5EF4-FFF2-40B4-BE49-F238E27FC236}">
                <a16:creationId xmlns:a16="http://schemas.microsoft.com/office/drawing/2014/main" id="{539426D6-B309-4535-B260-0D0521F13B0C}"/>
              </a:ext>
            </a:extLst>
          </p:cNvPr>
          <p:cNvSpPr>
            <a:spLocks noGrp="1"/>
          </p:cNvSpPr>
          <p:nvPr>
            <p:ph type="sldNum" sz="quarter" idx="12"/>
          </p:nvPr>
        </p:nvSpPr>
        <p:spPr/>
        <p:txBody>
          <a:bodyPr/>
          <a:lstStyle/>
          <a:p>
            <a:fld id="{F7C12960-C60D-4B23-8BE8-BDC603B2ADA2}"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D8E21663-2E39-439E-96A2-155C4D0216B0}"/>
              </a:ext>
            </a:extLst>
          </p:cNvPr>
          <p:cNvCxnSpPr>
            <a:cxnSpLocks/>
          </p:cNvCxnSpPr>
          <p:nvPr userDrawn="1"/>
        </p:nvCxnSpPr>
        <p:spPr>
          <a:xfrm>
            <a:off x="0" y="1039091"/>
            <a:ext cx="851535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7814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17CE50-17C0-4E1C-9517-C1AEC701E5C9}"/>
              </a:ext>
            </a:extLst>
          </p:cNvPr>
          <p:cNvSpPr>
            <a:spLocks noGrp="1"/>
          </p:cNvSpPr>
          <p:nvPr>
            <p:ph type="title"/>
          </p:nvPr>
        </p:nvSpPr>
        <p:spPr/>
        <p:txBody>
          <a:body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1BDE9FF0-235E-4E00-8A9B-AEB1DD95788D}"/>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a:p>
        </p:txBody>
      </p:sp>
      <p:sp>
        <p:nvSpPr>
          <p:cNvPr id="5" name="スライド番号プレースホルダー 4">
            <a:extLst>
              <a:ext uri="{FF2B5EF4-FFF2-40B4-BE49-F238E27FC236}">
                <a16:creationId xmlns:a16="http://schemas.microsoft.com/office/drawing/2014/main" id="{437AF2BC-FCCC-461C-BDE0-515D726CE7E1}"/>
              </a:ext>
            </a:extLst>
          </p:cNvPr>
          <p:cNvSpPr>
            <a:spLocks noGrp="1"/>
          </p:cNvSpPr>
          <p:nvPr>
            <p:ph type="sldNum" sz="quarter" idx="12"/>
          </p:nvPr>
        </p:nvSpPr>
        <p:spPr/>
        <p:txBody>
          <a:bodyPr/>
          <a:lstStyle/>
          <a:p>
            <a:fld id="{F7C12960-C60D-4B23-8BE8-BDC603B2ADA2}" type="slidenum">
              <a:rPr kumimoji="1" lang="ja-JP" altLang="en-US" smtClean="0"/>
              <a:t>‹#›</a:t>
            </a:fld>
            <a:endParaRPr kumimoji="1" lang="ja-JP" altLang="en-US"/>
          </a:p>
        </p:txBody>
      </p:sp>
    </p:spTree>
    <p:extLst>
      <p:ext uri="{BB962C8B-B14F-4D97-AF65-F5344CB8AC3E}">
        <p14:creationId xmlns:p14="http://schemas.microsoft.com/office/powerpoint/2010/main" val="179730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背表紙">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4BC41F7D-2CFB-41C4-8A59-487A814A1B11}"/>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a:p>
        </p:txBody>
      </p:sp>
      <p:sp>
        <p:nvSpPr>
          <p:cNvPr id="4" name="スライド番号プレースホルダー 3">
            <a:extLst>
              <a:ext uri="{FF2B5EF4-FFF2-40B4-BE49-F238E27FC236}">
                <a16:creationId xmlns:a16="http://schemas.microsoft.com/office/drawing/2014/main" id="{4611416D-B72F-4481-ACA0-4CFABAB034BB}"/>
              </a:ext>
            </a:extLst>
          </p:cNvPr>
          <p:cNvSpPr>
            <a:spLocks noGrp="1"/>
          </p:cNvSpPr>
          <p:nvPr>
            <p:ph type="sldNum" sz="quarter" idx="12"/>
          </p:nvPr>
        </p:nvSpPr>
        <p:spPr/>
        <p:txBody>
          <a:bodyPr/>
          <a:lstStyle/>
          <a:p>
            <a:fld id="{F7C12960-C60D-4B23-8BE8-BDC603B2ADA2}" type="slidenum">
              <a:rPr kumimoji="1" lang="ja-JP" altLang="en-US" smtClean="0"/>
              <a:t>‹#›</a:t>
            </a:fld>
            <a:endParaRPr kumimoji="1" lang="ja-JP" altLang="en-US"/>
          </a:p>
        </p:txBody>
      </p:sp>
      <p:sp>
        <p:nvSpPr>
          <p:cNvPr id="5" name="正方形/長方形 4">
            <a:extLst>
              <a:ext uri="{FF2B5EF4-FFF2-40B4-BE49-F238E27FC236}">
                <a16:creationId xmlns:a16="http://schemas.microsoft.com/office/drawing/2014/main" id="{15B04AA0-64D1-4C7D-AC62-08AC93336DC6}"/>
              </a:ext>
            </a:extLst>
          </p:cNvPr>
          <p:cNvSpPr/>
          <p:nvPr userDrawn="1"/>
        </p:nvSpPr>
        <p:spPr>
          <a:xfrm>
            <a:off x="1524000" y="1763795"/>
            <a:ext cx="6096000" cy="1631216"/>
          </a:xfrm>
          <a:prstGeom prst="rect">
            <a:avLst/>
          </a:prstGeom>
        </p:spPr>
        <p:txBody>
          <a:bodyPr>
            <a:spAutoFit/>
          </a:bodyPr>
          <a:lstStyle/>
          <a:p>
            <a:pPr algn="ctr">
              <a:spcAft>
                <a:spcPts val="0"/>
              </a:spcAft>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すべてはお客様の</a:t>
            </a:r>
          </a:p>
          <a:p>
            <a:pPr algn="ctr">
              <a:spcAft>
                <a:spcPts val="0"/>
              </a:spcAft>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「わかった」</a:t>
            </a:r>
          </a:p>
          <a:p>
            <a:pPr algn="ctr">
              <a:spcAft>
                <a:spcPts val="0"/>
              </a:spcAft>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「なるほど」</a:t>
            </a:r>
          </a:p>
          <a:p>
            <a:pPr algn="ctr">
              <a:spcAft>
                <a:spcPts val="0"/>
              </a:spcAft>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「やってみよう」</a:t>
            </a:r>
          </a:p>
          <a:p>
            <a:pPr algn="ctr">
              <a:spcAft>
                <a:spcPts val="0"/>
              </a:spcAft>
            </a:pPr>
            <a:r>
              <a:rPr lang="ja-JP" altLang="ja-JP" sz="2000" kern="100" dirty="0">
                <a:latin typeface="游明朝" panose="02020400000000000000" pitchFamily="18" charset="-128"/>
                <a:ea typeface="游明朝" panose="02020400000000000000" pitchFamily="18" charset="-128"/>
                <a:cs typeface="Times New Roman" panose="02020603050405020304" pitchFamily="18" charset="0"/>
              </a:rPr>
              <a:t>のために</a:t>
            </a:r>
          </a:p>
        </p:txBody>
      </p:sp>
      <p:pic>
        <p:nvPicPr>
          <p:cNvPr id="16" name="図 15">
            <a:extLst>
              <a:ext uri="{FF2B5EF4-FFF2-40B4-BE49-F238E27FC236}">
                <a16:creationId xmlns:a16="http://schemas.microsoft.com/office/drawing/2014/main" id="{A048D336-5073-497F-87E3-E3FBB1932A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2171" y="3799739"/>
            <a:ext cx="2679657" cy="1307819"/>
          </a:xfrm>
          <a:prstGeom prst="rect">
            <a:avLst/>
          </a:prstGeom>
        </p:spPr>
      </p:pic>
    </p:spTree>
    <p:extLst>
      <p:ext uri="{BB962C8B-B14F-4D97-AF65-F5344CB8AC3E}">
        <p14:creationId xmlns:p14="http://schemas.microsoft.com/office/powerpoint/2010/main" val="3623617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表紙">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B0C654-2CD7-4994-817D-1F3980F225F1}"/>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09BC680-822A-4DAE-84F8-6CD7B75C8FA7}"/>
              </a:ext>
            </a:extLst>
          </p:cNvPr>
          <p:cNvSpPr>
            <a:spLocks noGrp="1"/>
          </p:cNvSpPr>
          <p:nvPr>
            <p:ph type="subTitle" idx="1"/>
          </p:nvPr>
        </p:nvSpPr>
        <p:spPr>
          <a:xfrm>
            <a:off x="1143000" y="3602038"/>
            <a:ext cx="6858000" cy="91994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dirty="0"/>
              <a:t>マスター サブタイトルの書式設定</a:t>
            </a:r>
          </a:p>
        </p:txBody>
      </p:sp>
      <p:sp>
        <p:nvSpPr>
          <p:cNvPr id="5" name="フッター プレースホルダー 4">
            <a:extLst>
              <a:ext uri="{FF2B5EF4-FFF2-40B4-BE49-F238E27FC236}">
                <a16:creationId xmlns:a16="http://schemas.microsoft.com/office/drawing/2014/main" id="{62982FCC-EB72-40DD-A874-AEBFA34F86F0}"/>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a:p>
        </p:txBody>
      </p:sp>
      <p:sp>
        <p:nvSpPr>
          <p:cNvPr id="6" name="スライド番号プレースホルダー 5">
            <a:extLst>
              <a:ext uri="{FF2B5EF4-FFF2-40B4-BE49-F238E27FC236}">
                <a16:creationId xmlns:a16="http://schemas.microsoft.com/office/drawing/2014/main" id="{59D1F3EE-DC02-442B-BFF1-B02E49BDFF63}"/>
              </a:ext>
            </a:extLst>
          </p:cNvPr>
          <p:cNvSpPr>
            <a:spLocks noGrp="1"/>
          </p:cNvSpPr>
          <p:nvPr>
            <p:ph type="sldNum" sz="quarter" idx="12"/>
          </p:nvPr>
        </p:nvSpPr>
        <p:spPr/>
        <p:txBody>
          <a:bodyPr/>
          <a:lstStyle/>
          <a:p>
            <a:fld id="{F7C12960-C60D-4B23-8BE8-BDC603B2ADA2}"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8E3405EC-CB55-43B5-8710-DBAF9201DF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86952" y="5185605"/>
            <a:ext cx="1970095" cy="961514"/>
          </a:xfrm>
          <a:prstGeom prst="rect">
            <a:avLst/>
          </a:prstGeom>
        </p:spPr>
      </p:pic>
    </p:spTree>
    <p:extLst>
      <p:ext uri="{BB962C8B-B14F-4D97-AF65-F5344CB8AC3E}">
        <p14:creationId xmlns:p14="http://schemas.microsoft.com/office/powerpoint/2010/main" val="666466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E77F3A-275D-42BC-983B-23956517BE8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3B3915F-356B-433F-B50E-AEF1B2CFAB6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551118AA-1F55-4162-AE73-78FC767954F9}"/>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dirty="0"/>
          </a:p>
        </p:txBody>
      </p:sp>
      <p:sp>
        <p:nvSpPr>
          <p:cNvPr id="6" name="スライド番号プレースホルダー 5">
            <a:extLst>
              <a:ext uri="{FF2B5EF4-FFF2-40B4-BE49-F238E27FC236}">
                <a16:creationId xmlns:a16="http://schemas.microsoft.com/office/drawing/2014/main" id="{539426D6-B309-4535-B260-0D0521F13B0C}"/>
              </a:ext>
            </a:extLst>
          </p:cNvPr>
          <p:cNvSpPr>
            <a:spLocks noGrp="1"/>
          </p:cNvSpPr>
          <p:nvPr>
            <p:ph type="sldNum" sz="quarter" idx="12"/>
          </p:nvPr>
        </p:nvSpPr>
        <p:spPr/>
        <p:txBody>
          <a:bodyPr/>
          <a:lstStyle/>
          <a:p>
            <a:fld id="{F7C12960-C60D-4B23-8BE8-BDC603B2ADA2}"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D8E21663-2E39-439E-96A2-155C4D0216B0}"/>
              </a:ext>
            </a:extLst>
          </p:cNvPr>
          <p:cNvCxnSpPr>
            <a:cxnSpLocks/>
          </p:cNvCxnSpPr>
          <p:nvPr userDrawn="1"/>
        </p:nvCxnSpPr>
        <p:spPr>
          <a:xfrm>
            <a:off x="0" y="1039091"/>
            <a:ext cx="8515350"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4922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17CE50-17C0-4E1C-9517-C1AEC701E5C9}"/>
              </a:ext>
            </a:extLst>
          </p:cNvPr>
          <p:cNvSpPr>
            <a:spLocks noGrp="1"/>
          </p:cNvSpPr>
          <p:nvPr>
            <p:ph type="title"/>
          </p:nvPr>
        </p:nvSpPr>
        <p:spPr/>
        <p:txBody>
          <a:body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1BDE9FF0-235E-4E00-8A9B-AEB1DD95788D}"/>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a:p>
        </p:txBody>
      </p:sp>
      <p:sp>
        <p:nvSpPr>
          <p:cNvPr id="5" name="スライド番号プレースホルダー 4">
            <a:extLst>
              <a:ext uri="{FF2B5EF4-FFF2-40B4-BE49-F238E27FC236}">
                <a16:creationId xmlns:a16="http://schemas.microsoft.com/office/drawing/2014/main" id="{437AF2BC-FCCC-461C-BDE0-515D726CE7E1}"/>
              </a:ext>
            </a:extLst>
          </p:cNvPr>
          <p:cNvSpPr>
            <a:spLocks noGrp="1"/>
          </p:cNvSpPr>
          <p:nvPr>
            <p:ph type="sldNum" sz="quarter" idx="12"/>
          </p:nvPr>
        </p:nvSpPr>
        <p:spPr/>
        <p:txBody>
          <a:bodyPr/>
          <a:lstStyle/>
          <a:p>
            <a:fld id="{F7C12960-C60D-4B23-8BE8-BDC603B2ADA2}" type="slidenum">
              <a:rPr kumimoji="1" lang="ja-JP" altLang="en-US" smtClean="0"/>
              <a:t>‹#›</a:t>
            </a:fld>
            <a:endParaRPr kumimoji="1" lang="ja-JP" altLang="en-US"/>
          </a:p>
        </p:txBody>
      </p:sp>
    </p:spTree>
    <p:extLst>
      <p:ext uri="{BB962C8B-B14F-4D97-AF65-F5344CB8AC3E}">
        <p14:creationId xmlns:p14="http://schemas.microsoft.com/office/powerpoint/2010/main" val="3516408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背表紙">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4BC41F7D-2CFB-41C4-8A59-487A814A1B11}"/>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メイリオ" panose="020B0604030504040204" pitchFamily="50" charset="-128"/>
                <a:ea typeface="メイリオ" panose="020B0604030504040204" pitchFamily="50" charset="-128"/>
                <a:cs typeface="+mn-cs"/>
              </a:rPr>
              <a:t>Copyright ©2019 - 2024 Current Color Co. Ltd. All rights reserved.</a:t>
            </a:r>
            <a:endParaRPr kumimoji="1" lang="ja-JP" altLang="en-US" sz="900" b="0" i="0" u="none" strike="noStrike" kern="1200" cap="none" spc="0" normalizeH="0" baseline="0" noProof="0">
              <a:ln>
                <a:noFill/>
              </a:ln>
              <a:solidFill>
                <a:prstClr val="black">
                  <a:tint val="75000"/>
                </a:prstClr>
              </a:solidFill>
              <a:effectLst/>
              <a:uLnTx/>
              <a:uFillTx/>
              <a:latin typeface="メイリオ" panose="020B0604030504040204" pitchFamily="50" charset="-128"/>
              <a:ea typeface="メイリオ" panose="020B0604030504040204" pitchFamily="50" charset="-128"/>
              <a:cs typeface="+mn-cs"/>
            </a:endParaRPr>
          </a:p>
        </p:txBody>
      </p:sp>
      <p:sp>
        <p:nvSpPr>
          <p:cNvPr id="4" name="スライド番号プレースホルダー 3">
            <a:extLst>
              <a:ext uri="{FF2B5EF4-FFF2-40B4-BE49-F238E27FC236}">
                <a16:creationId xmlns:a16="http://schemas.microsoft.com/office/drawing/2014/main" id="{4611416D-B72F-4481-ACA0-4CFABAB034B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12960-C60D-4B23-8BE8-BDC603B2ADA2}" type="slidenum">
              <a:rPr kumimoji="1" lang="ja-JP" altLang="en-US" sz="900" b="0" i="0" u="none" strike="noStrike" kern="1200" cap="none" spc="0" normalizeH="0" baseline="0" noProof="0" smtClean="0">
                <a:ln>
                  <a:noFill/>
                </a:ln>
                <a:solidFill>
                  <a:prstClr val="black">
                    <a:tint val="75000"/>
                  </a:prstClr>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メイリオ" panose="020B0604030504040204" pitchFamily="50" charset="-128"/>
              <a:ea typeface="メイリオ" panose="020B0604030504040204" pitchFamily="50" charset="-128"/>
              <a:cs typeface="+mn-cs"/>
            </a:endParaRPr>
          </a:p>
        </p:txBody>
      </p:sp>
      <p:sp>
        <p:nvSpPr>
          <p:cNvPr id="5" name="正方形/長方形 4">
            <a:extLst>
              <a:ext uri="{FF2B5EF4-FFF2-40B4-BE49-F238E27FC236}">
                <a16:creationId xmlns:a16="http://schemas.microsoft.com/office/drawing/2014/main" id="{15B04AA0-64D1-4C7D-AC62-08AC93336DC6}"/>
              </a:ext>
            </a:extLst>
          </p:cNvPr>
          <p:cNvSpPr/>
          <p:nvPr userDrawn="1"/>
        </p:nvSpPr>
        <p:spPr>
          <a:xfrm>
            <a:off x="1524000" y="1371909"/>
            <a:ext cx="6096000" cy="1631216"/>
          </a:xfrm>
          <a:prstGeom prst="rect">
            <a:avLst/>
          </a:prstGeom>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2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すべてはお客様の</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2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「わかった」</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2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「なるほど」</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2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「やってみよう」</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2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のために</a:t>
            </a:r>
          </a:p>
        </p:txBody>
      </p:sp>
      <p:pic>
        <p:nvPicPr>
          <p:cNvPr id="16" name="図 15">
            <a:extLst>
              <a:ext uri="{FF2B5EF4-FFF2-40B4-BE49-F238E27FC236}">
                <a16:creationId xmlns:a16="http://schemas.microsoft.com/office/drawing/2014/main" id="{A048D336-5073-497F-87E3-E3FBB1932A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2171" y="3679995"/>
            <a:ext cx="2679657" cy="1307819"/>
          </a:xfrm>
          <a:prstGeom prst="rect">
            <a:avLst/>
          </a:prstGeom>
        </p:spPr>
      </p:pic>
      <p:sp>
        <p:nvSpPr>
          <p:cNvPr id="2" name="テキスト ボックス 1">
            <a:extLst>
              <a:ext uri="{FF2B5EF4-FFF2-40B4-BE49-F238E27FC236}">
                <a16:creationId xmlns:a16="http://schemas.microsoft.com/office/drawing/2014/main" id="{3A1D9742-B913-81E6-2493-DD5E32F45A41}"/>
              </a:ext>
            </a:extLst>
          </p:cNvPr>
          <p:cNvSpPr txBox="1"/>
          <p:nvPr userDrawn="1"/>
        </p:nvSpPr>
        <p:spPr>
          <a:xfrm>
            <a:off x="1038994" y="5751771"/>
            <a:ext cx="7321235"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lumMod val="50000"/>
                    <a:lumOff val="50000"/>
                  </a:prstClr>
                </a:solidFill>
                <a:effectLst/>
                <a:uLnTx/>
                <a:uFillTx/>
                <a:latin typeface="メイリオ" panose="020B0604030504040204" pitchFamily="50" charset="-128"/>
                <a:ea typeface="メイリオ" panose="020B0604030504040204" pitchFamily="50" charset="-128"/>
                <a:cs typeface="+mn-cs"/>
              </a:rPr>
              <a:t>本資料の内容の正確性には万全を期しておりますが、その完全性を保証するものではありません。 </a:t>
            </a:r>
            <a:endParaRPr kumimoji="1" lang="en-US" altLang="ja-JP" sz="1200" b="0" i="0" u="none" strike="noStrike" kern="1200" cap="none" spc="0" normalizeH="0" baseline="0" noProof="0" dirty="0">
              <a:ln>
                <a:noFill/>
              </a:ln>
              <a:solidFill>
                <a:prstClr val="black">
                  <a:lumMod val="50000"/>
                  <a:lumOff val="50000"/>
                </a:prstClr>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lumMod val="50000"/>
                    <a:lumOff val="50000"/>
                  </a:prstClr>
                </a:solidFill>
                <a:effectLst/>
                <a:uLnTx/>
                <a:uFillTx/>
                <a:latin typeface="メイリオ" panose="020B0604030504040204" pitchFamily="50" charset="-128"/>
                <a:ea typeface="メイリオ" panose="020B0604030504040204" pitchFamily="50" charset="-128"/>
                <a:cs typeface="+mn-cs"/>
              </a:rPr>
              <a:t>本資料のご利用により、ご利用者様に不利益があった場合、 または、ご利用者様と第三者との間に</a:t>
            </a:r>
            <a:endParaRPr kumimoji="1" lang="en-US" altLang="ja-JP" sz="1200" b="0" i="0" u="none" strike="noStrike" kern="1200" cap="none" spc="0" normalizeH="0" baseline="0" noProof="0" dirty="0">
              <a:ln>
                <a:noFill/>
              </a:ln>
              <a:solidFill>
                <a:prstClr val="black">
                  <a:lumMod val="50000"/>
                  <a:lumOff val="50000"/>
                </a:prstClr>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lumMod val="50000"/>
                    <a:lumOff val="50000"/>
                  </a:prstClr>
                </a:solidFill>
                <a:effectLst/>
                <a:uLnTx/>
                <a:uFillTx/>
                <a:latin typeface="メイリオ" panose="020B0604030504040204" pitchFamily="50" charset="-128"/>
                <a:ea typeface="メイリオ" panose="020B0604030504040204" pitchFamily="50" charset="-128"/>
                <a:cs typeface="+mn-cs"/>
              </a:rPr>
              <a:t>トラブルが生じた場合、 当社は一切責任を負いかねますので、予めご了承ください。</a:t>
            </a:r>
          </a:p>
        </p:txBody>
      </p:sp>
    </p:spTree>
    <p:extLst>
      <p:ext uri="{BB962C8B-B14F-4D97-AF65-F5344CB8AC3E}">
        <p14:creationId xmlns:p14="http://schemas.microsoft.com/office/powerpoint/2010/main" val="10516357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1B74924-68AD-4675-933F-0A4AF17782BE}"/>
              </a:ext>
            </a:extLst>
          </p:cNvPr>
          <p:cNvSpPr>
            <a:spLocks noGrp="1"/>
          </p:cNvSpPr>
          <p:nvPr>
            <p:ph type="title"/>
          </p:nvPr>
        </p:nvSpPr>
        <p:spPr>
          <a:xfrm>
            <a:off x="628650" y="268141"/>
            <a:ext cx="7886700" cy="61854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1985AEA-75DF-40AE-B566-F97F47DBDF25}"/>
              </a:ext>
            </a:extLst>
          </p:cNvPr>
          <p:cNvSpPr>
            <a:spLocks noGrp="1"/>
          </p:cNvSpPr>
          <p:nvPr>
            <p:ph type="body" idx="1"/>
          </p:nvPr>
        </p:nvSpPr>
        <p:spPr>
          <a:xfrm>
            <a:off x="628650" y="1163782"/>
            <a:ext cx="7886700" cy="5153891"/>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a:extLst>
              <a:ext uri="{FF2B5EF4-FFF2-40B4-BE49-F238E27FC236}">
                <a16:creationId xmlns:a16="http://schemas.microsoft.com/office/drawing/2014/main" id="{68FB0C23-02B9-4057-82A8-AE9AC3F7B655}"/>
              </a:ext>
            </a:extLst>
          </p:cNvPr>
          <p:cNvSpPr>
            <a:spLocks noGrp="1"/>
          </p:cNvSpPr>
          <p:nvPr>
            <p:ph type="ftr" sz="quarter" idx="3"/>
          </p:nvPr>
        </p:nvSpPr>
        <p:spPr>
          <a:xfrm>
            <a:off x="628650" y="6492874"/>
            <a:ext cx="5486400" cy="228602"/>
          </a:xfrm>
          <a:prstGeom prst="rect">
            <a:avLst/>
          </a:prstGeom>
        </p:spPr>
        <p:txBody>
          <a:bodyPr vert="horz" lIns="91440" tIns="45720" rIns="91440" bIns="45720" rtlCol="0" anchor="ctr"/>
          <a:lstStyle>
            <a:lvl1pPr algn="l">
              <a:defRPr sz="900">
                <a:solidFill>
                  <a:schemeClr val="tx1">
                    <a:tint val="75000"/>
                  </a:schemeClr>
                </a:solidFill>
                <a:latin typeface="メイリオ" panose="020B0604030504040204" pitchFamily="50" charset="-128"/>
                <a:ea typeface="メイリオ" panose="020B0604030504040204" pitchFamily="50" charset="-128"/>
              </a:defRPr>
            </a:lvl1pPr>
          </a:lstStyle>
          <a:p>
            <a:r>
              <a:rPr lang="en-US" altLang="ja-JP"/>
              <a:t>Copyright ©2019 - 2024 Current Color Co. Ltd. All rights reserved.</a:t>
            </a:r>
            <a:endParaRPr lang="ja-JP" altLang="en-US" dirty="0"/>
          </a:p>
        </p:txBody>
      </p:sp>
      <p:sp>
        <p:nvSpPr>
          <p:cNvPr id="6" name="スライド番号プレースホルダー 5">
            <a:extLst>
              <a:ext uri="{FF2B5EF4-FFF2-40B4-BE49-F238E27FC236}">
                <a16:creationId xmlns:a16="http://schemas.microsoft.com/office/drawing/2014/main" id="{A8E14044-9BF7-48BE-B8AB-DF15A885BDB0}"/>
              </a:ext>
            </a:extLst>
          </p:cNvPr>
          <p:cNvSpPr>
            <a:spLocks noGrp="1"/>
          </p:cNvSpPr>
          <p:nvPr>
            <p:ph type="sldNum" sz="quarter" idx="4"/>
          </p:nvPr>
        </p:nvSpPr>
        <p:spPr>
          <a:xfrm>
            <a:off x="6457950" y="6492874"/>
            <a:ext cx="2057400" cy="228602"/>
          </a:xfrm>
          <a:prstGeom prst="rect">
            <a:avLst/>
          </a:prstGeom>
        </p:spPr>
        <p:txBody>
          <a:bodyPr vert="horz" lIns="91440" tIns="45720" rIns="91440" bIns="45720" rtlCol="0" anchor="ctr"/>
          <a:lstStyle>
            <a:lvl1pPr algn="r">
              <a:defRPr sz="900">
                <a:solidFill>
                  <a:schemeClr val="tx1">
                    <a:tint val="75000"/>
                  </a:schemeClr>
                </a:solidFill>
                <a:latin typeface="メイリオ" panose="020B0604030504040204" pitchFamily="50" charset="-128"/>
                <a:ea typeface="メイリオ" panose="020B0604030504040204" pitchFamily="50" charset="-128"/>
              </a:defRPr>
            </a:lvl1pPr>
          </a:lstStyle>
          <a:p>
            <a:fld id="{F7C12960-C60D-4B23-8BE8-BDC603B2ADA2}" type="slidenum">
              <a:rPr lang="ja-JP" altLang="en-US" smtClean="0"/>
              <a:pPr/>
              <a:t>‹#›</a:t>
            </a:fld>
            <a:endParaRPr lang="ja-JP" altLang="en-US"/>
          </a:p>
        </p:txBody>
      </p:sp>
    </p:spTree>
    <p:extLst>
      <p:ext uri="{BB962C8B-B14F-4D97-AF65-F5344CB8AC3E}">
        <p14:creationId xmlns:p14="http://schemas.microsoft.com/office/powerpoint/2010/main" val="1992686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0" r:id="rId3"/>
    <p:sldLayoutId id="2147483691" r:id="rId4"/>
  </p:sldLayoutIdLst>
  <p:hf hdr="0" dt="0"/>
  <p:txStyles>
    <p:titleStyle>
      <a:lvl1pPr algn="l" defTabSz="685800" rtl="0" eaLnBrk="1" latinLnBrk="0" hangingPunct="1">
        <a:lnSpc>
          <a:spcPct val="90000"/>
        </a:lnSpc>
        <a:spcBef>
          <a:spcPct val="0"/>
        </a:spcBef>
        <a:buNone/>
        <a:defRPr kumimoji="1" sz="3300" kern="1200">
          <a:solidFill>
            <a:schemeClr val="tx1"/>
          </a:solidFill>
          <a:latin typeface="メイリオ" panose="020B0604030504040204" pitchFamily="50" charset="-128"/>
          <a:ea typeface="メイリオ" panose="020B0604030504040204" pitchFamily="50" charset="-128"/>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メイリオ" panose="020B0604030504040204" pitchFamily="50" charset="-128"/>
          <a:ea typeface="メイリオ" panose="020B0604030504040204" pitchFamily="50" charset="-128"/>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メイリオ" panose="020B0604030504040204" pitchFamily="50" charset="-128"/>
          <a:ea typeface="メイリオ" panose="020B0604030504040204" pitchFamily="50" charset="-128"/>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メイリオ" panose="020B0604030504040204" pitchFamily="50" charset="-128"/>
          <a:ea typeface="メイリオ" panose="020B0604030504040204" pitchFamily="50" charset="-128"/>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メイリオ" panose="020B0604030504040204" pitchFamily="50" charset="-128"/>
          <a:ea typeface="メイリオ" panose="020B0604030504040204" pitchFamily="50"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1B74924-68AD-4675-933F-0A4AF17782BE}"/>
              </a:ext>
            </a:extLst>
          </p:cNvPr>
          <p:cNvSpPr>
            <a:spLocks noGrp="1"/>
          </p:cNvSpPr>
          <p:nvPr>
            <p:ph type="title"/>
          </p:nvPr>
        </p:nvSpPr>
        <p:spPr>
          <a:xfrm>
            <a:off x="628650" y="268141"/>
            <a:ext cx="7886700" cy="61854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1985AEA-75DF-40AE-B566-F97F47DBDF25}"/>
              </a:ext>
            </a:extLst>
          </p:cNvPr>
          <p:cNvSpPr>
            <a:spLocks noGrp="1"/>
          </p:cNvSpPr>
          <p:nvPr>
            <p:ph type="body" idx="1"/>
          </p:nvPr>
        </p:nvSpPr>
        <p:spPr>
          <a:xfrm>
            <a:off x="628650" y="1163782"/>
            <a:ext cx="7886700" cy="5153891"/>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a:extLst>
              <a:ext uri="{FF2B5EF4-FFF2-40B4-BE49-F238E27FC236}">
                <a16:creationId xmlns:a16="http://schemas.microsoft.com/office/drawing/2014/main" id="{68FB0C23-02B9-4057-82A8-AE9AC3F7B655}"/>
              </a:ext>
            </a:extLst>
          </p:cNvPr>
          <p:cNvSpPr>
            <a:spLocks noGrp="1"/>
          </p:cNvSpPr>
          <p:nvPr>
            <p:ph type="ftr" sz="quarter" idx="3"/>
          </p:nvPr>
        </p:nvSpPr>
        <p:spPr>
          <a:xfrm>
            <a:off x="628650" y="6492874"/>
            <a:ext cx="5486400" cy="228602"/>
          </a:xfrm>
          <a:prstGeom prst="rect">
            <a:avLst/>
          </a:prstGeom>
        </p:spPr>
        <p:txBody>
          <a:bodyPr vert="horz" lIns="91440" tIns="45720" rIns="91440" bIns="45720" rtlCol="0" anchor="ctr"/>
          <a:lstStyle>
            <a:lvl1pPr algn="l">
              <a:defRPr sz="900">
                <a:solidFill>
                  <a:schemeClr val="tx1">
                    <a:tint val="75000"/>
                  </a:schemeClr>
                </a:solidFill>
                <a:latin typeface="メイリオ" panose="020B0604030504040204" pitchFamily="50" charset="-128"/>
                <a:ea typeface="メイリオ" panose="020B0604030504040204" pitchFamily="50" charset="-128"/>
              </a:defRPr>
            </a:lvl1pPr>
          </a:lstStyle>
          <a:p>
            <a:r>
              <a:rPr lang="en-US" altLang="ja-JP"/>
              <a:t>Copyright ©2019 - 2024 Current Color Co. Ltd. All rights reserved.</a:t>
            </a:r>
            <a:endParaRPr lang="ja-JP" altLang="en-US" dirty="0"/>
          </a:p>
        </p:txBody>
      </p:sp>
      <p:sp>
        <p:nvSpPr>
          <p:cNvPr id="6" name="スライド番号プレースホルダー 5">
            <a:extLst>
              <a:ext uri="{FF2B5EF4-FFF2-40B4-BE49-F238E27FC236}">
                <a16:creationId xmlns:a16="http://schemas.microsoft.com/office/drawing/2014/main" id="{A8E14044-9BF7-48BE-B8AB-DF15A885BDB0}"/>
              </a:ext>
            </a:extLst>
          </p:cNvPr>
          <p:cNvSpPr>
            <a:spLocks noGrp="1"/>
          </p:cNvSpPr>
          <p:nvPr>
            <p:ph type="sldNum" sz="quarter" idx="4"/>
          </p:nvPr>
        </p:nvSpPr>
        <p:spPr>
          <a:xfrm>
            <a:off x="6457950" y="6492874"/>
            <a:ext cx="2057400" cy="228602"/>
          </a:xfrm>
          <a:prstGeom prst="rect">
            <a:avLst/>
          </a:prstGeom>
        </p:spPr>
        <p:txBody>
          <a:bodyPr vert="horz" lIns="91440" tIns="45720" rIns="91440" bIns="45720" rtlCol="0" anchor="ctr"/>
          <a:lstStyle>
            <a:lvl1pPr algn="r">
              <a:defRPr sz="900">
                <a:solidFill>
                  <a:schemeClr val="tx1">
                    <a:tint val="75000"/>
                  </a:schemeClr>
                </a:solidFill>
                <a:latin typeface="メイリオ" panose="020B0604030504040204" pitchFamily="50" charset="-128"/>
                <a:ea typeface="メイリオ" panose="020B0604030504040204" pitchFamily="50" charset="-128"/>
              </a:defRPr>
            </a:lvl1pPr>
          </a:lstStyle>
          <a:p>
            <a:fld id="{F7C12960-C60D-4B23-8BE8-BDC603B2ADA2}" type="slidenum">
              <a:rPr lang="ja-JP" altLang="en-US" smtClean="0"/>
              <a:pPr/>
              <a:t>‹#›</a:t>
            </a:fld>
            <a:endParaRPr lang="ja-JP" altLang="en-US"/>
          </a:p>
        </p:txBody>
      </p:sp>
    </p:spTree>
    <p:extLst>
      <p:ext uri="{BB962C8B-B14F-4D97-AF65-F5344CB8AC3E}">
        <p14:creationId xmlns:p14="http://schemas.microsoft.com/office/powerpoint/2010/main" val="172751991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Lst>
  <p:hf hdr="0" dt="0"/>
  <p:txStyles>
    <p:titleStyle>
      <a:lvl1pPr algn="l" defTabSz="685800" rtl="0" eaLnBrk="1" latinLnBrk="0" hangingPunct="1">
        <a:lnSpc>
          <a:spcPct val="90000"/>
        </a:lnSpc>
        <a:spcBef>
          <a:spcPct val="0"/>
        </a:spcBef>
        <a:buNone/>
        <a:defRPr kumimoji="1" sz="3300" kern="1200">
          <a:solidFill>
            <a:schemeClr val="tx1"/>
          </a:solidFill>
          <a:latin typeface="メイリオ" panose="020B0604030504040204" pitchFamily="50" charset="-128"/>
          <a:ea typeface="メイリオ" panose="020B0604030504040204" pitchFamily="50" charset="-128"/>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メイリオ" panose="020B0604030504040204" pitchFamily="50" charset="-128"/>
          <a:ea typeface="メイリオ" panose="020B0604030504040204" pitchFamily="50" charset="-128"/>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メイリオ" panose="020B0604030504040204" pitchFamily="50" charset="-128"/>
          <a:ea typeface="メイリオ" panose="020B0604030504040204" pitchFamily="50" charset="-128"/>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メイリオ" panose="020B0604030504040204" pitchFamily="50" charset="-128"/>
          <a:ea typeface="メイリオ" panose="020B0604030504040204" pitchFamily="50" charset="-128"/>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メイリオ" panose="020B0604030504040204" pitchFamily="50" charset="-128"/>
          <a:ea typeface="メイリオ" panose="020B0604030504040204" pitchFamily="50"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626839-9A3A-45A8-8BAF-4B5CCECA9647}"/>
              </a:ext>
            </a:extLst>
          </p:cNvPr>
          <p:cNvSpPr>
            <a:spLocks noGrp="1"/>
          </p:cNvSpPr>
          <p:nvPr>
            <p:ph type="ctrTitle"/>
          </p:nvPr>
        </p:nvSpPr>
        <p:spPr>
          <a:xfrm>
            <a:off x="1143000" y="2403834"/>
            <a:ext cx="6858000" cy="1383205"/>
          </a:xfrm>
        </p:spPr>
        <p:txBody>
          <a:bodyPr/>
          <a:lstStyle/>
          <a:p>
            <a:r>
              <a:rPr kumimoji="1" lang="ja-JP" altLang="en-US" sz="4000" dirty="0"/>
              <a:t>プロセス改善７ステップ</a:t>
            </a:r>
            <a:br>
              <a:rPr kumimoji="1" lang="en-US" altLang="ja-JP" sz="4000" dirty="0"/>
            </a:br>
            <a:r>
              <a:rPr kumimoji="1" lang="ja-JP" altLang="en-US" sz="4000" dirty="0"/>
              <a:t>テンプレート</a:t>
            </a:r>
            <a:endParaRPr kumimoji="1" lang="ja-JP" altLang="en-US" dirty="0"/>
          </a:p>
        </p:txBody>
      </p:sp>
      <p:sp>
        <p:nvSpPr>
          <p:cNvPr id="3" name="字幕 2">
            <a:extLst>
              <a:ext uri="{FF2B5EF4-FFF2-40B4-BE49-F238E27FC236}">
                <a16:creationId xmlns:a16="http://schemas.microsoft.com/office/drawing/2014/main" id="{8EC778B3-7330-47EC-8FA3-A4FF79EC40A0}"/>
              </a:ext>
            </a:extLst>
          </p:cNvPr>
          <p:cNvSpPr>
            <a:spLocks noGrp="1"/>
          </p:cNvSpPr>
          <p:nvPr>
            <p:ph type="subTitle" idx="1"/>
          </p:nvPr>
        </p:nvSpPr>
        <p:spPr>
          <a:xfrm>
            <a:off x="1143000" y="4182172"/>
            <a:ext cx="6858000" cy="919948"/>
          </a:xfrm>
        </p:spPr>
        <p:txBody>
          <a:bodyPr/>
          <a:lstStyle/>
          <a:p>
            <a:r>
              <a:rPr kumimoji="1" lang="ja-JP" altLang="en-US" dirty="0"/>
              <a:t>株式会社カレントカラー</a:t>
            </a:r>
            <a:endParaRPr lang="en-US" altLang="ja-JP" dirty="0"/>
          </a:p>
        </p:txBody>
      </p:sp>
      <p:pic>
        <p:nvPicPr>
          <p:cNvPr id="8" name="図 7" descr="アイコン&#10;&#10;自動的に生成された説明">
            <a:extLst>
              <a:ext uri="{FF2B5EF4-FFF2-40B4-BE49-F238E27FC236}">
                <a16:creationId xmlns:a16="http://schemas.microsoft.com/office/drawing/2014/main" id="{E6778F46-CD68-0088-A276-94AFAEB4EC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3889" y="1003498"/>
            <a:ext cx="796222" cy="719334"/>
          </a:xfrm>
          <a:prstGeom prst="rect">
            <a:avLst/>
          </a:prstGeom>
        </p:spPr>
      </p:pic>
    </p:spTree>
    <p:extLst>
      <p:ext uri="{BB962C8B-B14F-4D97-AF65-F5344CB8AC3E}">
        <p14:creationId xmlns:p14="http://schemas.microsoft.com/office/powerpoint/2010/main" val="178877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7BDE4-ACB9-62A6-D6CD-C40BA4028677}"/>
            </a:ext>
          </a:extLst>
        </p:cNvPr>
        <p:cNvGrpSpPr/>
        <p:nvPr/>
      </p:nvGrpSpPr>
      <p:grpSpPr>
        <a:xfrm>
          <a:off x="0" y="0"/>
          <a:ext cx="0" cy="0"/>
          <a:chOff x="0" y="0"/>
          <a:chExt cx="0" cy="0"/>
        </a:xfrm>
      </p:grpSpPr>
      <p:sp>
        <p:nvSpPr>
          <p:cNvPr id="13" name="タイトル 1">
            <a:extLst>
              <a:ext uri="{FF2B5EF4-FFF2-40B4-BE49-F238E27FC236}">
                <a16:creationId xmlns:a16="http://schemas.microsoft.com/office/drawing/2014/main" id="{BA7DA5FA-0323-68B1-CC20-10F475CD1C78}"/>
              </a:ext>
            </a:extLst>
          </p:cNvPr>
          <p:cNvSpPr>
            <a:spLocks noGrp="1"/>
          </p:cNvSpPr>
          <p:nvPr>
            <p:ph type="title"/>
          </p:nvPr>
        </p:nvSpPr>
        <p:spPr/>
        <p:txBody>
          <a:bodyPr>
            <a:noAutofit/>
          </a:bodyPr>
          <a:lstStyle/>
          <a:p>
            <a:r>
              <a:rPr lang="ja-JP" altLang="en-US" sz="3600" b="1" dirty="0"/>
              <a:t>採点表</a:t>
            </a:r>
            <a:endParaRPr kumimoji="1" lang="ja-JP" altLang="en-US" sz="3600" b="1" dirty="0"/>
          </a:p>
        </p:txBody>
      </p:sp>
      <p:sp>
        <p:nvSpPr>
          <p:cNvPr id="4" name="フッター プレースホルダー 3">
            <a:extLst>
              <a:ext uri="{FF2B5EF4-FFF2-40B4-BE49-F238E27FC236}">
                <a16:creationId xmlns:a16="http://schemas.microsoft.com/office/drawing/2014/main" id="{45B65FA5-0883-1BC9-3ADF-AA3E3F251060}"/>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dirty="0"/>
          </a:p>
        </p:txBody>
      </p:sp>
      <p:sp>
        <p:nvSpPr>
          <p:cNvPr id="5" name="スライド番号プレースホルダー 4">
            <a:extLst>
              <a:ext uri="{FF2B5EF4-FFF2-40B4-BE49-F238E27FC236}">
                <a16:creationId xmlns:a16="http://schemas.microsoft.com/office/drawing/2014/main" id="{68FF71BC-FA27-E762-2756-69812C93E59C}"/>
              </a:ext>
            </a:extLst>
          </p:cNvPr>
          <p:cNvSpPr>
            <a:spLocks noGrp="1"/>
          </p:cNvSpPr>
          <p:nvPr>
            <p:ph type="sldNum" sz="quarter" idx="12"/>
          </p:nvPr>
        </p:nvSpPr>
        <p:spPr/>
        <p:txBody>
          <a:bodyPr/>
          <a:lstStyle/>
          <a:p>
            <a:fld id="{F7C12960-C60D-4B23-8BE8-BDC603B2ADA2}" type="slidenum">
              <a:rPr kumimoji="1" lang="ja-JP" altLang="en-US" smtClean="0"/>
              <a:t>10</a:t>
            </a:fld>
            <a:endParaRPr kumimoji="1" lang="ja-JP" altLang="en-US"/>
          </a:p>
        </p:txBody>
      </p:sp>
      <p:sp>
        <p:nvSpPr>
          <p:cNvPr id="6" name="ホームベース 8">
            <a:extLst>
              <a:ext uri="{FF2B5EF4-FFF2-40B4-BE49-F238E27FC236}">
                <a16:creationId xmlns:a16="http://schemas.microsoft.com/office/drawing/2014/main" id="{62FD4A69-1D59-6E39-CE01-44F916A7B349}"/>
              </a:ext>
            </a:extLst>
          </p:cNvPr>
          <p:cNvSpPr/>
          <p:nvPr/>
        </p:nvSpPr>
        <p:spPr bwMode="auto">
          <a:xfrm>
            <a:off x="6324202" y="445388"/>
            <a:ext cx="366492"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定</a:t>
            </a:r>
          </a:p>
        </p:txBody>
      </p:sp>
      <p:sp>
        <p:nvSpPr>
          <p:cNvPr id="7" name="ホームベース 9">
            <a:extLst>
              <a:ext uri="{FF2B5EF4-FFF2-40B4-BE49-F238E27FC236}">
                <a16:creationId xmlns:a16="http://schemas.microsoft.com/office/drawing/2014/main" id="{445F1472-7FAC-8ECC-2F17-9D05F033C8B0}"/>
              </a:ext>
            </a:extLst>
          </p:cNvPr>
          <p:cNvSpPr/>
          <p:nvPr/>
        </p:nvSpPr>
        <p:spPr bwMode="auto">
          <a:xfrm>
            <a:off x="6689597" y="445388"/>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視</a:t>
            </a:r>
          </a:p>
        </p:txBody>
      </p:sp>
      <p:sp>
        <p:nvSpPr>
          <p:cNvPr id="8" name="ホームベース 9">
            <a:extLst>
              <a:ext uri="{FF2B5EF4-FFF2-40B4-BE49-F238E27FC236}">
                <a16:creationId xmlns:a16="http://schemas.microsoft.com/office/drawing/2014/main" id="{8EA05634-E49F-6D7D-46E3-22F0854B57ED}"/>
              </a:ext>
            </a:extLst>
          </p:cNvPr>
          <p:cNvSpPr/>
          <p:nvPr/>
        </p:nvSpPr>
        <p:spPr bwMode="auto">
          <a:xfrm>
            <a:off x="7082341"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9" name="ホームベース 9">
            <a:extLst>
              <a:ext uri="{FF2B5EF4-FFF2-40B4-BE49-F238E27FC236}">
                <a16:creationId xmlns:a16="http://schemas.microsoft.com/office/drawing/2014/main" id="{D3D6006E-8D12-7887-DF35-F3B222E54C0C}"/>
              </a:ext>
            </a:extLst>
          </p:cNvPr>
          <p:cNvSpPr/>
          <p:nvPr/>
        </p:nvSpPr>
        <p:spPr bwMode="auto">
          <a:xfrm>
            <a:off x="7475085"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分</a:t>
            </a:r>
          </a:p>
        </p:txBody>
      </p:sp>
      <p:sp>
        <p:nvSpPr>
          <p:cNvPr id="10" name="ホームベース 9">
            <a:extLst>
              <a:ext uri="{FF2B5EF4-FFF2-40B4-BE49-F238E27FC236}">
                <a16:creationId xmlns:a16="http://schemas.microsoft.com/office/drawing/2014/main" id="{9D68C908-0245-07C0-3A8F-63F7A08CA0E3}"/>
              </a:ext>
            </a:extLst>
          </p:cNvPr>
          <p:cNvSpPr/>
          <p:nvPr/>
        </p:nvSpPr>
        <p:spPr bwMode="auto">
          <a:xfrm>
            <a:off x="7867829" y="444144"/>
            <a:ext cx="393841" cy="343844"/>
          </a:xfrm>
          <a:prstGeom prst="homePlate">
            <a:avLst>
              <a:gd name="adj" fmla="val 38095"/>
            </a:avLst>
          </a:prstGeom>
          <a:solidFill>
            <a:schemeClr val="tx1"/>
          </a:solidFill>
          <a:ln w="38100">
            <a:solidFill>
              <a:schemeClr val="tx1"/>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bg1"/>
                </a:solidFill>
                <a:latin typeface="メイリオ" panose="020B0604030504040204" pitchFamily="50" charset="-128"/>
                <a:ea typeface="メイリオ" panose="020B0604030504040204" pitchFamily="50" charset="-128"/>
              </a:rPr>
              <a:t>改</a:t>
            </a:r>
          </a:p>
        </p:txBody>
      </p:sp>
      <p:sp>
        <p:nvSpPr>
          <p:cNvPr id="11" name="ホームベース 9">
            <a:extLst>
              <a:ext uri="{FF2B5EF4-FFF2-40B4-BE49-F238E27FC236}">
                <a16:creationId xmlns:a16="http://schemas.microsoft.com/office/drawing/2014/main" id="{86A26A0F-DC99-0788-3158-168E84424400}"/>
              </a:ext>
            </a:extLst>
          </p:cNvPr>
          <p:cNvSpPr/>
          <p:nvPr/>
        </p:nvSpPr>
        <p:spPr bwMode="auto">
          <a:xfrm>
            <a:off x="8260573"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12" name="ホームベース 9">
            <a:extLst>
              <a:ext uri="{FF2B5EF4-FFF2-40B4-BE49-F238E27FC236}">
                <a16:creationId xmlns:a16="http://schemas.microsoft.com/office/drawing/2014/main" id="{98963239-F072-2222-3BBA-5911640BA868}"/>
              </a:ext>
            </a:extLst>
          </p:cNvPr>
          <p:cNvSpPr/>
          <p:nvPr/>
        </p:nvSpPr>
        <p:spPr bwMode="auto">
          <a:xfrm>
            <a:off x="8653317"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着</a:t>
            </a:r>
          </a:p>
        </p:txBody>
      </p:sp>
      <p:graphicFrame>
        <p:nvGraphicFramePr>
          <p:cNvPr id="14" name="表 13">
            <a:extLst>
              <a:ext uri="{FF2B5EF4-FFF2-40B4-BE49-F238E27FC236}">
                <a16:creationId xmlns:a16="http://schemas.microsoft.com/office/drawing/2014/main" id="{899A8A7D-0E28-D77C-F42D-7747209861F2}"/>
              </a:ext>
            </a:extLst>
          </p:cNvPr>
          <p:cNvGraphicFramePr>
            <a:graphicFrameLocks noGrp="1"/>
          </p:cNvGraphicFramePr>
          <p:nvPr>
            <p:extLst>
              <p:ext uri="{D42A27DB-BD31-4B8C-83A1-F6EECF244321}">
                <p14:modId xmlns:p14="http://schemas.microsoft.com/office/powerpoint/2010/main" val="553332800"/>
              </p:ext>
            </p:extLst>
          </p:nvPr>
        </p:nvGraphicFramePr>
        <p:xfrm>
          <a:off x="704850" y="1200885"/>
          <a:ext cx="7442389" cy="5198609"/>
        </p:xfrm>
        <a:graphic>
          <a:graphicData uri="http://schemas.openxmlformats.org/drawingml/2006/table">
            <a:tbl>
              <a:tblPr firstRow="1" bandRow="1"/>
              <a:tblGrid>
                <a:gridCol w="1960667">
                  <a:extLst>
                    <a:ext uri="{9D8B030D-6E8A-4147-A177-3AD203B41FA5}">
                      <a16:colId xmlns:a16="http://schemas.microsoft.com/office/drawing/2014/main" val="956251133"/>
                    </a:ext>
                  </a:extLst>
                </a:gridCol>
                <a:gridCol w="721469">
                  <a:extLst>
                    <a:ext uri="{9D8B030D-6E8A-4147-A177-3AD203B41FA5}">
                      <a16:colId xmlns:a16="http://schemas.microsoft.com/office/drawing/2014/main" val="3171398345"/>
                    </a:ext>
                  </a:extLst>
                </a:gridCol>
                <a:gridCol w="944386">
                  <a:extLst>
                    <a:ext uri="{9D8B030D-6E8A-4147-A177-3AD203B41FA5}">
                      <a16:colId xmlns:a16="http://schemas.microsoft.com/office/drawing/2014/main" val="333777117"/>
                    </a:ext>
                  </a:extLst>
                </a:gridCol>
                <a:gridCol w="883818">
                  <a:extLst>
                    <a:ext uri="{9D8B030D-6E8A-4147-A177-3AD203B41FA5}">
                      <a16:colId xmlns:a16="http://schemas.microsoft.com/office/drawing/2014/main" val="2267884525"/>
                    </a:ext>
                  </a:extLst>
                </a:gridCol>
                <a:gridCol w="883818">
                  <a:extLst>
                    <a:ext uri="{9D8B030D-6E8A-4147-A177-3AD203B41FA5}">
                      <a16:colId xmlns:a16="http://schemas.microsoft.com/office/drawing/2014/main" val="2909735775"/>
                    </a:ext>
                  </a:extLst>
                </a:gridCol>
                <a:gridCol w="820343">
                  <a:extLst>
                    <a:ext uri="{9D8B030D-6E8A-4147-A177-3AD203B41FA5}">
                      <a16:colId xmlns:a16="http://schemas.microsoft.com/office/drawing/2014/main" val="287846469"/>
                    </a:ext>
                  </a:extLst>
                </a:gridCol>
                <a:gridCol w="613944">
                  <a:extLst>
                    <a:ext uri="{9D8B030D-6E8A-4147-A177-3AD203B41FA5}">
                      <a16:colId xmlns:a16="http://schemas.microsoft.com/office/drawing/2014/main" val="2951662288"/>
                    </a:ext>
                  </a:extLst>
                </a:gridCol>
                <a:gridCol w="613944">
                  <a:extLst>
                    <a:ext uri="{9D8B030D-6E8A-4147-A177-3AD203B41FA5}">
                      <a16:colId xmlns:a16="http://schemas.microsoft.com/office/drawing/2014/main" val="3596692248"/>
                    </a:ext>
                  </a:extLst>
                </a:gridCol>
              </a:tblGrid>
              <a:tr h="314719">
                <a:tc gridSpan="8">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800" dirty="0">
                          <a:solidFill>
                            <a:schemeClr val="tx1">
                              <a:lumMod val="75000"/>
                              <a:lumOff val="25000"/>
                            </a:schemeClr>
                          </a:solidFill>
                          <a:latin typeface="メイリオ" panose="020B0604030504040204" pitchFamily="50" charset="-128"/>
                          <a:ea typeface="メイリオ" panose="020B0604030504040204" pitchFamily="50" charset="-128"/>
                        </a:rPr>
                        <a:t>阻害要因〇〇を改善する施策案</a:t>
                      </a:r>
                    </a:p>
                  </a:txBody>
                  <a:tcPr marB="0" anchor="ctr">
                    <a:lnL w="12700" cap="flat" cmpd="sng" algn="ctr">
                      <a:solidFill>
                        <a:schemeClr val="tx1"/>
                      </a:solidFill>
                      <a:prstDash val="solid"/>
                      <a:round/>
                      <a:headEnd type="none" w="med" len="med"/>
                      <a:tailEnd type="none" w="med" len="med"/>
                    </a:lnL>
                    <a:lnR w="12700" cmpd="sng">
                      <a:solidFill>
                        <a:sysClr val="windowText" lastClr="000000"/>
                      </a:solidFill>
                    </a:lnR>
                    <a:lnB w="12700" cap="flat" cmpd="sng" algn="ctr">
                      <a:solidFill>
                        <a:sysClr val="windowText" lastClr="000000"/>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85000"/>
                      </a:schemeClr>
                    </a:solidFill>
                  </a:tcPr>
                </a:tc>
                <a:tc hMerge="1">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lumMod val="85000"/>
                      </a:schemeClr>
                    </a:solidFill>
                  </a:tcPr>
                </a:tc>
                <a:tc hMerge="1">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lumMod val="85000"/>
                      </a:schemeClr>
                    </a:solidFill>
                  </a:tcPr>
                </a:tc>
                <a:tc hMerge="1">
                  <a:txBody>
                    <a:bodyPr/>
                    <a:lstStyle/>
                    <a:p>
                      <a:pPr algn="ctr"/>
                      <a:endParaRPr kumimoji="1" lang="ja-JP" altLang="en-US" sz="1800" dirty="0">
                        <a:latin typeface="メイリオ" panose="020B0604030504040204" pitchFamily="50" charset="-128"/>
                        <a:ea typeface="メイリオ" panose="020B0604030504040204" pitchFamily="50" charset="-128"/>
                      </a:endParaRPr>
                    </a:p>
                  </a:txBody>
                  <a:tcPr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B w="12700" cmpd="sng">
                      <a:solidFill>
                        <a:sysClr val="windowText" lastClr="000000"/>
                      </a:solidFill>
                    </a:lnB>
                    <a:lnTlToBr w="12700" cmpd="sng">
                      <a:noFill/>
                      <a:prstDash val="solid"/>
                    </a:lnTlToBr>
                    <a:lnBlToTr w="12700" cmpd="sng">
                      <a:noFill/>
                      <a:prstDash val="solid"/>
                    </a:lnBlToTr>
                    <a:noFill/>
                  </a:tcPr>
                </a:tc>
                <a:tc hMerge="1">
                  <a:txBody>
                    <a:bodyPr/>
                    <a:lstStyle/>
                    <a:p>
                      <a:pPr algn="ctr"/>
                      <a:endParaRPr kumimoji="1" lang="ja-JP" altLang="en-US" sz="1800" dirty="0">
                        <a:latin typeface="メイリオ" panose="020B0604030504040204" pitchFamily="50" charset="-128"/>
                        <a:ea typeface="メイリオ" panose="020B0604030504040204" pitchFamily="50" charset="-128"/>
                      </a:endParaRPr>
                    </a:p>
                  </a:txBody>
                  <a:tcPr anchor="b">
                    <a:lnL w="12700" cap="flat" cmpd="sng" algn="ctr">
                      <a:solidFill>
                        <a:sysClr val="windowText" lastClr="000000"/>
                      </a:solidFill>
                      <a:prstDash val="solid"/>
                      <a:round/>
                      <a:headEnd type="none" w="med" len="med"/>
                      <a:tailEnd type="none" w="med" len="med"/>
                    </a:lnL>
                    <a:lnR w="12700" cmpd="sng">
                      <a:solidFill>
                        <a:sysClr val="windowText" lastClr="000000"/>
                      </a:solidFill>
                    </a:lnR>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864242"/>
                  </a:ext>
                </a:extLst>
              </a:tr>
              <a:tr h="518337">
                <a:tc rowSpan="2">
                  <a:txBody>
                    <a:bodyPr/>
                    <a:lstStyle/>
                    <a:p>
                      <a:pPr algn="ctr"/>
                      <a:r>
                        <a:rPr kumimoji="1" lang="ja-JP" altLang="en-US" sz="1800" dirty="0">
                          <a:latin typeface="メイリオ" panose="020B0604030504040204" pitchFamily="50" charset="-128"/>
                          <a:ea typeface="メイリオ" panose="020B0604030504040204" pitchFamily="50" charset="-128"/>
                        </a:rPr>
                        <a:t>施策</a:t>
                      </a:r>
                      <a:endParaRPr kumimoji="1" lang="en-US" altLang="ja-JP" sz="1800" dirty="0">
                        <a:latin typeface="メイリオ" panose="020B0604030504040204" pitchFamily="50" charset="-128"/>
                        <a:ea typeface="メイリオ" panose="020B0604030504040204" pitchFamily="50" charset="-128"/>
                      </a:endParaRPr>
                    </a:p>
                    <a:p>
                      <a:pPr algn="ctr"/>
                      <a:r>
                        <a:rPr kumimoji="1" lang="ja-JP" altLang="en-US" sz="1800" dirty="0">
                          <a:latin typeface="メイリオ" panose="020B0604030504040204" pitchFamily="50" charset="-128"/>
                          <a:ea typeface="メイリオ" panose="020B0604030504040204" pitchFamily="50" charset="-128"/>
                        </a:rPr>
                        <a:t>候補</a:t>
                      </a:r>
                    </a:p>
                  </a:txBody>
                  <a:tcPr anchor="ctr">
                    <a:lnL w="12700" cap="flat" cmpd="sng" algn="ctr">
                      <a:solidFill>
                        <a:schemeClr val="tx1"/>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95000"/>
                      </a:schemeClr>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採点</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基準</a:t>
                      </a:r>
                    </a:p>
                  </a:txBody>
                  <a:tcPr anchor="ctr">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lumMod val="85000"/>
                      </a:schemeClr>
                    </a:solid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lumMod val="85000"/>
                      </a:schemeClr>
                    </a:solidFill>
                  </a:tcPr>
                </a:tc>
                <a:tc>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lumMod val="85000"/>
                      </a:schemeClr>
                    </a:solidFill>
                  </a:tcPr>
                </a:tc>
                <a:tc rowSpan="2">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pPr algn="ctr"/>
                      <a:r>
                        <a:rPr kumimoji="1" lang="ja-JP" altLang="en-US" sz="1800" dirty="0">
                          <a:latin typeface="メイリオ" panose="020B0604030504040204" pitchFamily="50" charset="-128"/>
                          <a:ea typeface="メイリオ" panose="020B0604030504040204" pitchFamily="50" charset="-128"/>
                        </a:rPr>
                        <a:t>合計</a:t>
                      </a:r>
                    </a:p>
                  </a:txBody>
                  <a:tcPr anchor="b">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rowSpan="2">
                  <a:txBody>
                    <a:bodyPr/>
                    <a:lstStyle/>
                    <a:p>
                      <a:pPr algn="ctr"/>
                      <a:r>
                        <a:rPr kumimoji="1" lang="ja-JP" altLang="en-US" sz="1800" dirty="0">
                          <a:latin typeface="メイリオ" panose="020B0604030504040204" pitchFamily="50" charset="-128"/>
                          <a:ea typeface="メイリオ" panose="020B0604030504040204" pitchFamily="50" charset="-128"/>
                        </a:rPr>
                        <a:t>採否</a:t>
                      </a:r>
                    </a:p>
                  </a:txBody>
                  <a:tcPr anchor="b">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18087604"/>
                  </a:ext>
                </a:extLst>
              </a:tr>
              <a:tr h="526358">
                <a:tc vMerge="1">
                  <a:txBody>
                    <a:bodyPr/>
                    <a:lstStyle/>
                    <a:p>
                      <a:endParaRPr kumimoji="1" lang="ja-JP" altLang="en-US"/>
                    </a:p>
                  </a:txBody>
                  <a:tcPr/>
                </a:tc>
                <a:tc>
                  <a:txBody>
                    <a:bodyPr/>
                    <a:lstStyle/>
                    <a:p>
                      <a:pPr algn="ctr"/>
                      <a:endParaRPr kumimoji="1" lang="en-US" altLang="ja-JP" sz="18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vMerge="1">
                  <a:txBody>
                    <a:bodyPr/>
                    <a:lstStyle/>
                    <a:p>
                      <a:endParaRPr kumimoji="1" lang="ja-JP" altLang="en-US"/>
                    </a:p>
                  </a:txBody>
                  <a:tcPr>
                    <a:lnL w="12700" cap="flat" cmpd="sng" algn="ctr">
                      <a:solidFill>
                        <a:sysClr val="windowText" lastClr="000000"/>
                      </a:solidFill>
                      <a:prstDash val="solid"/>
                      <a:round/>
                      <a:headEnd type="none" w="med" len="med"/>
                      <a:tailEnd type="none" w="med" len="med"/>
                    </a:lnL>
                  </a:tcPr>
                </a:tc>
                <a:tc vMerge="1">
                  <a:txBody>
                    <a:bodyPr/>
                    <a:lstStyle/>
                    <a:p>
                      <a:endParaRPr kumimoji="1" lang="ja-JP" altLang="en-US"/>
                    </a:p>
                  </a:txBody>
                  <a:tcPr/>
                </a:tc>
                <a:extLst>
                  <a:ext uri="{0D108BD9-81ED-4DB2-BD59-A6C34878D82A}">
                    <a16:rowId xmlns:a16="http://schemas.microsoft.com/office/drawing/2014/main" val="4269764917"/>
                  </a:ext>
                </a:extLst>
              </a:tr>
              <a:tr h="638979">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180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28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800" dirty="0">
                        <a:latin typeface="メイリオ" panose="020B0604030504040204" pitchFamily="50" charset="-128"/>
                        <a:ea typeface="メイリオ" panose="020B0604030504040204" pitchFamily="50" charset="-128"/>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800" dirty="0">
                        <a:latin typeface="メイリオ" panose="020B0604030504040204" pitchFamily="50" charset="-128"/>
                        <a:ea typeface="メイリオ" panose="020B0604030504040204" pitchFamily="50" charset="-128"/>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1800" dirty="0">
                        <a:latin typeface="メイリオ" panose="020B0604030504040204" pitchFamily="50" charset="-128"/>
                        <a:ea typeface="メイリオ" panose="020B0604030504040204" pitchFamily="50" charset="-128"/>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algn="ctr"/>
                      <a:endParaRPr kumimoji="1" lang="ja-JP" altLang="en-US" sz="2800" dirty="0">
                        <a:latin typeface="メイリオ" panose="020B0604030504040204" pitchFamily="50" charset="-128"/>
                        <a:ea typeface="メイリオ" panose="020B0604030504040204" pitchFamily="50" charset="-128"/>
                      </a:endParaRPr>
                    </a:p>
                  </a:txBody>
                  <a:tcPr anchor="ctr">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9293824"/>
                  </a:ext>
                </a:extLst>
              </a:tr>
              <a:tr h="638979">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1800" dirty="0">
                        <a:latin typeface="メイリオ" panose="020B0604030504040204" pitchFamily="50" charset="-128"/>
                        <a:ea typeface="メイリオ" panose="020B0604030504040204" pitchFamily="50" charset="-128"/>
                      </a:endParaRPr>
                    </a:p>
                  </a:txBody>
                  <a:tcPr>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28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80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180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algn="ctr"/>
                      <a:endParaRPr kumimoji="1" lang="ja-JP" altLang="en-US" sz="28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55563436"/>
                  </a:ext>
                </a:extLst>
              </a:tr>
              <a:tr h="638979">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1800">
                        <a:latin typeface="メイリオ" panose="020B0604030504040204" pitchFamily="50" charset="-128"/>
                        <a:ea typeface="メイリオ" panose="020B0604030504040204" pitchFamily="50" charset="-128"/>
                      </a:endParaRPr>
                    </a:p>
                  </a:txBody>
                  <a:tcPr>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28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メイリオ"/>
                          <a:ea typeface="メイリオ"/>
                        </a:defRPr>
                      </a:lvl1pPr>
                      <a:lvl2pPr marL="457200" algn="l" defTabSz="914400" rtl="0" eaLnBrk="1" latinLnBrk="0" hangingPunct="1">
                        <a:defRPr kumimoji="1" sz="1800" kern="1200">
                          <a:solidFill>
                            <a:schemeClr val="tx1"/>
                          </a:solidFill>
                          <a:latin typeface="メイリオ"/>
                          <a:ea typeface="メイリオ"/>
                        </a:defRPr>
                      </a:lvl2pPr>
                      <a:lvl3pPr marL="914400" algn="l" defTabSz="914400" rtl="0" eaLnBrk="1" latinLnBrk="0" hangingPunct="1">
                        <a:defRPr kumimoji="1" sz="1800" kern="1200">
                          <a:solidFill>
                            <a:schemeClr val="tx1"/>
                          </a:solidFill>
                          <a:latin typeface="メイリオ"/>
                          <a:ea typeface="メイリオ"/>
                        </a:defRPr>
                      </a:lvl3pPr>
                      <a:lvl4pPr marL="1371600" algn="l" defTabSz="914400" rtl="0" eaLnBrk="1" latinLnBrk="0" hangingPunct="1">
                        <a:defRPr kumimoji="1" sz="1800" kern="1200">
                          <a:solidFill>
                            <a:schemeClr val="tx1"/>
                          </a:solidFill>
                          <a:latin typeface="メイリオ"/>
                          <a:ea typeface="メイリオ"/>
                        </a:defRPr>
                      </a:lvl4pPr>
                      <a:lvl5pPr marL="1828800" algn="l" defTabSz="914400" rtl="0" eaLnBrk="1" latinLnBrk="0" hangingPunct="1">
                        <a:defRPr kumimoji="1" sz="1800" kern="1200">
                          <a:solidFill>
                            <a:schemeClr val="tx1"/>
                          </a:solidFill>
                          <a:latin typeface="メイリオ"/>
                          <a:ea typeface="メイリオ"/>
                        </a:defRPr>
                      </a:lvl5pPr>
                      <a:lvl6pPr marL="2286000" algn="l" defTabSz="914400" rtl="0" eaLnBrk="1" latinLnBrk="0" hangingPunct="1">
                        <a:defRPr kumimoji="1" sz="1800" kern="1200">
                          <a:solidFill>
                            <a:schemeClr val="tx1"/>
                          </a:solidFill>
                          <a:latin typeface="メイリオ"/>
                          <a:ea typeface="メイリオ"/>
                        </a:defRPr>
                      </a:lvl6pPr>
                      <a:lvl7pPr marL="2743200" algn="l" defTabSz="914400" rtl="0" eaLnBrk="1" latinLnBrk="0" hangingPunct="1">
                        <a:defRPr kumimoji="1" sz="1800" kern="1200">
                          <a:solidFill>
                            <a:schemeClr val="tx1"/>
                          </a:solidFill>
                          <a:latin typeface="メイリオ"/>
                          <a:ea typeface="メイリオ"/>
                        </a:defRPr>
                      </a:lvl7pPr>
                      <a:lvl8pPr marL="3200400" algn="l" defTabSz="914400" rtl="0" eaLnBrk="1" latinLnBrk="0" hangingPunct="1">
                        <a:defRPr kumimoji="1" sz="1800" kern="1200">
                          <a:solidFill>
                            <a:schemeClr val="tx1"/>
                          </a:solidFill>
                          <a:latin typeface="メイリオ"/>
                          <a:ea typeface="メイリオ"/>
                        </a:defRPr>
                      </a:lvl8pPr>
                      <a:lvl9pPr marL="3657600" algn="l" defTabSz="914400" rtl="0" eaLnBrk="1" latinLnBrk="0" hangingPunct="1">
                        <a:defRPr kumimoji="1" sz="1800" kern="1200">
                          <a:solidFill>
                            <a:schemeClr val="tx1"/>
                          </a:solidFill>
                          <a:latin typeface="メイリオ"/>
                          <a:ea typeface="メイリオ"/>
                        </a:defRPr>
                      </a:lvl9pPr>
                    </a:lstStyle>
                    <a:p>
                      <a:endParaRPr kumimoji="1" lang="ja-JP" altLang="en-US" sz="1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28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2327770"/>
                  </a:ext>
                </a:extLst>
              </a:tr>
              <a:tr h="638979">
                <a:tc>
                  <a:txBody>
                    <a:bodyPr/>
                    <a:lstStyle/>
                    <a:p>
                      <a:endParaRPr kumimoji="1" lang="ja-JP" altLang="en-US" sz="1800">
                        <a:latin typeface="メイリオ" panose="020B0604030504040204" pitchFamily="50" charset="-128"/>
                        <a:ea typeface="メイリオ" panose="020B0604030504040204" pitchFamily="50" charset="-128"/>
                      </a:endParaRPr>
                    </a:p>
                  </a:txBody>
                  <a:tcPr>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28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28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2988224"/>
                  </a:ext>
                </a:extLst>
              </a:tr>
              <a:tr h="638979">
                <a:tc>
                  <a:txBody>
                    <a:bodyPr/>
                    <a:lstStyle/>
                    <a:p>
                      <a:endParaRPr kumimoji="1" lang="ja-JP" altLang="en-US" sz="1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28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28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0129090"/>
                  </a:ext>
                </a:extLst>
              </a:tr>
              <a:tr h="638979">
                <a:tc>
                  <a:txBody>
                    <a:bodyPr/>
                    <a:lstStyle/>
                    <a:p>
                      <a:endParaRPr kumimoji="1" lang="ja-JP" altLang="en-US" sz="1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28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endParaRPr kumimoji="1" lang="ja-JP" altLang="en-US" sz="1800" dirty="0">
                        <a:latin typeface="メイリオ" panose="020B0604030504040204" pitchFamily="50" charset="-128"/>
                        <a:ea typeface="メイリオ" panose="020B0604030504040204" pitchFamily="50" charset="-128"/>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algn="ctr"/>
                      <a:endParaRPr kumimoji="1" lang="ja-JP" altLang="en-US" sz="2800" dirty="0">
                        <a:latin typeface="メイリオ" panose="020B0604030504040204" pitchFamily="50" charset="-128"/>
                        <a:ea typeface="メイリオ"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852409148"/>
                  </a:ext>
                </a:extLst>
              </a:tr>
            </a:tbl>
          </a:graphicData>
        </a:graphic>
      </p:graphicFrame>
      <p:sp>
        <p:nvSpPr>
          <p:cNvPr id="68" name="テキスト ボックス 67">
            <a:extLst>
              <a:ext uri="{FF2B5EF4-FFF2-40B4-BE49-F238E27FC236}">
                <a16:creationId xmlns:a16="http://schemas.microsoft.com/office/drawing/2014/main" id="{B3AF9C8D-8794-565F-CEA8-74B300B26C2C}"/>
              </a:ext>
            </a:extLst>
          </p:cNvPr>
          <p:cNvSpPr txBox="1"/>
          <p:nvPr/>
        </p:nvSpPr>
        <p:spPr>
          <a:xfrm>
            <a:off x="2646253" y="2296466"/>
            <a:ext cx="543739" cy="307777"/>
          </a:xfrm>
          <a:prstGeom prst="rect">
            <a:avLst/>
          </a:prstGeom>
          <a:noFill/>
        </p:spPr>
        <p:txBody>
          <a:bodyPr wrap="none" rtlCol="0">
            <a:spAutoFit/>
          </a:bodyPr>
          <a:lstStyle/>
          <a:p>
            <a:r>
              <a:rPr lang="ja-JP" altLang="en-US" sz="1400" dirty="0">
                <a:latin typeface="メイリオ" panose="020B0604030504040204" pitchFamily="50" charset="-128"/>
                <a:ea typeface="メイリオ" panose="020B0604030504040204" pitchFamily="50" charset="-128"/>
              </a:rPr>
              <a:t>必須</a:t>
            </a:r>
            <a:endParaRPr kumimoji="1" lang="ja-JP" altLang="en-US" sz="1400" dirty="0">
              <a:latin typeface="メイリオ" panose="020B0604030504040204" pitchFamily="50" charset="-128"/>
              <a:ea typeface="メイリオ" panose="020B0604030504040204" pitchFamily="50" charset="-128"/>
            </a:endParaRPr>
          </a:p>
        </p:txBody>
      </p:sp>
      <p:sp>
        <p:nvSpPr>
          <p:cNvPr id="69" name="テキスト ボックス 68">
            <a:extLst>
              <a:ext uri="{FF2B5EF4-FFF2-40B4-BE49-F238E27FC236}">
                <a16:creationId xmlns:a16="http://schemas.microsoft.com/office/drawing/2014/main" id="{0EE98917-6C09-636F-D7BE-7D8AAAF844DC}"/>
              </a:ext>
            </a:extLst>
          </p:cNvPr>
          <p:cNvSpPr txBox="1"/>
          <p:nvPr/>
        </p:nvSpPr>
        <p:spPr>
          <a:xfrm>
            <a:off x="2893793" y="2032164"/>
            <a:ext cx="543739" cy="307777"/>
          </a:xfrm>
          <a:prstGeom prst="rect">
            <a:avLst/>
          </a:prstGeom>
          <a:noFill/>
        </p:spPr>
        <p:txBody>
          <a:bodyPr wrap="none" rtlCol="0">
            <a:spAutoFit/>
          </a:bodyPr>
          <a:lstStyle/>
          <a:p>
            <a:r>
              <a:rPr lang="ja-JP" altLang="en-US" sz="1400" dirty="0">
                <a:latin typeface="メイリオ" panose="020B0604030504040204" pitchFamily="50" charset="-128"/>
                <a:ea typeface="メイリオ" panose="020B0604030504040204" pitchFamily="50" charset="-128"/>
              </a:rPr>
              <a:t>重み</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678389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848B3D-1D14-F98D-D1D3-4DDD2F223DF5}"/>
            </a:ext>
          </a:extLst>
        </p:cNvPr>
        <p:cNvGrpSpPr/>
        <p:nvPr/>
      </p:nvGrpSpPr>
      <p:grpSpPr>
        <a:xfrm>
          <a:off x="0" y="0"/>
          <a:ext cx="0" cy="0"/>
          <a:chOff x="0" y="0"/>
          <a:chExt cx="0" cy="0"/>
        </a:xfrm>
      </p:grpSpPr>
      <p:sp>
        <p:nvSpPr>
          <p:cNvPr id="13" name="タイトル 1">
            <a:extLst>
              <a:ext uri="{FF2B5EF4-FFF2-40B4-BE49-F238E27FC236}">
                <a16:creationId xmlns:a16="http://schemas.microsoft.com/office/drawing/2014/main" id="{96239FCD-B17C-C8F6-01B3-EC5364C5EF51}"/>
              </a:ext>
            </a:extLst>
          </p:cNvPr>
          <p:cNvSpPr>
            <a:spLocks noGrp="1"/>
          </p:cNvSpPr>
          <p:nvPr>
            <p:ph type="title"/>
          </p:nvPr>
        </p:nvSpPr>
        <p:spPr/>
        <p:txBody>
          <a:bodyPr>
            <a:noAutofit/>
          </a:bodyPr>
          <a:lstStyle/>
          <a:p>
            <a:r>
              <a:rPr lang="ja-JP" altLang="en-US" sz="3600" b="1" dirty="0"/>
              <a:t>アクションアイテム</a:t>
            </a:r>
            <a:endParaRPr kumimoji="1" lang="ja-JP" altLang="en-US" sz="3600" b="1" dirty="0"/>
          </a:p>
        </p:txBody>
      </p:sp>
      <p:sp>
        <p:nvSpPr>
          <p:cNvPr id="4" name="フッター プレースホルダー 3">
            <a:extLst>
              <a:ext uri="{FF2B5EF4-FFF2-40B4-BE49-F238E27FC236}">
                <a16:creationId xmlns:a16="http://schemas.microsoft.com/office/drawing/2014/main" id="{B9355E61-6FEB-4A92-06AA-0A7ECD4DB3C5}"/>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dirty="0"/>
          </a:p>
        </p:txBody>
      </p:sp>
      <p:sp>
        <p:nvSpPr>
          <p:cNvPr id="5" name="スライド番号プレースホルダー 4">
            <a:extLst>
              <a:ext uri="{FF2B5EF4-FFF2-40B4-BE49-F238E27FC236}">
                <a16:creationId xmlns:a16="http://schemas.microsoft.com/office/drawing/2014/main" id="{0D72ABC0-E2D6-EFA3-A502-A4460306595F}"/>
              </a:ext>
            </a:extLst>
          </p:cNvPr>
          <p:cNvSpPr>
            <a:spLocks noGrp="1"/>
          </p:cNvSpPr>
          <p:nvPr>
            <p:ph type="sldNum" sz="quarter" idx="12"/>
          </p:nvPr>
        </p:nvSpPr>
        <p:spPr/>
        <p:txBody>
          <a:bodyPr/>
          <a:lstStyle/>
          <a:p>
            <a:fld id="{F7C12960-C60D-4B23-8BE8-BDC603B2ADA2}" type="slidenum">
              <a:rPr kumimoji="1" lang="ja-JP" altLang="en-US" smtClean="0"/>
              <a:t>11</a:t>
            </a:fld>
            <a:endParaRPr kumimoji="1" lang="ja-JP" altLang="en-US"/>
          </a:p>
        </p:txBody>
      </p:sp>
      <p:sp>
        <p:nvSpPr>
          <p:cNvPr id="6" name="ホームベース 8">
            <a:extLst>
              <a:ext uri="{FF2B5EF4-FFF2-40B4-BE49-F238E27FC236}">
                <a16:creationId xmlns:a16="http://schemas.microsoft.com/office/drawing/2014/main" id="{5389A30D-021B-D921-5646-25FC02C507E3}"/>
              </a:ext>
            </a:extLst>
          </p:cNvPr>
          <p:cNvSpPr/>
          <p:nvPr/>
        </p:nvSpPr>
        <p:spPr bwMode="auto">
          <a:xfrm>
            <a:off x="6324202" y="445388"/>
            <a:ext cx="366492"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定</a:t>
            </a:r>
          </a:p>
        </p:txBody>
      </p:sp>
      <p:sp>
        <p:nvSpPr>
          <p:cNvPr id="7" name="ホームベース 9">
            <a:extLst>
              <a:ext uri="{FF2B5EF4-FFF2-40B4-BE49-F238E27FC236}">
                <a16:creationId xmlns:a16="http://schemas.microsoft.com/office/drawing/2014/main" id="{160C8149-C3F0-A9B7-0361-C7C64CDF68BC}"/>
              </a:ext>
            </a:extLst>
          </p:cNvPr>
          <p:cNvSpPr/>
          <p:nvPr/>
        </p:nvSpPr>
        <p:spPr bwMode="auto">
          <a:xfrm>
            <a:off x="6689597" y="445388"/>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視</a:t>
            </a:r>
          </a:p>
        </p:txBody>
      </p:sp>
      <p:sp>
        <p:nvSpPr>
          <p:cNvPr id="8" name="ホームベース 9">
            <a:extLst>
              <a:ext uri="{FF2B5EF4-FFF2-40B4-BE49-F238E27FC236}">
                <a16:creationId xmlns:a16="http://schemas.microsoft.com/office/drawing/2014/main" id="{A1755AA5-D1CC-D0C7-CF68-4DB067D54188}"/>
              </a:ext>
            </a:extLst>
          </p:cNvPr>
          <p:cNvSpPr/>
          <p:nvPr/>
        </p:nvSpPr>
        <p:spPr bwMode="auto">
          <a:xfrm>
            <a:off x="7082341"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9" name="ホームベース 9">
            <a:extLst>
              <a:ext uri="{FF2B5EF4-FFF2-40B4-BE49-F238E27FC236}">
                <a16:creationId xmlns:a16="http://schemas.microsoft.com/office/drawing/2014/main" id="{52FEC6AE-0367-F71D-1A16-55D0EF8832DE}"/>
              </a:ext>
            </a:extLst>
          </p:cNvPr>
          <p:cNvSpPr/>
          <p:nvPr/>
        </p:nvSpPr>
        <p:spPr bwMode="auto">
          <a:xfrm>
            <a:off x="7475085"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分</a:t>
            </a:r>
          </a:p>
        </p:txBody>
      </p:sp>
      <p:sp>
        <p:nvSpPr>
          <p:cNvPr id="10" name="ホームベース 9">
            <a:extLst>
              <a:ext uri="{FF2B5EF4-FFF2-40B4-BE49-F238E27FC236}">
                <a16:creationId xmlns:a16="http://schemas.microsoft.com/office/drawing/2014/main" id="{1BD2DC79-40C3-EE88-DF28-90CC32BC7016}"/>
              </a:ext>
            </a:extLst>
          </p:cNvPr>
          <p:cNvSpPr/>
          <p:nvPr/>
        </p:nvSpPr>
        <p:spPr bwMode="auto">
          <a:xfrm>
            <a:off x="7867829" y="444144"/>
            <a:ext cx="393841" cy="343844"/>
          </a:xfrm>
          <a:prstGeom prst="homePlate">
            <a:avLst>
              <a:gd name="adj" fmla="val 38095"/>
            </a:avLst>
          </a:prstGeom>
          <a:solidFill>
            <a:schemeClr val="tx1"/>
          </a:solidFill>
          <a:ln w="38100">
            <a:solidFill>
              <a:schemeClr val="tx1"/>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bg1"/>
                </a:solidFill>
                <a:latin typeface="メイリオ" panose="020B0604030504040204" pitchFamily="50" charset="-128"/>
                <a:ea typeface="メイリオ" panose="020B0604030504040204" pitchFamily="50" charset="-128"/>
              </a:rPr>
              <a:t>改</a:t>
            </a:r>
          </a:p>
        </p:txBody>
      </p:sp>
      <p:sp>
        <p:nvSpPr>
          <p:cNvPr id="11" name="ホームベース 9">
            <a:extLst>
              <a:ext uri="{FF2B5EF4-FFF2-40B4-BE49-F238E27FC236}">
                <a16:creationId xmlns:a16="http://schemas.microsoft.com/office/drawing/2014/main" id="{E3B00E9B-E5D4-A4A3-4D0C-B17E3B6B8CBE}"/>
              </a:ext>
            </a:extLst>
          </p:cNvPr>
          <p:cNvSpPr/>
          <p:nvPr/>
        </p:nvSpPr>
        <p:spPr bwMode="auto">
          <a:xfrm>
            <a:off x="8260573"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12" name="ホームベース 9">
            <a:extLst>
              <a:ext uri="{FF2B5EF4-FFF2-40B4-BE49-F238E27FC236}">
                <a16:creationId xmlns:a16="http://schemas.microsoft.com/office/drawing/2014/main" id="{B52EBE92-16AF-6F50-0213-AB9ABE5B6A15}"/>
              </a:ext>
            </a:extLst>
          </p:cNvPr>
          <p:cNvSpPr/>
          <p:nvPr/>
        </p:nvSpPr>
        <p:spPr bwMode="auto">
          <a:xfrm>
            <a:off x="8653317"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着</a:t>
            </a:r>
          </a:p>
        </p:txBody>
      </p:sp>
      <p:graphicFrame>
        <p:nvGraphicFramePr>
          <p:cNvPr id="2" name="Group 4">
            <a:extLst>
              <a:ext uri="{FF2B5EF4-FFF2-40B4-BE49-F238E27FC236}">
                <a16:creationId xmlns:a16="http://schemas.microsoft.com/office/drawing/2014/main" id="{1363666D-82B6-A820-9EDB-8CA5F9C599E7}"/>
              </a:ext>
            </a:extLst>
          </p:cNvPr>
          <p:cNvGraphicFramePr>
            <a:graphicFrameLocks noGrp="1"/>
          </p:cNvGraphicFramePr>
          <p:nvPr>
            <p:extLst>
              <p:ext uri="{D42A27DB-BD31-4B8C-83A1-F6EECF244321}">
                <p14:modId xmlns:p14="http://schemas.microsoft.com/office/powerpoint/2010/main" val="2490863871"/>
              </p:ext>
            </p:extLst>
          </p:nvPr>
        </p:nvGraphicFramePr>
        <p:xfrm>
          <a:off x="628650" y="1245580"/>
          <a:ext cx="7695991" cy="5136238"/>
        </p:xfrm>
        <a:graphic>
          <a:graphicData uri="http://schemas.openxmlformats.org/drawingml/2006/table">
            <a:tbl>
              <a:tblPr>
                <a:tableStyleId>{616DA210-FB5B-4158-B5E0-FEB733F419BA}</a:tableStyleId>
              </a:tblPr>
              <a:tblGrid>
                <a:gridCol w="403223">
                  <a:extLst>
                    <a:ext uri="{9D8B030D-6E8A-4147-A177-3AD203B41FA5}">
                      <a16:colId xmlns:a16="http://schemas.microsoft.com/office/drawing/2014/main" val="20000"/>
                    </a:ext>
                  </a:extLst>
                </a:gridCol>
                <a:gridCol w="1177927">
                  <a:extLst>
                    <a:ext uri="{9D8B030D-6E8A-4147-A177-3AD203B41FA5}">
                      <a16:colId xmlns:a16="http://schemas.microsoft.com/office/drawing/2014/main" val="20002"/>
                    </a:ext>
                  </a:extLst>
                </a:gridCol>
                <a:gridCol w="2854405">
                  <a:extLst>
                    <a:ext uri="{9D8B030D-6E8A-4147-A177-3AD203B41FA5}">
                      <a16:colId xmlns:a16="http://schemas.microsoft.com/office/drawing/2014/main" val="1217765722"/>
                    </a:ext>
                  </a:extLst>
                </a:gridCol>
                <a:gridCol w="1597891">
                  <a:extLst>
                    <a:ext uri="{9D8B030D-6E8A-4147-A177-3AD203B41FA5}">
                      <a16:colId xmlns:a16="http://schemas.microsoft.com/office/drawing/2014/main" val="20004"/>
                    </a:ext>
                  </a:extLst>
                </a:gridCol>
                <a:gridCol w="1662545">
                  <a:extLst>
                    <a:ext uri="{9D8B030D-6E8A-4147-A177-3AD203B41FA5}">
                      <a16:colId xmlns:a16="http://schemas.microsoft.com/office/drawing/2014/main" val="20005"/>
                    </a:ext>
                  </a:extLst>
                </a:gridCol>
              </a:tblGrid>
              <a:tr h="97445">
                <a:tc rowSpan="2">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1" lang="en-US" altLang="ja-JP" sz="1400" dirty="0">
                          <a:solidFill>
                            <a:schemeClr val="tx1"/>
                          </a:solidFill>
                          <a:latin typeface="メイリオ" panose="020B0604030504040204" pitchFamily="50" charset="-128"/>
                          <a:ea typeface="メイリオ" panose="020B0604030504040204" pitchFamily="50" charset="-128"/>
                        </a:rPr>
                        <a:t>#</a:t>
                      </a:r>
                      <a:endParaRPr kumimoji="1" lang="en-US" altLang="ja-JP" sz="1400" dirty="0">
                        <a:solidFill>
                          <a:schemeClr val="tx1"/>
                        </a:solidFill>
                        <a:latin typeface="メイリオ" panose="020B0604030504040204" pitchFamily="50" charset="-128"/>
                        <a:ea typeface="メイリオ" panose="020B0604030504040204" pitchFamily="50" charset="-128"/>
                        <a:cs typeface="+mn-cs"/>
                      </a:endParaRPr>
                    </a:p>
                  </a:txBody>
                  <a:tcPr marL="76199" marR="76199" marT="38099" marB="0" anchor="ctr" horzOverflow="overflow">
                    <a:solidFill>
                      <a:schemeClr val="bg1">
                        <a:lumMod val="85000"/>
                      </a:schemeClr>
                    </a:solidFill>
                  </a:tcPr>
                </a:tc>
                <a:tc gridSpan="2">
                  <a:txBody>
                    <a:bodyPr/>
                    <a:lstStyle/>
                    <a:p>
                      <a:pPr marL="0" marR="0" lvl="0" indent="0" algn="ctr" defTabSz="914400" rtl="0" eaLnBrk="1" fontAlgn="base" latinLnBrk="0" hangingPunct="1">
                        <a:lnSpc>
                          <a:spcPct val="100000"/>
                        </a:lnSpc>
                        <a:spcBef>
                          <a:spcPct val="50000"/>
                        </a:spcBef>
                        <a:spcAft>
                          <a:spcPct val="0"/>
                        </a:spcAft>
                        <a:buClr>
                          <a:srgbClr val="004880"/>
                        </a:buClr>
                        <a:buSzTx/>
                        <a:buFontTx/>
                        <a:buNone/>
                        <a:tabLst/>
                      </a:pPr>
                      <a:r>
                        <a:rPr kumimoji="1" lang="ja-JP" altLang="en-US" sz="1800" dirty="0">
                          <a:solidFill>
                            <a:schemeClr val="tx1"/>
                          </a:solidFill>
                          <a:latin typeface="メイリオ" panose="020B0604030504040204" pitchFamily="50" charset="-128"/>
                          <a:ea typeface="メイリオ" panose="020B0604030504040204" pitchFamily="50" charset="-128"/>
                          <a:cs typeface="+mn-cs"/>
                        </a:rPr>
                        <a:t>作業</a:t>
                      </a:r>
                      <a:endParaRPr kumimoji="1" lang="en-US" altLang="ja-JP" sz="1800" dirty="0">
                        <a:solidFill>
                          <a:schemeClr val="tx1"/>
                        </a:solidFill>
                        <a:latin typeface="メイリオ" panose="020B0604030504040204" pitchFamily="50" charset="-128"/>
                        <a:ea typeface="メイリオ" panose="020B0604030504040204" pitchFamily="50" charset="-128"/>
                        <a:cs typeface="+mn-cs"/>
                      </a:endParaRPr>
                    </a:p>
                  </a:txBody>
                  <a:tcPr marL="76199" marR="76199" marT="38099" marB="0" anchor="ctr" horzOverflow="overflow">
                    <a:solidFill>
                      <a:schemeClr val="bg1">
                        <a:lumMod val="85000"/>
                      </a:schemeClr>
                    </a:solidFill>
                  </a:tcPr>
                </a:tc>
                <a:tc hMerge="1">
                  <a:txBody>
                    <a:bodyPr/>
                    <a:lstStyle/>
                    <a:p>
                      <a:endParaRPr kumimoji="1" lang="ja-JP" altLang="en-US"/>
                    </a:p>
                  </a:txBody>
                  <a:tcPr/>
                </a:tc>
                <a:tc rowSpan="2">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1" lang="ja-JP" altLang="en-US" sz="1800" dirty="0">
                          <a:solidFill>
                            <a:schemeClr val="tx1"/>
                          </a:solidFill>
                          <a:latin typeface="メイリオ" panose="020B0604030504040204" pitchFamily="50" charset="-128"/>
                          <a:ea typeface="メイリオ" panose="020B0604030504040204" pitchFamily="50" charset="-128"/>
                        </a:rPr>
                        <a:t>責任者</a:t>
                      </a:r>
                      <a:endParaRPr kumimoji="1" lang="en-US" altLang="ja-JP" sz="1800" dirty="0">
                        <a:solidFill>
                          <a:schemeClr val="tx1"/>
                        </a:solidFill>
                        <a:latin typeface="メイリオ" panose="020B0604030504040204" pitchFamily="50" charset="-128"/>
                        <a:ea typeface="メイリオ" panose="020B0604030504040204" pitchFamily="50" charset="-128"/>
                        <a:cs typeface="+mn-cs"/>
                      </a:endParaRPr>
                    </a:p>
                  </a:txBody>
                  <a:tcPr marL="76199" marR="76199" marT="38099" marB="0" anchor="ctr" horzOverflow="overflow">
                    <a:solidFill>
                      <a:schemeClr val="bg1">
                        <a:lumMod val="85000"/>
                      </a:schemeClr>
                    </a:solidFill>
                  </a:tcPr>
                </a:tc>
                <a:tc rowSpan="2">
                  <a:txBody>
                    <a:bodyPr/>
                    <a:lstStyle>
                      <a:lvl1pPr marL="0" algn="l" defTabSz="914400" rtl="0" eaLnBrk="1" latinLnBrk="0" hangingPunct="1">
                        <a:lnSpc>
                          <a:spcPct val="90000"/>
                        </a:lnSpc>
                        <a:spcBef>
                          <a:spcPct val="50000"/>
                        </a:spcBef>
                        <a:buClr>
                          <a:srgbClr val="004880"/>
                        </a:buClr>
                        <a:defRPr kumimoji="1" sz="2800" kern="1200">
                          <a:solidFill>
                            <a:srgbClr val="1E4191"/>
                          </a:solidFill>
                          <a:latin typeface="Tahoma" pitchFamily="34" charset="0"/>
                          <a:ea typeface=""/>
                          <a:cs typeface="Angsana New" pitchFamily="18" charset="-34"/>
                        </a:defRPr>
                      </a:lvl1pPr>
                      <a:lvl2pPr marL="457200" algn="l" defTabSz="914400" rtl="0" eaLnBrk="1" latinLnBrk="0" hangingPunct="1">
                        <a:lnSpc>
                          <a:spcPct val="90000"/>
                        </a:lnSpc>
                        <a:spcBef>
                          <a:spcPct val="30000"/>
                        </a:spcBef>
                        <a:buClr>
                          <a:srgbClr val="004880"/>
                        </a:buClr>
                        <a:buFont typeface="Tahoma" pitchFamily="34" charset="0"/>
                        <a:defRPr kumimoji="1" sz="2800" kern="1200">
                          <a:solidFill>
                            <a:srgbClr val="1E4191"/>
                          </a:solidFill>
                          <a:latin typeface="Tahoma" pitchFamily="34" charset="0"/>
                          <a:ea typeface=""/>
                          <a:cs typeface="Angsana New" pitchFamily="18" charset="-34"/>
                        </a:defRPr>
                      </a:lvl2pPr>
                      <a:lvl3pPr marL="914400" algn="l" defTabSz="914400" rtl="0" eaLnBrk="1" latinLnBrk="0" hangingPunct="1">
                        <a:lnSpc>
                          <a:spcPct val="90000"/>
                        </a:lnSpc>
                        <a:spcBef>
                          <a:spcPct val="20000"/>
                        </a:spcBef>
                        <a:buClr>
                          <a:srgbClr val="004880"/>
                        </a:buClr>
                        <a:defRPr kumimoji="1" sz="2800" kern="1200">
                          <a:solidFill>
                            <a:srgbClr val="1E4191"/>
                          </a:solidFill>
                          <a:latin typeface="Tahoma" pitchFamily="34" charset="0"/>
                          <a:ea typeface=""/>
                          <a:cs typeface="Angsana New" pitchFamily="18" charset="-34"/>
                        </a:defRPr>
                      </a:lvl3pPr>
                      <a:lvl4pPr marL="1371600" algn="l" defTabSz="914400" rtl="0" eaLnBrk="1" latinLnBrk="0" hangingPunct="1">
                        <a:lnSpc>
                          <a:spcPct val="90000"/>
                        </a:lnSpc>
                        <a:spcBef>
                          <a:spcPct val="10000"/>
                        </a:spcBef>
                        <a:buClr>
                          <a:srgbClr val="004880"/>
                        </a:buClr>
                        <a:defRPr kumimoji="1" sz="2800" kern="1200">
                          <a:solidFill>
                            <a:srgbClr val="1E4191"/>
                          </a:solidFill>
                          <a:latin typeface="Tahoma" pitchFamily="34" charset="0"/>
                          <a:ea typeface=""/>
                          <a:cs typeface="Angsana New" pitchFamily="18" charset="-34"/>
                        </a:defRPr>
                      </a:lvl4pPr>
                      <a:lvl5pPr marL="1828800" algn="l" defTabSz="914400" rtl="0" eaLnBrk="1" latinLnBrk="0" hangingPunct="1">
                        <a:lnSpc>
                          <a:spcPct val="90000"/>
                        </a:lnSpc>
                        <a:buClr>
                          <a:srgbClr val="004880"/>
                        </a:buClr>
                        <a:defRPr kumimoji="1" sz="2800" kern="1200">
                          <a:solidFill>
                            <a:srgbClr val="1E4191"/>
                          </a:solidFill>
                          <a:latin typeface="Tahoma" pitchFamily="34" charset="0"/>
                          <a:ea typeface=""/>
                          <a:cs typeface="Angsana New" pitchFamily="18" charset="-34"/>
                        </a:defRPr>
                      </a:lvl5pPr>
                      <a:lvl6pPr marL="22860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6pPr>
                      <a:lvl7pPr marL="27432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7pPr>
                      <a:lvl8pPr marL="32004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8pPr>
                      <a:lvl9pPr marL="36576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9p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1" lang="ja-JP" altLang="en-US" sz="1800" dirty="0">
                          <a:solidFill>
                            <a:schemeClr val="tx1"/>
                          </a:solidFill>
                          <a:latin typeface="メイリオ" panose="020B0604030504040204" pitchFamily="50" charset="-128"/>
                          <a:ea typeface="メイリオ" panose="020B0604030504040204" pitchFamily="50" charset="-128"/>
                          <a:cs typeface="+mn-cs"/>
                        </a:rPr>
                        <a:t>納期</a:t>
                      </a:r>
                      <a:endParaRPr kumimoji="1" lang="en-US" altLang="ja-JP" sz="1800" dirty="0">
                        <a:solidFill>
                          <a:schemeClr val="tx1"/>
                        </a:solidFill>
                        <a:latin typeface="メイリオ" panose="020B0604030504040204" pitchFamily="50" charset="-128"/>
                        <a:ea typeface="メイリオ" panose="020B0604030504040204" pitchFamily="50" charset="-128"/>
                        <a:cs typeface="+mn-cs"/>
                      </a:endParaRPr>
                    </a:p>
                  </a:txBody>
                  <a:tcPr marL="76199" marR="76199" marT="38099" marB="0" anchor="ctr" horzOverflow="overflow">
                    <a:solidFill>
                      <a:schemeClr val="bg1">
                        <a:lumMod val="85000"/>
                      </a:schemeClr>
                    </a:solidFill>
                  </a:tcPr>
                </a:tc>
                <a:extLst>
                  <a:ext uri="{0D108BD9-81ED-4DB2-BD59-A6C34878D82A}">
                    <a16:rowId xmlns:a16="http://schemas.microsoft.com/office/drawing/2014/main" val="10000"/>
                  </a:ext>
                </a:extLst>
              </a:tr>
              <a:tr h="0">
                <a:tc vMerge="1">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1" lang="en-US" altLang="ja-JP" sz="1400" dirty="0">
                        <a:solidFill>
                          <a:schemeClr val="tx1"/>
                        </a:solidFill>
                        <a:latin typeface="メイリオ" panose="020B0604030504040204" pitchFamily="50" charset="-128"/>
                        <a:ea typeface="メイリオ" panose="020B0604030504040204" pitchFamily="50" charset="-128"/>
                        <a:cs typeface="+mn-cs"/>
                      </a:endParaRPr>
                    </a:p>
                  </a:txBody>
                  <a:tcPr marL="76199" marR="76199" marT="38099" marB="0" anchor="ctr" horzOverflow="overflow">
                    <a:solidFill>
                      <a:schemeClr val="bg1">
                        <a:lumMod val="85000"/>
                      </a:schemeClr>
                    </a:solidFill>
                  </a:tcPr>
                </a:tc>
                <a:tc>
                  <a:txBody>
                    <a:bodyPr/>
                    <a:lstStyle/>
                    <a:p>
                      <a:pPr marL="0" marR="0" lvl="0" indent="0" algn="ctr" defTabSz="914400" rtl="0" eaLnBrk="1" fontAlgn="base" latinLnBrk="0" hangingPunct="1">
                        <a:lnSpc>
                          <a:spcPct val="100000"/>
                        </a:lnSpc>
                        <a:spcBef>
                          <a:spcPct val="50000"/>
                        </a:spcBef>
                        <a:spcAft>
                          <a:spcPct val="0"/>
                        </a:spcAft>
                        <a:buClr>
                          <a:srgbClr val="004880"/>
                        </a:buClr>
                        <a:buSzTx/>
                        <a:buFontTx/>
                        <a:buNone/>
                        <a:tabLst/>
                      </a:pPr>
                      <a:r>
                        <a:rPr kumimoji="1" lang="ja-JP" altLang="en-US" sz="1800" dirty="0">
                          <a:solidFill>
                            <a:schemeClr val="tx1"/>
                          </a:solidFill>
                          <a:latin typeface="メイリオ" panose="020B0604030504040204" pitchFamily="50" charset="-128"/>
                          <a:ea typeface="メイリオ" panose="020B0604030504040204" pitchFamily="50" charset="-128"/>
                          <a:cs typeface="+mn-cs"/>
                        </a:rPr>
                        <a:t>分類</a:t>
                      </a:r>
                      <a:endParaRPr kumimoji="1" lang="en-US" altLang="ja-JP" sz="1800" dirty="0">
                        <a:solidFill>
                          <a:schemeClr val="tx1"/>
                        </a:solidFill>
                        <a:latin typeface="メイリオ" panose="020B0604030504040204" pitchFamily="50" charset="-128"/>
                        <a:ea typeface="メイリオ" panose="020B0604030504040204" pitchFamily="50" charset="-128"/>
                        <a:cs typeface="+mn-cs"/>
                      </a:endParaRPr>
                    </a:p>
                  </a:txBody>
                  <a:tcPr marL="76199" marR="76199" marT="38099" marB="0" anchor="ctr" horzOverflow="overflow">
                    <a:solidFill>
                      <a:schemeClr val="bg1">
                        <a:lumMod val="95000"/>
                      </a:schemeClr>
                    </a:solidFill>
                  </a:tcPr>
                </a:tc>
                <a:tc>
                  <a:txBody>
                    <a:bodyPr/>
                    <a:lstStyle/>
                    <a:p>
                      <a:pPr marL="0" marR="0" lvl="0" indent="0" algn="ctr" defTabSz="914400" rtl="0" eaLnBrk="1" fontAlgn="base" latinLnBrk="0" hangingPunct="1">
                        <a:lnSpc>
                          <a:spcPct val="100000"/>
                        </a:lnSpc>
                        <a:spcBef>
                          <a:spcPct val="50000"/>
                        </a:spcBef>
                        <a:spcAft>
                          <a:spcPct val="0"/>
                        </a:spcAft>
                        <a:buClr>
                          <a:srgbClr val="004880"/>
                        </a:buClr>
                        <a:buSzTx/>
                        <a:buFontTx/>
                        <a:buNone/>
                        <a:tabLst/>
                      </a:pPr>
                      <a:r>
                        <a:rPr kumimoji="1" lang="ja-JP" altLang="en-US" sz="1800" dirty="0">
                          <a:solidFill>
                            <a:schemeClr val="tx1"/>
                          </a:solidFill>
                          <a:latin typeface="メイリオ" panose="020B0604030504040204" pitchFamily="50" charset="-128"/>
                          <a:ea typeface="メイリオ" panose="020B0604030504040204" pitchFamily="50" charset="-128"/>
                          <a:cs typeface="+mn-cs"/>
                        </a:rPr>
                        <a:t>詳細</a:t>
                      </a:r>
                      <a:endParaRPr kumimoji="1" lang="en-US" altLang="ja-JP" sz="1800" dirty="0">
                        <a:solidFill>
                          <a:schemeClr val="tx1"/>
                        </a:solidFill>
                        <a:latin typeface="メイリオ" panose="020B0604030504040204" pitchFamily="50" charset="-128"/>
                        <a:ea typeface="メイリオ" panose="020B0604030504040204" pitchFamily="50" charset="-128"/>
                        <a:cs typeface="+mn-cs"/>
                      </a:endParaRPr>
                    </a:p>
                  </a:txBody>
                  <a:tcPr marL="76199" marR="76199" marT="38099" marB="0" anchor="ctr" horzOverflow="overflow">
                    <a:solidFill>
                      <a:schemeClr val="bg1">
                        <a:lumMod val="95000"/>
                      </a:schemeClr>
                    </a:solidFill>
                  </a:tcPr>
                </a:tc>
                <a:tc vMerge="1">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1" lang="en-US" altLang="ja-JP" sz="1800" dirty="0">
                        <a:solidFill>
                          <a:schemeClr val="tx1"/>
                        </a:solidFill>
                        <a:latin typeface="メイリオ" panose="020B0604030504040204" pitchFamily="50" charset="-128"/>
                        <a:ea typeface="メイリオ" panose="020B0604030504040204" pitchFamily="50" charset="-128"/>
                        <a:cs typeface="+mn-cs"/>
                      </a:endParaRPr>
                    </a:p>
                  </a:txBody>
                  <a:tcPr marL="76199" marR="76199" marT="38099" marB="0" anchor="ctr" horzOverflow="overflow">
                    <a:solidFill>
                      <a:schemeClr val="bg1">
                        <a:lumMod val="85000"/>
                      </a:schemeClr>
                    </a:solidFill>
                  </a:tcPr>
                </a:tc>
                <a:tc vMerge="1">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1" lang="en-US" altLang="ja-JP" sz="1800" dirty="0">
                        <a:solidFill>
                          <a:schemeClr val="tx1"/>
                        </a:solidFill>
                        <a:latin typeface="メイリオ" panose="020B0604030504040204" pitchFamily="50" charset="-128"/>
                        <a:ea typeface="メイリオ" panose="020B0604030504040204" pitchFamily="50" charset="-128"/>
                        <a:cs typeface="+mn-cs"/>
                      </a:endParaRPr>
                    </a:p>
                  </a:txBody>
                  <a:tcPr marL="76199" marR="76199" marT="38099" marB="0" anchor="ctr" horzOverflow="overflow">
                    <a:solidFill>
                      <a:schemeClr val="bg1">
                        <a:lumMod val="85000"/>
                      </a:schemeClr>
                    </a:solidFill>
                  </a:tcPr>
                </a:tc>
                <a:extLst>
                  <a:ext uri="{0D108BD9-81ED-4DB2-BD59-A6C34878D82A}">
                    <a16:rowId xmlns:a16="http://schemas.microsoft.com/office/drawing/2014/main" val="2114471756"/>
                  </a:ext>
                </a:extLst>
              </a:tr>
              <a:tr h="375950">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0" lang="en-US" altLang="ja-JP" sz="1400" u="none" strike="noStrike" cap="none" normalizeH="0" baseline="0" dirty="0">
                          <a:ln>
                            <a:noFill/>
                          </a:ln>
                          <a:effectLst/>
                          <a:latin typeface="メイリオ" panose="020B0604030504040204" pitchFamily="50" charset="-128"/>
                          <a:ea typeface="メイリオ" panose="020B0604030504040204" pitchFamily="50" charset="-128"/>
                        </a:rPr>
                        <a:t>1</a:t>
                      </a:r>
                      <a:endParaRPr kumimoji="0" lang="en-US"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rowSpan="3">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en-US"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en-US"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en-US"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lvl1pPr marL="0" algn="l" defTabSz="914400" rtl="0" eaLnBrk="1" latinLnBrk="0" hangingPunct="1">
                        <a:lnSpc>
                          <a:spcPct val="90000"/>
                        </a:lnSpc>
                        <a:spcBef>
                          <a:spcPct val="50000"/>
                        </a:spcBef>
                        <a:buClr>
                          <a:srgbClr val="004880"/>
                        </a:buClr>
                        <a:defRPr kumimoji="1" sz="2800" kern="1200">
                          <a:solidFill>
                            <a:srgbClr val="1E4191"/>
                          </a:solidFill>
                          <a:latin typeface="Tahoma" pitchFamily="34" charset="0"/>
                          <a:ea typeface=""/>
                          <a:cs typeface="Angsana New" pitchFamily="18" charset="-34"/>
                        </a:defRPr>
                      </a:lvl1pPr>
                      <a:lvl2pPr marL="457200" algn="l" defTabSz="914400" rtl="0" eaLnBrk="1" latinLnBrk="0" hangingPunct="1">
                        <a:lnSpc>
                          <a:spcPct val="90000"/>
                        </a:lnSpc>
                        <a:spcBef>
                          <a:spcPct val="30000"/>
                        </a:spcBef>
                        <a:buClr>
                          <a:srgbClr val="004880"/>
                        </a:buClr>
                        <a:buFont typeface="Tahoma" pitchFamily="34" charset="0"/>
                        <a:defRPr kumimoji="1" sz="2800" kern="1200">
                          <a:solidFill>
                            <a:srgbClr val="1E4191"/>
                          </a:solidFill>
                          <a:latin typeface="Tahoma" pitchFamily="34" charset="0"/>
                          <a:ea typeface=""/>
                          <a:cs typeface="Angsana New" pitchFamily="18" charset="-34"/>
                        </a:defRPr>
                      </a:lvl2pPr>
                      <a:lvl3pPr marL="914400" algn="l" defTabSz="914400" rtl="0" eaLnBrk="1" latinLnBrk="0" hangingPunct="1">
                        <a:lnSpc>
                          <a:spcPct val="90000"/>
                        </a:lnSpc>
                        <a:spcBef>
                          <a:spcPct val="20000"/>
                        </a:spcBef>
                        <a:buClr>
                          <a:srgbClr val="004880"/>
                        </a:buClr>
                        <a:defRPr kumimoji="1" sz="2800" kern="1200">
                          <a:solidFill>
                            <a:srgbClr val="1E4191"/>
                          </a:solidFill>
                          <a:latin typeface="Tahoma" pitchFamily="34" charset="0"/>
                          <a:ea typeface=""/>
                          <a:cs typeface="Angsana New" pitchFamily="18" charset="-34"/>
                        </a:defRPr>
                      </a:lvl3pPr>
                      <a:lvl4pPr marL="1371600" algn="l" defTabSz="914400" rtl="0" eaLnBrk="1" latinLnBrk="0" hangingPunct="1">
                        <a:lnSpc>
                          <a:spcPct val="90000"/>
                        </a:lnSpc>
                        <a:spcBef>
                          <a:spcPct val="10000"/>
                        </a:spcBef>
                        <a:buClr>
                          <a:srgbClr val="004880"/>
                        </a:buClr>
                        <a:defRPr kumimoji="1" sz="2800" kern="1200">
                          <a:solidFill>
                            <a:srgbClr val="1E4191"/>
                          </a:solidFill>
                          <a:latin typeface="Tahoma" pitchFamily="34" charset="0"/>
                          <a:ea typeface=""/>
                          <a:cs typeface="Angsana New" pitchFamily="18" charset="-34"/>
                        </a:defRPr>
                      </a:lvl4pPr>
                      <a:lvl5pPr marL="1828800" algn="l" defTabSz="914400" rtl="0" eaLnBrk="1" latinLnBrk="0" hangingPunct="1">
                        <a:lnSpc>
                          <a:spcPct val="90000"/>
                        </a:lnSpc>
                        <a:buClr>
                          <a:srgbClr val="004880"/>
                        </a:buClr>
                        <a:defRPr kumimoji="1" sz="2800" kern="1200">
                          <a:solidFill>
                            <a:srgbClr val="1E4191"/>
                          </a:solidFill>
                          <a:latin typeface="Tahoma" pitchFamily="34" charset="0"/>
                          <a:ea typeface=""/>
                          <a:cs typeface="Angsana New" pitchFamily="18" charset="-34"/>
                        </a:defRPr>
                      </a:lvl5pPr>
                      <a:lvl6pPr marL="22860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6pPr>
                      <a:lvl7pPr marL="27432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7pPr>
                      <a:lvl8pPr marL="32004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8pPr>
                      <a:lvl9pPr marL="36576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9p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en-US"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extLst>
                  <a:ext uri="{0D108BD9-81ED-4DB2-BD59-A6C34878D82A}">
                    <a16:rowId xmlns:a16="http://schemas.microsoft.com/office/drawing/2014/main" val="10001"/>
                  </a:ext>
                </a:extLst>
              </a:tr>
              <a:tr h="375950">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0" lang="en-US" altLang="ja-JP" sz="1400" u="none" strike="noStrike" cap="none" normalizeH="0" baseline="0" dirty="0">
                          <a:ln>
                            <a:noFill/>
                          </a:ln>
                          <a:effectLst/>
                          <a:latin typeface="メイリオ" panose="020B0604030504040204" pitchFamily="50" charset="-128"/>
                          <a:ea typeface="メイリオ" panose="020B0604030504040204" pitchFamily="50" charset="-128"/>
                        </a:rPr>
                        <a:t>2</a:t>
                      </a:r>
                      <a:endParaRPr kumimoji="0" lang="th-TH"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vMerge="1">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lvl1pPr marL="0" algn="l" defTabSz="914400" rtl="0" eaLnBrk="1" latinLnBrk="0" hangingPunct="1">
                        <a:lnSpc>
                          <a:spcPct val="90000"/>
                        </a:lnSpc>
                        <a:spcBef>
                          <a:spcPct val="50000"/>
                        </a:spcBef>
                        <a:buClr>
                          <a:srgbClr val="004880"/>
                        </a:buClr>
                        <a:defRPr kumimoji="1" sz="2800" kern="1200">
                          <a:solidFill>
                            <a:srgbClr val="1E4191"/>
                          </a:solidFill>
                          <a:latin typeface="Tahoma" pitchFamily="34" charset="0"/>
                          <a:ea typeface=""/>
                          <a:cs typeface="Angsana New" pitchFamily="18" charset="-34"/>
                        </a:defRPr>
                      </a:lvl1pPr>
                      <a:lvl2pPr marL="457200" algn="l" defTabSz="914400" rtl="0" eaLnBrk="1" latinLnBrk="0" hangingPunct="1">
                        <a:lnSpc>
                          <a:spcPct val="90000"/>
                        </a:lnSpc>
                        <a:spcBef>
                          <a:spcPct val="30000"/>
                        </a:spcBef>
                        <a:buClr>
                          <a:srgbClr val="004880"/>
                        </a:buClr>
                        <a:buFont typeface="Tahoma" pitchFamily="34" charset="0"/>
                        <a:defRPr kumimoji="1" sz="2800" kern="1200">
                          <a:solidFill>
                            <a:srgbClr val="1E4191"/>
                          </a:solidFill>
                          <a:latin typeface="Tahoma" pitchFamily="34" charset="0"/>
                          <a:ea typeface=""/>
                          <a:cs typeface="Angsana New" pitchFamily="18" charset="-34"/>
                        </a:defRPr>
                      </a:lvl2pPr>
                      <a:lvl3pPr marL="914400" algn="l" defTabSz="914400" rtl="0" eaLnBrk="1" latinLnBrk="0" hangingPunct="1">
                        <a:lnSpc>
                          <a:spcPct val="90000"/>
                        </a:lnSpc>
                        <a:spcBef>
                          <a:spcPct val="20000"/>
                        </a:spcBef>
                        <a:buClr>
                          <a:srgbClr val="004880"/>
                        </a:buClr>
                        <a:defRPr kumimoji="1" sz="2800" kern="1200">
                          <a:solidFill>
                            <a:srgbClr val="1E4191"/>
                          </a:solidFill>
                          <a:latin typeface="Tahoma" pitchFamily="34" charset="0"/>
                          <a:ea typeface=""/>
                          <a:cs typeface="Angsana New" pitchFamily="18" charset="-34"/>
                        </a:defRPr>
                      </a:lvl3pPr>
                      <a:lvl4pPr marL="1371600" algn="l" defTabSz="914400" rtl="0" eaLnBrk="1" latinLnBrk="0" hangingPunct="1">
                        <a:lnSpc>
                          <a:spcPct val="90000"/>
                        </a:lnSpc>
                        <a:spcBef>
                          <a:spcPct val="10000"/>
                        </a:spcBef>
                        <a:buClr>
                          <a:srgbClr val="004880"/>
                        </a:buClr>
                        <a:defRPr kumimoji="1" sz="2800" kern="1200">
                          <a:solidFill>
                            <a:srgbClr val="1E4191"/>
                          </a:solidFill>
                          <a:latin typeface="Tahoma" pitchFamily="34" charset="0"/>
                          <a:ea typeface=""/>
                          <a:cs typeface="Angsana New" pitchFamily="18" charset="-34"/>
                        </a:defRPr>
                      </a:lvl4pPr>
                      <a:lvl5pPr marL="1828800" algn="l" defTabSz="914400" rtl="0" eaLnBrk="1" latinLnBrk="0" hangingPunct="1">
                        <a:lnSpc>
                          <a:spcPct val="90000"/>
                        </a:lnSpc>
                        <a:buClr>
                          <a:srgbClr val="004880"/>
                        </a:buClr>
                        <a:defRPr kumimoji="1" sz="2800" kern="1200">
                          <a:solidFill>
                            <a:srgbClr val="1E4191"/>
                          </a:solidFill>
                          <a:latin typeface="Tahoma" pitchFamily="34" charset="0"/>
                          <a:ea typeface=""/>
                          <a:cs typeface="Angsana New" pitchFamily="18" charset="-34"/>
                        </a:defRPr>
                      </a:lvl5pPr>
                      <a:lvl6pPr marL="22860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6pPr>
                      <a:lvl7pPr marL="27432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7pPr>
                      <a:lvl8pPr marL="32004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8pPr>
                      <a:lvl9pPr marL="36576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9p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extLst>
                  <a:ext uri="{0D108BD9-81ED-4DB2-BD59-A6C34878D82A}">
                    <a16:rowId xmlns:a16="http://schemas.microsoft.com/office/drawing/2014/main" val="10002"/>
                  </a:ext>
                </a:extLst>
              </a:tr>
              <a:tr h="375950">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0" lang="en-US" altLang="ja-JP" sz="1400" u="none" strike="noStrike" cap="none" normalizeH="0" baseline="0" dirty="0">
                          <a:ln>
                            <a:noFill/>
                          </a:ln>
                          <a:effectLst/>
                          <a:latin typeface="メイリオ" panose="020B0604030504040204" pitchFamily="50" charset="-128"/>
                          <a:ea typeface="メイリオ" panose="020B0604030504040204" pitchFamily="50" charset="-128"/>
                        </a:rPr>
                        <a:t>3</a:t>
                      </a:r>
                      <a:endParaRPr kumimoji="0" lang="th-TH"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vMerge="1">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lvl1pPr marL="0" algn="l" defTabSz="914400" rtl="0" eaLnBrk="1" latinLnBrk="0" hangingPunct="1">
                        <a:lnSpc>
                          <a:spcPct val="90000"/>
                        </a:lnSpc>
                        <a:spcBef>
                          <a:spcPct val="50000"/>
                        </a:spcBef>
                        <a:buClr>
                          <a:srgbClr val="004880"/>
                        </a:buClr>
                        <a:defRPr kumimoji="1" sz="2800" kern="1200">
                          <a:solidFill>
                            <a:srgbClr val="1E4191"/>
                          </a:solidFill>
                          <a:latin typeface="Tahoma" pitchFamily="34" charset="0"/>
                          <a:ea typeface=""/>
                          <a:cs typeface="Angsana New" pitchFamily="18" charset="-34"/>
                        </a:defRPr>
                      </a:lvl1pPr>
                      <a:lvl2pPr marL="457200" algn="l" defTabSz="914400" rtl="0" eaLnBrk="1" latinLnBrk="0" hangingPunct="1">
                        <a:lnSpc>
                          <a:spcPct val="90000"/>
                        </a:lnSpc>
                        <a:spcBef>
                          <a:spcPct val="30000"/>
                        </a:spcBef>
                        <a:buClr>
                          <a:srgbClr val="004880"/>
                        </a:buClr>
                        <a:buFont typeface="Tahoma" pitchFamily="34" charset="0"/>
                        <a:defRPr kumimoji="1" sz="2800" kern="1200">
                          <a:solidFill>
                            <a:srgbClr val="1E4191"/>
                          </a:solidFill>
                          <a:latin typeface="Tahoma" pitchFamily="34" charset="0"/>
                          <a:ea typeface=""/>
                          <a:cs typeface="Angsana New" pitchFamily="18" charset="-34"/>
                        </a:defRPr>
                      </a:lvl2pPr>
                      <a:lvl3pPr marL="914400" algn="l" defTabSz="914400" rtl="0" eaLnBrk="1" latinLnBrk="0" hangingPunct="1">
                        <a:lnSpc>
                          <a:spcPct val="90000"/>
                        </a:lnSpc>
                        <a:spcBef>
                          <a:spcPct val="20000"/>
                        </a:spcBef>
                        <a:buClr>
                          <a:srgbClr val="004880"/>
                        </a:buClr>
                        <a:defRPr kumimoji="1" sz="2800" kern="1200">
                          <a:solidFill>
                            <a:srgbClr val="1E4191"/>
                          </a:solidFill>
                          <a:latin typeface="Tahoma" pitchFamily="34" charset="0"/>
                          <a:ea typeface=""/>
                          <a:cs typeface="Angsana New" pitchFamily="18" charset="-34"/>
                        </a:defRPr>
                      </a:lvl3pPr>
                      <a:lvl4pPr marL="1371600" algn="l" defTabSz="914400" rtl="0" eaLnBrk="1" latinLnBrk="0" hangingPunct="1">
                        <a:lnSpc>
                          <a:spcPct val="90000"/>
                        </a:lnSpc>
                        <a:spcBef>
                          <a:spcPct val="10000"/>
                        </a:spcBef>
                        <a:buClr>
                          <a:srgbClr val="004880"/>
                        </a:buClr>
                        <a:defRPr kumimoji="1" sz="2800" kern="1200">
                          <a:solidFill>
                            <a:srgbClr val="1E4191"/>
                          </a:solidFill>
                          <a:latin typeface="Tahoma" pitchFamily="34" charset="0"/>
                          <a:ea typeface=""/>
                          <a:cs typeface="Angsana New" pitchFamily="18" charset="-34"/>
                        </a:defRPr>
                      </a:lvl4pPr>
                      <a:lvl5pPr marL="1828800" algn="l" defTabSz="914400" rtl="0" eaLnBrk="1" latinLnBrk="0" hangingPunct="1">
                        <a:lnSpc>
                          <a:spcPct val="90000"/>
                        </a:lnSpc>
                        <a:buClr>
                          <a:srgbClr val="004880"/>
                        </a:buClr>
                        <a:defRPr kumimoji="1" sz="2800" kern="1200">
                          <a:solidFill>
                            <a:srgbClr val="1E4191"/>
                          </a:solidFill>
                          <a:latin typeface="Tahoma" pitchFamily="34" charset="0"/>
                          <a:ea typeface=""/>
                          <a:cs typeface="Angsana New" pitchFamily="18" charset="-34"/>
                        </a:defRPr>
                      </a:lvl5pPr>
                      <a:lvl6pPr marL="22860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6pPr>
                      <a:lvl7pPr marL="27432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7pPr>
                      <a:lvl8pPr marL="32004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8pPr>
                      <a:lvl9pPr marL="3657600" algn="l" defTabSz="914400" rtl="0" eaLnBrk="1" fontAlgn="base" latinLnBrk="0" hangingPunct="1">
                        <a:lnSpc>
                          <a:spcPct val="90000"/>
                        </a:lnSpc>
                        <a:spcBef>
                          <a:spcPct val="0"/>
                        </a:spcBef>
                        <a:spcAft>
                          <a:spcPct val="0"/>
                        </a:spcAft>
                        <a:buClr>
                          <a:srgbClr val="004880"/>
                        </a:buClr>
                        <a:defRPr kumimoji="1" sz="2800" kern="1200">
                          <a:solidFill>
                            <a:srgbClr val="1E4191"/>
                          </a:solidFill>
                          <a:latin typeface="Tahoma" pitchFamily="34" charset="0"/>
                          <a:ea typeface=""/>
                          <a:cs typeface="Angsana New" pitchFamily="18" charset="-34"/>
                        </a:defRPr>
                      </a:lvl9p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extLst>
                  <a:ext uri="{0D108BD9-81ED-4DB2-BD59-A6C34878D82A}">
                    <a16:rowId xmlns:a16="http://schemas.microsoft.com/office/drawing/2014/main" val="10003"/>
                  </a:ext>
                </a:extLst>
              </a:tr>
              <a:tr h="375950">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0" lang="en-US" altLang="ja-JP" sz="1400" u="none" strike="noStrike" cap="none" normalizeH="0" baseline="0" dirty="0">
                          <a:ln>
                            <a:noFill/>
                          </a:ln>
                          <a:effectLst/>
                          <a:latin typeface="メイリオ" panose="020B0604030504040204" pitchFamily="50" charset="-128"/>
                          <a:ea typeface="メイリオ" panose="020B0604030504040204" pitchFamily="50" charset="-128"/>
                        </a:rPr>
                        <a:t>4</a:t>
                      </a:r>
                      <a:endParaRPr kumimoji="0" lang="th-TH"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rowSpan="3">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extLst>
                  <a:ext uri="{0D108BD9-81ED-4DB2-BD59-A6C34878D82A}">
                    <a16:rowId xmlns:a16="http://schemas.microsoft.com/office/drawing/2014/main" val="10004"/>
                  </a:ext>
                </a:extLst>
              </a:tr>
              <a:tr h="375950">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0" lang="en-US" altLang="ja-JP" sz="1400" u="none" strike="noStrike" cap="none" normalizeH="0" baseline="0" dirty="0">
                          <a:ln>
                            <a:noFill/>
                          </a:ln>
                          <a:effectLst/>
                          <a:latin typeface="メイリオ" panose="020B0604030504040204" pitchFamily="50" charset="-128"/>
                          <a:ea typeface="メイリオ" panose="020B0604030504040204" pitchFamily="50" charset="-128"/>
                        </a:rPr>
                        <a:t>5</a:t>
                      </a:r>
                      <a:endParaRPr kumimoji="0" lang="th-TH"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vMerge="1">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extLst>
                  <a:ext uri="{0D108BD9-81ED-4DB2-BD59-A6C34878D82A}">
                    <a16:rowId xmlns:a16="http://schemas.microsoft.com/office/drawing/2014/main" val="10005"/>
                  </a:ext>
                </a:extLst>
              </a:tr>
              <a:tr h="375950">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0" lang="en-US" altLang="ja-JP" sz="1400" u="none" strike="noStrike" cap="none" normalizeH="0" baseline="0" dirty="0">
                          <a:ln>
                            <a:noFill/>
                          </a:ln>
                          <a:effectLst/>
                          <a:latin typeface="メイリオ" panose="020B0604030504040204" pitchFamily="50" charset="-128"/>
                          <a:ea typeface="メイリオ" panose="020B0604030504040204" pitchFamily="50" charset="-128"/>
                        </a:rPr>
                        <a:t>6</a:t>
                      </a:r>
                      <a:endParaRPr kumimoji="0" lang="th-TH"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vMerge="1">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extLst>
                  <a:ext uri="{0D108BD9-81ED-4DB2-BD59-A6C34878D82A}">
                    <a16:rowId xmlns:a16="http://schemas.microsoft.com/office/drawing/2014/main" val="10006"/>
                  </a:ext>
                </a:extLst>
              </a:tr>
              <a:tr h="375950">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0" lang="en-US" altLang="ja-JP" sz="1400" u="none" strike="noStrike" cap="none" normalizeH="0" baseline="0" dirty="0">
                          <a:ln>
                            <a:noFill/>
                          </a:ln>
                          <a:effectLst/>
                          <a:latin typeface="メイリオ" panose="020B0604030504040204" pitchFamily="50" charset="-128"/>
                          <a:ea typeface="メイリオ" panose="020B0604030504040204" pitchFamily="50" charset="-128"/>
                        </a:rPr>
                        <a:t>7</a:t>
                      </a:r>
                      <a:endParaRPr kumimoji="0" lang="th-TH"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rowSpan="3">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extLst>
                  <a:ext uri="{0D108BD9-81ED-4DB2-BD59-A6C34878D82A}">
                    <a16:rowId xmlns:a16="http://schemas.microsoft.com/office/drawing/2014/main" val="10007"/>
                  </a:ext>
                </a:extLst>
              </a:tr>
              <a:tr h="375950">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0" lang="en-US" altLang="ja-JP" sz="1400" u="none" strike="noStrike" cap="none" normalizeH="0" baseline="0" dirty="0">
                          <a:ln>
                            <a:noFill/>
                          </a:ln>
                          <a:effectLst/>
                          <a:latin typeface="メイリオ" panose="020B0604030504040204" pitchFamily="50" charset="-128"/>
                          <a:ea typeface="メイリオ" panose="020B0604030504040204" pitchFamily="50" charset="-128"/>
                        </a:rPr>
                        <a:t>8</a:t>
                      </a:r>
                      <a:endParaRPr kumimoji="0" lang="th-TH"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vMerge="1">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extLst>
                  <a:ext uri="{0D108BD9-81ED-4DB2-BD59-A6C34878D82A}">
                    <a16:rowId xmlns:a16="http://schemas.microsoft.com/office/drawing/2014/main" val="10008"/>
                  </a:ext>
                </a:extLst>
              </a:tr>
              <a:tr h="375950">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0" lang="en-US" altLang="ja-JP" sz="1400" u="none" strike="noStrike" cap="none" normalizeH="0" baseline="0" dirty="0">
                          <a:ln>
                            <a:noFill/>
                          </a:ln>
                          <a:effectLst/>
                          <a:latin typeface="メイリオ" panose="020B0604030504040204" pitchFamily="50" charset="-128"/>
                          <a:ea typeface="メイリオ" panose="020B0604030504040204" pitchFamily="50" charset="-128"/>
                        </a:rPr>
                        <a:t>9</a:t>
                      </a:r>
                      <a:endParaRPr kumimoji="0" lang="th-TH"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vMerge="1">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defRPr/>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defRPr/>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extLst>
                  <a:ext uri="{0D108BD9-81ED-4DB2-BD59-A6C34878D82A}">
                    <a16:rowId xmlns:a16="http://schemas.microsoft.com/office/drawing/2014/main" val="10009"/>
                  </a:ext>
                </a:extLst>
              </a:tr>
              <a:tr h="375950">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0" lang="en-US" altLang="ja-JP" sz="1400" u="none" strike="noStrike" cap="none" normalizeH="0" baseline="0" dirty="0">
                          <a:ln>
                            <a:noFill/>
                          </a:ln>
                          <a:effectLst/>
                          <a:latin typeface="メイリオ" panose="020B0604030504040204" pitchFamily="50" charset="-128"/>
                          <a:ea typeface="メイリオ" panose="020B0604030504040204" pitchFamily="50" charset="-128"/>
                        </a:rPr>
                        <a:t>10</a:t>
                      </a:r>
                      <a:endParaRPr kumimoji="0" lang="th-TH"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rowSpan="3">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extLst>
                  <a:ext uri="{0D108BD9-81ED-4DB2-BD59-A6C34878D82A}">
                    <a16:rowId xmlns:a16="http://schemas.microsoft.com/office/drawing/2014/main" val="10010"/>
                  </a:ext>
                </a:extLst>
              </a:tr>
              <a:tr h="375950">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0" lang="en-US" altLang="ja-JP" sz="1400" u="none" strike="noStrike" cap="none" normalizeH="0" baseline="0" dirty="0">
                          <a:ln>
                            <a:noFill/>
                          </a:ln>
                          <a:effectLst/>
                          <a:latin typeface="メイリオ" panose="020B0604030504040204" pitchFamily="50" charset="-128"/>
                          <a:ea typeface="メイリオ" panose="020B0604030504040204" pitchFamily="50" charset="-128"/>
                        </a:rPr>
                        <a:t>11</a:t>
                      </a:r>
                      <a:endParaRPr kumimoji="0" lang="th-TH"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vMerge="1">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extLst>
                  <a:ext uri="{0D108BD9-81ED-4DB2-BD59-A6C34878D82A}">
                    <a16:rowId xmlns:a16="http://schemas.microsoft.com/office/drawing/2014/main" val="10011"/>
                  </a:ext>
                </a:extLst>
              </a:tr>
              <a:tr h="375950">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r>
                        <a:rPr kumimoji="0" lang="en-US" altLang="ja-JP" sz="1400" u="none" strike="noStrike" cap="none" normalizeH="0" baseline="0" dirty="0">
                          <a:ln>
                            <a:noFill/>
                          </a:ln>
                          <a:effectLst/>
                          <a:latin typeface="メイリオ" panose="020B0604030504040204" pitchFamily="50" charset="-128"/>
                          <a:ea typeface="メイリオ" panose="020B0604030504040204" pitchFamily="50" charset="-128"/>
                        </a:rPr>
                        <a:t>12</a:t>
                      </a:r>
                      <a:endParaRPr kumimoji="0" lang="th-TH" altLang="ja-JP" sz="14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vMerge="1">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l"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tc>
                  <a:txBody>
                    <a:bodyPr/>
                    <a:lstStyle/>
                    <a:p>
                      <a:pPr marL="0" marR="0" lvl="0" indent="0" algn="ctr" defTabSz="914400" rtl="0" eaLnBrk="1" fontAlgn="base" latinLnBrk="0" hangingPunct="1">
                        <a:lnSpc>
                          <a:spcPct val="90000"/>
                        </a:lnSpc>
                        <a:spcBef>
                          <a:spcPct val="50000"/>
                        </a:spcBef>
                        <a:spcAft>
                          <a:spcPct val="0"/>
                        </a:spcAft>
                        <a:buClr>
                          <a:srgbClr val="004880"/>
                        </a:buClr>
                        <a:buSzTx/>
                        <a:buFontTx/>
                        <a:buNone/>
                        <a:tabLst/>
                      </a:pPr>
                      <a:endParaRPr kumimoji="0" lang="th-TH" altLang="ja-JP" sz="16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Angsana New" pitchFamily="18" charset="-34"/>
                      </a:endParaRPr>
                    </a:p>
                  </a:txBody>
                  <a:tcPr marL="76199" marR="76199" marT="38099" marB="0" anchor="ctr" horzOverflow="overflow"/>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0567559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F43BDB30-DB56-4B9F-A3E2-3331445A7E65}"/>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prstClr val="black">
                    <a:tint val="75000"/>
                  </a:prstClr>
                </a:solidFill>
                <a:effectLst/>
                <a:uLnTx/>
                <a:uFillTx/>
                <a:latin typeface="メイリオ" panose="020B0604030504040204" pitchFamily="50" charset="-128"/>
                <a:ea typeface="メイリオ" panose="020B0604030504040204" pitchFamily="50" charset="-128"/>
                <a:cs typeface="+mn-cs"/>
              </a:rPr>
              <a:t>Copyright ©2019 - 2024 Current Color Co. Ltd. All rights reserved.</a:t>
            </a:r>
            <a:endParaRPr kumimoji="1" lang="ja-JP" altLang="en-US" sz="900" b="0" i="0" u="none" strike="noStrike" kern="1200" cap="none" spc="0" normalizeH="0" baseline="0" noProof="0">
              <a:ln>
                <a:noFill/>
              </a:ln>
              <a:solidFill>
                <a:prstClr val="black">
                  <a:tint val="75000"/>
                </a:prstClr>
              </a:solidFill>
              <a:effectLst/>
              <a:uLnTx/>
              <a:uFillTx/>
              <a:latin typeface="メイリオ" panose="020B0604030504040204" pitchFamily="50" charset="-128"/>
              <a:ea typeface="メイリオ" panose="020B0604030504040204" pitchFamily="50" charset="-128"/>
              <a:cs typeface="+mn-cs"/>
            </a:endParaRPr>
          </a:p>
        </p:txBody>
      </p:sp>
      <p:sp>
        <p:nvSpPr>
          <p:cNvPr id="5" name="スライド番号プレースホルダー 4">
            <a:extLst>
              <a:ext uri="{FF2B5EF4-FFF2-40B4-BE49-F238E27FC236}">
                <a16:creationId xmlns:a16="http://schemas.microsoft.com/office/drawing/2014/main" id="{E24C8B03-AC4F-4C8C-9528-AD5E5E31E05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C12960-C60D-4B23-8BE8-BDC603B2ADA2}" type="slidenum">
              <a:rPr kumimoji="1" lang="ja-JP" altLang="en-US" sz="900" b="0" i="0" u="none" strike="noStrike" kern="1200" cap="none" spc="0" normalizeH="0" baseline="0" noProof="0" smtClean="0">
                <a:ln>
                  <a:noFill/>
                </a:ln>
                <a:solidFill>
                  <a:prstClr val="black">
                    <a:tint val="75000"/>
                  </a:prstClr>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900" b="0" i="0" u="none" strike="noStrike" kern="1200" cap="none" spc="0" normalizeH="0" baseline="0" noProof="0">
              <a:ln>
                <a:noFill/>
              </a:ln>
              <a:solidFill>
                <a:prstClr val="black">
                  <a:tint val="75000"/>
                </a:prstClr>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296936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F22A0B-A014-D18A-E9B8-BC5FD9AFF6D2}"/>
              </a:ext>
            </a:extLst>
          </p:cNvPr>
          <p:cNvSpPr>
            <a:spLocks noGrp="1"/>
          </p:cNvSpPr>
          <p:nvPr>
            <p:ph type="title"/>
          </p:nvPr>
        </p:nvSpPr>
        <p:spPr/>
        <p:txBody>
          <a:bodyPr/>
          <a:lstStyle/>
          <a:p>
            <a:r>
              <a:rPr kumimoji="1" lang="ja-JP" altLang="en-US" dirty="0"/>
              <a:t>はじめに</a:t>
            </a:r>
          </a:p>
        </p:txBody>
      </p:sp>
      <p:sp>
        <p:nvSpPr>
          <p:cNvPr id="4" name="フッター プレースホルダー 3">
            <a:extLst>
              <a:ext uri="{FF2B5EF4-FFF2-40B4-BE49-F238E27FC236}">
                <a16:creationId xmlns:a16="http://schemas.microsoft.com/office/drawing/2014/main" id="{F1C934B3-5894-6204-BAF5-0924560424BE}"/>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dirty="0"/>
          </a:p>
        </p:txBody>
      </p:sp>
      <p:sp>
        <p:nvSpPr>
          <p:cNvPr id="5" name="スライド番号プレースホルダー 4">
            <a:extLst>
              <a:ext uri="{FF2B5EF4-FFF2-40B4-BE49-F238E27FC236}">
                <a16:creationId xmlns:a16="http://schemas.microsoft.com/office/drawing/2014/main" id="{7FA856E2-83BA-8B9D-33D5-6191DDBAFFF6}"/>
              </a:ext>
            </a:extLst>
          </p:cNvPr>
          <p:cNvSpPr>
            <a:spLocks noGrp="1"/>
          </p:cNvSpPr>
          <p:nvPr>
            <p:ph type="sldNum" sz="quarter" idx="12"/>
          </p:nvPr>
        </p:nvSpPr>
        <p:spPr/>
        <p:txBody>
          <a:bodyPr/>
          <a:lstStyle/>
          <a:p>
            <a:fld id="{F7C12960-C60D-4B23-8BE8-BDC603B2ADA2}" type="slidenum">
              <a:rPr kumimoji="1" lang="ja-JP" altLang="en-US" smtClean="0"/>
              <a:t>2</a:t>
            </a:fld>
            <a:endParaRPr kumimoji="1" lang="ja-JP" altLang="en-US"/>
          </a:p>
        </p:txBody>
      </p:sp>
      <p:sp>
        <p:nvSpPr>
          <p:cNvPr id="6" name="正方形/長方形 5">
            <a:extLst>
              <a:ext uri="{FF2B5EF4-FFF2-40B4-BE49-F238E27FC236}">
                <a16:creationId xmlns:a16="http://schemas.microsoft.com/office/drawing/2014/main" id="{6808F211-DF24-3A57-E58E-9EF67BE9D248}"/>
              </a:ext>
            </a:extLst>
          </p:cNvPr>
          <p:cNvSpPr/>
          <p:nvPr/>
        </p:nvSpPr>
        <p:spPr>
          <a:xfrm>
            <a:off x="628650" y="1976029"/>
            <a:ext cx="7886700" cy="3572693"/>
          </a:xfrm>
          <a:prstGeom prst="rect">
            <a:avLst/>
          </a:prstGeom>
          <a:no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lIns="216000" tIns="216000" rIns="216000" bIns="216000" rtlCol="0" anchor="ctr"/>
          <a:lstStyle/>
          <a:p>
            <a:pPr algn="ctr"/>
            <a:r>
              <a:rPr lang="ja-JP" altLang="en-US" sz="2000" b="1" dirty="0">
                <a:solidFill>
                  <a:schemeClr val="tx1">
                    <a:lumMod val="75000"/>
                    <a:lumOff val="25000"/>
                  </a:schemeClr>
                </a:solidFill>
                <a:latin typeface="メイリオ" panose="020B0604030504040204" pitchFamily="50" charset="-128"/>
                <a:ea typeface="メイリオ" panose="020B0604030504040204" pitchFamily="50" charset="-128"/>
              </a:rPr>
              <a:t>本資料はサンプルです。</a:t>
            </a:r>
          </a:p>
          <a:p>
            <a:endParaRPr lang="en-US" altLang="ja-JP" sz="140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16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本資料の著作権は株式会社カレントカラーが有します。参考として引用する場合は出典・引用元を明記してください。商用利用での引用・再配布を禁止します。</a:t>
            </a:r>
          </a:p>
          <a:p>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　本資料は</a:t>
            </a:r>
            <a:r>
              <a:rPr lang="en-US" altLang="ja-JP" dirty="0">
                <a:solidFill>
                  <a:schemeClr val="tx1">
                    <a:lumMod val="75000"/>
                    <a:lumOff val="25000"/>
                  </a:schemeClr>
                </a:solidFill>
                <a:latin typeface="メイリオ" panose="020B0604030504040204" pitchFamily="50" charset="-128"/>
                <a:ea typeface="メイリオ" panose="020B0604030504040204" pitchFamily="50" charset="-128"/>
              </a:rPr>
              <a:t>as-is</a:t>
            </a:r>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（現状有姿）で提供されます。これらの資料は予告なく随時更新されます。ご利用者様が入手された時点での資料は最新版では無い可能性があります。</a:t>
            </a:r>
          </a:p>
          <a:p>
            <a:r>
              <a:rPr lang="ja-JP" altLang="en-US" dirty="0">
                <a:solidFill>
                  <a:schemeClr val="tx1">
                    <a:lumMod val="75000"/>
                    <a:lumOff val="25000"/>
                  </a:schemeClr>
                </a:solidFill>
                <a:latin typeface="メイリオ" panose="020B0604030504040204" pitchFamily="50" charset="-128"/>
                <a:ea typeface="メイリオ" panose="020B0604030504040204" pitchFamily="50" charset="-128"/>
              </a:rPr>
              <a:t>　本資料の内容の正確性には万全を期しておりますが、その完全性を保証するものではありません。 本資料のご利用により、ご利用者様に不利益があった場合、 または、ご利用者様と第三者との間にトラブルが生じた場合、 当社は一切責任を負いかねますので、予めご了承ください。</a:t>
            </a:r>
          </a:p>
        </p:txBody>
      </p:sp>
    </p:spTree>
    <p:extLst>
      <p:ext uri="{BB962C8B-B14F-4D97-AF65-F5344CB8AC3E}">
        <p14:creationId xmlns:p14="http://schemas.microsoft.com/office/powerpoint/2010/main" val="3251644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3FCD0CFC-E0DB-7130-C243-CACC6D064DF9}"/>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dirty="0"/>
          </a:p>
        </p:txBody>
      </p:sp>
      <p:sp>
        <p:nvSpPr>
          <p:cNvPr id="5" name="スライド番号プレースホルダー 4">
            <a:extLst>
              <a:ext uri="{FF2B5EF4-FFF2-40B4-BE49-F238E27FC236}">
                <a16:creationId xmlns:a16="http://schemas.microsoft.com/office/drawing/2014/main" id="{5FFF46DE-3438-F9E9-E19A-B12DA21CF8F5}"/>
              </a:ext>
            </a:extLst>
          </p:cNvPr>
          <p:cNvSpPr>
            <a:spLocks noGrp="1"/>
          </p:cNvSpPr>
          <p:nvPr>
            <p:ph type="sldNum" sz="quarter" idx="12"/>
          </p:nvPr>
        </p:nvSpPr>
        <p:spPr/>
        <p:txBody>
          <a:bodyPr/>
          <a:lstStyle/>
          <a:p>
            <a:fld id="{F7C12960-C60D-4B23-8BE8-BDC603B2ADA2}" type="slidenum">
              <a:rPr kumimoji="1" lang="ja-JP" altLang="en-US" smtClean="0"/>
              <a:t>3</a:t>
            </a:fld>
            <a:endParaRPr kumimoji="1" lang="ja-JP" altLang="en-US"/>
          </a:p>
        </p:txBody>
      </p:sp>
      <p:sp>
        <p:nvSpPr>
          <p:cNvPr id="31" name="タイトル 1">
            <a:extLst>
              <a:ext uri="{FF2B5EF4-FFF2-40B4-BE49-F238E27FC236}">
                <a16:creationId xmlns:a16="http://schemas.microsoft.com/office/drawing/2014/main" id="{1843D668-4327-821E-9CD5-D34749A35150}"/>
              </a:ext>
            </a:extLst>
          </p:cNvPr>
          <p:cNvSpPr>
            <a:spLocks noGrp="1"/>
          </p:cNvSpPr>
          <p:nvPr>
            <p:ph type="title"/>
          </p:nvPr>
        </p:nvSpPr>
        <p:spPr>
          <a:xfrm>
            <a:off x="628650" y="268141"/>
            <a:ext cx="7886700" cy="618547"/>
          </a:xfrm>
        </p:spPr>
        <p:txBody>
          <a:bodyPr>
            <a:noAutofit/>
          </a:bodyPr>
          <a:lstStyle/>
          <a:p>
            <a:r>
              <a:rPr lang="ja-JP" altLang="en-US" sz="3600" b="1" dirty="0"/>
              <a:t>世代計画</a:t>
            </a:r>
            <a:endParaRPr kumimoji="1" lang="ja-JP" altLang="en-US" sz="3600" b="1" dirty="0"/>
          </a:p>
        </p:txBody>
      </p:sp>
      <p:sp>
        <p:nvSpPr>
          <p:cNvPr id="32" name="ホームベース 8">
            <a:extLst>
              <a:ext uri="{FF2B5EF4-FFF2-40B4-BE49-F238E27FC236}">
                <a16:creationId xmlns:a16="http://schemas.microsoft.com/office/drawing/2014/main" id="{6E85199C-6DDF-4B3D-62DE-5E8EFBA63349}"/>
              </a:ext>
            </a:extLst>
          </p:cNvPr>
          <p:cNvSpPr/>
          <p:nvPr/>
        </p:nvSpPr>
        <p:spPr bwMode="auto">
          <a:xfrm>
            <a:off x="6324202" y="445388"/>
            <a:ext cx="366492" cy="343844"/>
          </a:xfrm>
          <a:prstGeom prst="homePlate">
            <a:avLst>
              <a:gd name="adj" fmla="val 38095"/>
            </a:avLst>
          </a:prstGeom>
          <a:solidFill>
            <a:schemeClr val="tx1"/>
          </a:solidFill>
          <a:ln w="38100">
            <a:solidFill>
              <a:schemeClr val="tx1"/>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bg1"/>
                </a:solidFill>
                <a:latin typeface="メイリオ" panose="020B0604030504040204" pitchFamily="50" charset="-128"/>
                <a:ea typeface="メイリオ" panose="020B0604030504040204" pitchFamily="50" charset="-128"/>
              </a:rPr>
              <a:t>目</a:t>
            </a:r>
          </a:p>
        </p:txBody>
      </p:sp>
      <p:sp>
        <p:nvSpPr>
          <p:cNvPr id="33" name="ホームベース 9">
            <a:extLst>
              <a:ext uri="{FF2B5EF4-FFF2-40B4-BE49-F238E27FC236}">
                <a16:creationId xmlns:a16="http://schemas.microsoft.com/office/drawing/2014/main" id="{D9593093-D517-27BC-C437-5B1AEDAE2B95}"/>
              </a:ext>
            </a:extLst>
          </p:cNvPr>
          <p:cNvSpPr/>
          <p:nvPr/>
        </p:nvSpPr>
        <p:spPr bwMode="auto">
          <a:xfrm>
            <a:off x="6689597" y="445388"/>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視</a:t>
            </a:r>
          </a:p>
        </p:txBody>
      </p:sp>
      <p:sp>
        <p:nvSpPr>
          <p:cNvPr id="34" name="ホームベース 9">
            <a:extLst>
              <a:ext uri="{FF2B5EF4-FFF2-40B4-BE49-F238E27FC236}">
                <a16:creationId xmlns:a16="http://schemas.microsoft.com/office/drawing/2014/main" id="{DE297229-C230-996B-93FE-E74B68752A6A}"/>
              </a:ext>
            </a:extLst>
          </p:cNvPr>
          <p:cNvSpPr/>
          <p:nvPr/>
        </p:nvSpPr>
        <p:spPr bwMode="auto">
          <a:xfrm>
            <a:off x="7082341"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35" name="ホームベース 9">
            <a:extLst>
              <a:ext uri="{FF2B5EF4-FFF2-40B4-BE49-F238E27FC236}">
                <a16:creationId xmlns:a16="http://schemas.microsoft.com/office/drawing/2014/main" id="{B5E75733-ABB6-1587-C2D2-1A0EDA546DA8}"/>
              </a:ext>
            </a:extLst>
          </p:cNvPr>
          <p:cNvSpPr/>
          <p:nvPr/>
        </p:nvSpPr>
        <p:spPr bwMode="auto">
          <a:xfrm>
            <a:off x="7475085"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分</a:t>
            </a:r>
          </a:p>
        </p:txBody>
      </p:sp>
      <p:sp>
        <p:nvSpPr>
          <p:cNvPr id="36" name="ホームベース 9">
            <a:extLst>
              <a:ext uri="{FF2B5EF4-FFF2-40B4-BE49-F238E27FC236}">
                <a16:creationId xmlns:a16="http://schemas.microsoft.com/office/drawing/2014/main" id="{3608C439-669F-FA15-C14F-3106B132EDA4}"/>
              </a:ext>
            </a:extLst>
          </p:cNvPr>
          <p:cNvSpPr/>
          <p:nvPr/>
        </p:nvSpPr>
        <p:spPr bwMode="auto">
          <a:xfrm>
            <a:off x="7867829"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改</a:t>
            </a:r>
          </a:p>
        </p:txBody>
      </p:sp>
      <p:sp>
        <p:nvSpPr>
          <p:cNvPr id="37" name="ホームベース 9">
            <a:extLst>
              <a:ext uri="{FF2B5EF4-FFF2-40B4-BE49-F238E27FC236}">
                <a16:creationId xmlns:a16="http://schemas.microsoft.com/office/drawing/2014/main" id="{CEEBBC8D-D16F-2B63-93A5-65D2E80F97A2}"/>
              </a:ext>
            </a:extLst>
          </p:cNvPr>
          <p:cNvSpPr/>
          <p:nvPr/>
        </p:nvSpPr>
        <p:spPr bwMode="auto">
          <a:xfrm>
            <a:off x="8260573"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38" name="ホームベース 9">
            <a:extLst>
              <a:ext uri="{FF2B5EF4-FFF2-40B4-BE49-F238E27FC236}">
                <a16:creationId xmlns:a16="http://schemas.microsoft.com/office/drawing/2014/main" id="{8419ACA7-48F3-1626-96CF-DEB16FD7479A}"/>
              </a:ext>
            </a:extLst>
          </p:cNvPr>
          <p:cNvSpPr/>
          <p:nvPr/>
        </p:nvSpPr>
        <p:spPr bwMode="auto">
          <a:xfrm>
            <a:off x="8653317"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着</a:t>
            </a:r>
          </a:p>
        </p:txBody>
      </p:sp>
      <p:pic>
        <p:nvPicPr>
          <p:cNvPr id="39" name="図 38">
            <a:extLst>
              <a:ext uri="{FF2B5EF4-FFF2-40B4-BE49-F238E27FC236}">
                <a16:creationId xmlns:a16="http://schemas.microsoft.com/office/drawing/2014/main" id="{10EB5F06-9492-474C-0560-892A00648712}"/>
              </a:ext>
            </a:extLst>
          </p:cNvPr>
          <p:cNvPicPr>
            <a:picLocks noChangeAspect="1"/>
          </p:cNvPicPr>
          <p:nvPr/>
        </p:nvPicPr>
        <p:blipFill>
          <a:blip r:embed="rId2"/>
          <a:stretch>
            <a:fillRect/>
          </a:stretch>
        </p:blipFill>
        <p:spPr>
          <a:xfrm>
            <a:off x="5961262" y="1163782"/>
            <a:ext cx="2822693" cy="2822693"/>
          </a:xfrm>
          <a:prstGeom prst="rect">
            <a:avLst/>
          </a:prstGeom>
        </p:spPr>
      </p:pic>
      <p:sp>
        <p:nvSpPr>
          <p:cNvPr id="41" name="楕円 40">
            <a:extLst>
              <a:ext uri="{FF2B5EF4-FFF2-40B4-BE49-F238E27FC236}">
                <a16:creationId xmlns:a16="http://schemas.microsoft.com/office/drawing/2014/main" id="{F4F72AD0-A8C9-4635-2622-763F04D694D4}"/>
              </a:ext>
            </a:extLst>
          </p:cNvPr>
          <p:cNvSpPr/>
          <p:nvPr/>
        </p:nvSpPr>
        <p:spPr>
          <a:xfrm>
            <a:off x="628650" y="5197013"/>
            <a:ext cx="994410" cy="99441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kumimoji="1" lang="ja-JP" altLang="en-US" sz="2400" b="1" dirty="0">
                <a:solidFill>
                  <a:schemeClr val="tx1"/>
                </a:solidFill>
                <a:latin typeface="メイリオ" panose="020B0604030504040204" pitchFamily="50" charset="-128"/>
                <a:ea typeface="メイリオ" panose="020B0604030504040204" pitchFamily="50" charset="-128"/>
              </a:rPr>
              <a:t>現状</a:t>
            </a:r>
          </a:p>
        </p:txBody>
      </p:sp>
      <p:sp>
        <p:nvSpPr>
          <p:cNvPr id="42" name="楕円 41">
            <a:extLst>
              <a:ext uri="{FF2B5EF4-FFF2-40B4-BE49-F238E27FC236}">
                <a16:creationId xmlns:a16="http://schemas.microsoft.com/office/drawing/2014/main" id="{05DC5970-3AC9-760E-E74C-921C1E1D6FFE}"/>
              </a:ext>
            </a:extLst>
          </p:cNvPr>
          <p:cNvSpPr/>
          <p:nvPr/>
        </p:nvSpPr>
        <p:spPr>
          <a:xfrm>
            <a:off x="1939901" y="4093411"/>
            <a:ext cx="1415773" cy="1400338"/>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
        <p:nvSpPr>
          <p:cNvPr id="43" name="楕円 42">
            <a:extLst>
              <a:ext uri="{FF2B5EF4-FFF2-40B4-BE49-F238E27FC236}">
                <a16:creationId xmlns:a16="http://schemas.microsoft.com/office/drawing/2014/main" id="{32DCE609-4693-5987-5FE5-3D0F5572D766}"/>
              </a:ext>
            </a:extLst>
          </p:cNvPr>
          <p:cNvSpPr/>
          <p:nvPr/>
        </p:nvSpPr>
        <p:spPr>
          <a:xfrm>
            <a:off x="3610433" y="2326036"/>
            <a:ext cx="2472969" cy="2472969"/>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
        <p:nvSpPr>
          <p:cNvPr id="44" name="テキスト ボックス 43">
            <a:extLst>
              <a:ext uri="{FF2B5EF4-FFF2-40B4-BE49-F238E27FC236}">
                <a16:creationId xmlns:a16="http://schemas.microsoft.com/office/drawing/2014/main" id="{3754FEEC-BB11-AE4E-0FCA-2919B76A5F93}"/>
              </a:ext>
            </a:extLst>
          </p:cNvPr>
          <p:cNvSpPr txBox="1"/>
          <p:nvPr/>
        </p:nvSpPr>
        <p:spPr>
          <a:xfrm>
            <a:off x="1975578" y="4596986"/>
            <a:ext cx="1415772"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rPr>
              <a:t>第一世代</a:t>
            </a:r>
          </a:p>
        </p:txBody>
      </p:sp>
      <p:sp>
        <p:nvSpPr>
          <p:cNvPr id="45" name="テキスト ボックス 44">
            <a:extLst>
              <a:ext uri="{FF2B5EF4-FFF2-40B4-BE49-F238E27FC236}">
                <a16:creationId xmlns:a16="http://schemas.microsoft.com/office/drawing/2014/main" id="{6B8A9CF8-5E49-E260-BE82-2C34D3318FF9}"/>
              </a:ext>
            </a:extLst>
          </p:cNvPr>
          <p:cNvSpPr txBox="1"/>
          <p:nvPr/>
        </p:nvSpPr>
        <p:spPr>
          <a:xfrm>
            <a:off x="4139031" y="3331688"/>
            <a:ext cx="1415772"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rPr>
              <a:t>第二世代</a:t>
            </a:r>
          </a:p>
        </p:txBody>
      </p:sp>
      <p:sp>
        <p:nvSpPr>
          <p:cNvPr id="46" name="テキスト ボックス 45">
            <a:extLst>
              <a:ext uri="{FF2B5EF4-FFF2-40B4-BE49-F238E27FC236}">
                <a16:creationId xmlns:a16="http://schemas.microsoft.com/office/drawing/2014/main" id="{ABD4612F-7DDC-84D2-0F33-633E518F24C5}"/>
              </a:ext>
            </a:extLst>
          </p:cNvPr>
          <p:cNvSpPr txBox="1"/>
          <p:nvPr/>
        </p:nvSpPr>
        <p:spPr>
          <a:xfrm>
            <a:off x="6964119" y="2031079"/>
            <a:ext cx="1415772"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rPr>
              <a:t>第三世代</a:t>
            </a:r>
          </a:p>
        </p:txBody>
      </p:sp>
      <p:sp>
        <p:nvSpPr>
          <p:cNvPr id="47" name="矢印: 右 46">
            <a:extLst>
              <a:ext uri="{FF2B5EF4-FFF2-40B4-BE49-F238E27FC236}">
                <a16:creationId xmlns:a16="http://schemas.microsoft.com/office/drawing/2014/main" id="{FC2D6A64-1FC4-9288-0CB6-3A4B41387505}"/>
              </a:ext>
            </a:extLst>
          </p:cNvPr>
          <p:cNvSpPr/>
          <p:nvPr/>
        </p:nvSpPr>
        <p:spPr>
          <a:xfrm rot="19650129">
            <a:off x="1554662" y="4942692"/>
            <a:ext cx="452485" cy="599836"/>
          </a:xfrm>
          <a:prstGeom prst="rightArrow">
            <a:avLst>
              <a:gd name="adj1" fmla="val 53552"/>
              <a:gd name="adj2" fmla="val 81396"/>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矢印: 右 47">
            <a:extLst>
              <a:ext uri="{FF2B5EF4-FFF2-40B4-BE49-F238E27FC236}">
                <a16:creationId xmlns:a16="http://schemas.microsoft.com/office/drawing/2014/main" id="{FB1B98B4-ED90-CDB2-954B-D0388FFBD1A9}"/>
              </a:ext>
            </a:extLst>
          </p:cNvPr>
          <p:cNvSpPr/>
          <p:nvPr/>
        </p:nvSpPr>
        <p:spPr>
          <a:xfrm rot="19650129">
            <a:off x="1587697" y="4963055"/>
            <a:ext cx="452485" cy="599836"/>
          </a:xfrm>
          <a:prstGeom prst="rightArrow">
            <a:avLst>
              <a:gd name="adj1" fmla="val 53552"/>
              <a:gd name="adj2" fmla="val 81396"/>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矢印: 右 48">
            <a:extLst>
              <a:ext uri="{FF2B5EF4-FFF2-40B4-BE49-F238E27FC236}">
                <a16:creationId xmlns:a16="http://schemas.microsoft.com/office/drawing/2014/main" id="{C495BD21-4EB8-7E57-19C6-BC6A0C383FEF}"/>
              </a:ext>
            </a:extLst>
          </p:cNvPr>
          <p:cNvSpPr/>
          <p:nvPr/>
        </p:nvSpPr>
        <p:spPr>
          <a:xfrm rot="19650129">
            <a:off x="3302502" y="4024269"/>
            <a:ext cx="452485" cy="599836"/>
          </a:xfrm>
          <a:prstGeom prst="rightArrow">
            <a:avLst>
              <a:gd name="adj1" fmla="val 53552"/>
              <a:gd name="adj2" fmla="val 81396"/>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矢印: 右 49">
            <a:extLst>
              <a:ext uri="{FF2B5EF4-FFF2-40B4-BE49-F238E27FC236}">
                <a16:creationId xmlns:a16="http://schemas.microsoft.com/office/drawing/2014/main" id="{CDBFEBF4-E33F-3D0E-B6F8-D5806A15EA06}"/>
              </a:ext>
            </a:extLst>
          </p:cNvPr>
          <p:cNvSpPr/>
          <p:nvPr/>
        </p:nvSpPr>
        <p:spPr>
          <a:xfrm rot="19650129">
            <a:off x="5981861" y="2558253"/>
            <a:ext cx="452485" cy="599836"/>
          </a:xfrm>
          <a:prstGeom prst="rightArrow">
            <a:avLst>
              <a:gd name="adj1" fmla="val 53552"/>
              <a:gd name="adj2" fmla="val 81396"/>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F003083D-16D8-B68E-DD13-4054F6EAA765}"/>
              </a:ext>
            </a:extLst>
          </p:cNvPr>
          <p:cNvSpPr txBox="1"/>
          <p:nvPr/>
        </p:nvSpPr>
        <p:spPr>
          <a:xfrm>
            <a:off x="2276558" y="4951059"/>
            <a:ext cx="734496" cy="338554"/>
          </a:xfrm>
          <a:prstGeom prst="rect">
            <a:avLst/>
          </a:prstGeom>
          <a:noFill/>
        </p:spPr>
        <p:txBody>
          <a:bodyPr wrap="none" rtlCol="0">
            <a:spAutoFit/>
          </a:bodyPr>
          <a:lstStyle/>
          <a:p>
            <a:r>
              <a:rPr kumimoji="1" lang="en-US" altLang="ja-JP" sz="1600" b="1" dirty="0">
                <a:solidFill>
                  <a:schemeClr val="tx1">
                    <a:lumMod val="50000"/>
                    <a:lumOff val="50000"/>
                  </a:schemeClr>
                </a:solidFill>
                <a:latin typeface="メイリオ" panose="020B0604030504040204" pitchFamily="50" charset="-128"/>
                <a:ea typeface="メイリオ" panose="020B0604030504040204" pitchFamily="50" charset="-128"/>
              </a:rPr>
              <a:t>FY22</a:t>
            </a:r>
            <a:endParaRPr kumimoji="1"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2" name="テキスト ボックス 51">
            <a:extLst>
              <a:ext uri="{FF2B5EF4-FFF2-40B4-BE49-F238E27FC236}">
                <a16:creationId xmlns:a16="http://schemas.microsoft.com/office/drawing/2014/main" id="{3D97C898-A1E0-A570-8B3A-86C7BDE87315}"/>
              </a:ext>
            </a:extLst>
          </p:cNvPr>
          <p:cNvSpPr txBox="1"/>
          <p:nvPr/>
        </p:nvSpPr>
        <p:spPr>
          <a:xfrm>
            <a:off x="4479669" y="3707357"/>
            <a:ext cx="734496" cy="338554"/>
          </a:xfrm>
          <a:prstGeom prst="rect">
            <a:avLst/>
          </a:prstGeom>
          <a:noFill/>
        </p:spPr>
        <p:txBody>
          <a:bodyPr wrap="none" rtlCol="0">
            <a:spAutoFit/>
          </a:bodyPr>
          <a:lstStyle/>
          <a:p>
            <a:r>
              <a:rPr kumimoji="1" lang="en-US" altLang="ja-JP" sz="1600" b="1" dirty="0">
                <a:solidFill>
                  <a:schemeClr val="tx1">
                    <a:lumMod val="50000"/>
                    <a:lumOff val="50000"/>
                  </a:schemeClr>
                </a:solidFill>
                <a:latin typeface="メイリオ" panose="020B0604030504040204" pitchFamily="50" charset="-128"/>
                <a:ea typeface="メイリオ" panose="020B0604030504040204" pitchFamily="50" charset="-128"/>
              </a:rPr>
              <a:t>FY23</a:t>
            </a:r>
            <a:endParaRPr kumimoji="1"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42BA2875-FD07-FEA4-5810-A6FDB30A5F5B}"/>
              </a:ext>
            </a:extLst>
          </p:cNvPr>
          <p:cNvSpPr txBox="1"/>
          <p:nvPr/>
        </p:nvSpPr>
        <p:spPr>
          <a:xfrm>
            <a:off x="7304757" y="2391178"/>
            <a:ext cx="734496" cy="338554"/>
          </a:xfrm>
          <a:prstGeom prst="rect">
            <a:avLst/>
          </a:prstGeom>
          <a:noFill/>
        </p:spPr>
        <p:txBody>
          <a:bodyPr wrap="none" rtlCol="0">
            <a:spAutoFit/>
          </a:bodyPr>
          <a:lstStyle/>
          <a:p>
            <a:r>
              <a:rPr kumimoji="1" lang="en-US" altLang="ja-JP" sz="1600" b="1" dirty="0">
                <a:solidFill>
                  <a:schemeClr val="tx1">
                    <a:lumMod val="50000"/>
                    <a:lumOff val="50000"/>
                  </a:schemeClr>
                </a:solidFill>
                <a:latin typeface="メイリオ" panose="020B0604030504040204" pitchFamily="50" charset="-128"/>
                <a:ea typeface="メイリオ" panose="020B0604030504040204" pitchFamily="50" charset="-128"/>
              </a:rPr>
              <a:t>FY24</a:t>
            </a:r>
            <a:endParaRPr kumimoji="1"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54" name="四角形: メモ 53">
            <a:extLst>
              <a:ext uri="{FF2B5EF4-FFF2-40B4-BE49-F238E27FC236}">
                <a16:creationId xmlns:a16="http://schemas.microsoft.com/office/drawing/2014/main" id="{575EE9D9-12C5-F384-2A7D-76563DBB1E6A}"/>
              </a:ext>
            </a:extLst>
          </p:cNvPr>
          <p:cNvSpPr/>
          <p:nvPr/>
        </p:nvSpPr>
        <p:spPr>
          <a:xfrm>
            <a:off x="322658" y="2901412"/>
            <a:ext cx="1570097" cy="935952"/>
          </a:xfrm>
          <a:prstGeom prst="foldedCorner">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sz="1600" b="1" dirty="0">
                <a:solidFill>
                  <a:schemeClr val="tx1">
                    <a:lumMod val="50000"/>
                    <a:lumOff val="50000"/>
                  </a:schemeClr>
                </a:solidFill>
                <a:latin typeface="メイリオ" panose="020B0604030504040204" pitchFamily="50" charset="-128"/>
                <a:ea typeface="メイリオ" panose="020B0604030504040204" pitchFamily="50" charset="-128"/>
              </a:rPr>
              <a:t>※</a:t>
            </a:r>
            <a:r>
              <a:rPr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rPr>
              <a:t>現状</a:t>
            </a:r>
            <a:endParaRPr lang="en-US" altLang="ja-JP" sz="16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cxnSp>
        <p:nvCxnSpPr>
          <p:cNvPr id="55" name="直線コネクタ 54">
            <a:extLst>
              <a:ext uri="{FF2B5EF4-FFF2-40B4-BE49-F238E27FC236}">
                <a16:creationId xmlns:a16="http://schemas.microsoft.com/office/drawing/2014/main" id="{E5493747-4426-C5CA-39A8-D3C25E47B795}"/>
              </a:ext>
            </a:extLst>
          </p:cNvPr>
          <p:cNvCxnSpPr>
            <a:cxnSpLocks/>
            <a:stCxn id="54" idx="2"/>
          </p:cNvCxnSpPr>
          <p:nvPr/>
        </p:nvCxnSpPr>
        <p:spPr>
          <a:xfrm>
            <a:off x="1107707" y="3837364"/>
            <a:ext cx="2650" cy="1342216"/>
          </a:xfrm>
          <a:prstGeom prst="line">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cxnSp>
      <p:sp>
        <p:nvSpPr>
          <p:cNvPr id="56" name="四角形: メモ 55">
            <a:extLst>
              <a:ext uri="{FF2B5EF4-FFF2-40B4-BE49-F238E27FC236}">
                <a16:creationId xmlns:a16="http://schemas.microsoft.com/office/drawing/2014/main" id="{5F08827E-DD47-0EB6-0427-1DDB18C993D2}"/>
              </a:ext>
            </a:extLst>
          </p:cNvPr>
          <p:cNvSpPr/>
          <p:nvPr/>
        </p:nvSpPr>
        <p:spPr>
          <a:xfrm>
            <a:off x="1847241" y="1811897"/>
            <a:ext cx="1570097" cy="935952"/>
          </a:xfrm>
          <a:prstGeom prst="foldedCorner">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600" b="1" dirty="0">
                <a:solidFill>
                  <a:schemeClr val="tx1">
                    <a:lumMod val="50000"/>
                    <a:lumOff val="50000"/>
                  </a:schemeClr>
                </a:solidFill>
                <a:latin typeface="メイリオ" panose="020B0604030504040204" pitchFamily="50" charset="-128"/>
                <a:ea typeface="メイリオ" panose="020B0604030504040204" pitchFamily="50" charset="-128"/>
              </a:rPr>
              <a:t>※</a:t>
            </a:r>
            <a:r>
              <a:rPr kumimoji="1"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rPr>
              <a:t>第一世代の</a:t>
            </a:r>
            <a:endParaRPr kumimoji="1" lang="en-US" altLang="ja-JP" sz="1600" b="1" dirty="0">
              <a:solidFill>
                <a:schemeClr val="tx1">
                  <a:lumMod val="50000"/>
                  <a:lumOff val="50000"/>
                </a:schemeClr>
              </a:solidFill>
              <a:latin typeface="メイリオ" panose="020B0604030504040204" pitchFamily="50" charset="-128"/>
              <a:ea typeface="メイリオ" panose="020B0604030504040204" pitchFamily="50" charset="-128"/>
            </a:endParaRPr>
          </a:p>
          <a:p>
            <a:pPr algn="ctr"/>
            <a:r>
              <a:rPr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rPr>
              <a:t>達成基準</a:t>
            </a:r>
            <a:endParaRPr kumimoji="1"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cxnSp>
        <p:nvCxnSpPr>
          <p:cNvPr id="57" name="直線コネクタ 56">
            <a:extLst>
              <a:ext uri="{FF2B5EF4-FFF2-40B4-BE49-F238E27FC236}">
                <a16:creationId xmlns:a16="http://schemas.microsoft.com/office/drawing/2014/main" id="{70321C4F-B533-0F47-D0EA-185A5E531629}"/>
              </a:ext>
            </a:extLst>
          </p:cNvPr>
          <p:cNvCxnSpPr>
            <a:cxnSpLocks/>
            <a:stCxn id="56" idx="2"/>
          </p:cNvCxnSpPr>
          <p:nvPr/>
        </p:nvCxnSpPr>
        <p:spPr>
          <a:xfrm>
            <a:off x="2632290" y="2747849"/>
            <a:ext cx="0" cy="1328129"/>
          </a:xfrm>
          <a:prstGeom prst="line">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cxnSp>
      <p:sp>
        <p:nvSpPr>
          <p:cNvPr id="58" name="四角形: メモ 57">
            <a:extLst>
              <a:ext uri="{FF2B5EF4-FFF2-40B4-BE49-F238E27FC236}">
                <a16:creationId xmlns:a16="http://schemas.microsoft.com/office/drawing/2014/main" id="{31663D1F-030D-F035-2A21-10880C93DE96}"/>
              </a:ext>
            </a:extLst>
          </p:cNvPr>
          <p:cNvSpPr/>
          <p:nvPr/>
        </p:nvSpPr>
        <p:spPr>
          <a:xfrm>
            <a:off x="4046370" y="5208809"/>
            <a:ext cx="1570097" cy="935952"/>
          </a:xfrm>
          <a:prstGeom prst="foldedCorner">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600" b="1" dirty="0">
                <a:solidFill>
                  <a:schemeClr val="tx1">
                    <a:lumMod val="50000"/>
                    <a:lumOff val="50000"/>
                  </a:schemeClr>
                </a:solidFill>
                <a:latin typeface="メイリオ" panose="020B0604030504040204" pitchFamily="50" charset="-128"/>
                <a:ea typeface="メイリオ" panose="020B0604030504040204" pitchFamily="50" charset="-128"/>
              </a:rPr>
              <a:t>※</a:t>
            </a:r>
            <a:r>
              <a:rPr kumimoji="1"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rPr>
              <a:t>第二世代の</a:t>
            </a:r>
            <a:endParaRPr kumimoji="1" lang="en-US" altLang="ja-JP" sz="1600" b="1" dirty="0">
              <a:solidFill>
                <a:schemeClr val="tx1">
                  <a:lumMod val="50000"/>
                  <a:lumOff val="50000"/>
                </a:schemeClr>
              </a:solidFill>
              <a:latin typeface="メイリオ" panose="020B0604030504040204" pitchFamily="50" charset="-128"/>
              <a:ea typeface="メイリオ" panose="020B0604030504040204" pitchFamily="50" charset="-128"/>
            </a:endParaRPr>
          </a:p>
          <a:p>
            <a:pPr algn="ctr"/>
            <a:r>
              <a:rPr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rPr>
              <a:t>達成基準</a:t>
            </a:r>
            <a:endParaRPr kumimoji="1"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cxnSp>
        <p:nvCxnSpPr>
          <p:cNvPr id="59" name="直線コネクタ 58">
            <a:extLst>
              <a:ext uri="{FF2B5EF4-FFF2-40B4-BE49-F238E27FC236}">
                <a16:creationId xmlns:a16="http://schemas.microsoft.com/office/drawing/2014/main" id="{29B014D2-7ABD-CE13-E735-BAD51B9ED1D9}"/>
              </a:ext>
            </a:extLst>
          </p:cNvPr>
          <p:cNvCxnSpPr>
            <a:cxnSpLocks/>
            <a:stCxn id="43" idx="4"/>
            <a:endCxn id="58" idx="0"/>
          </p:cNvCxnSpPr>
          <p:nvPr/>
        </p:nvCxnSpPr>
        <p:spPr>
          <a:xfrm flipH="1">
            <a:off x="4831419" y="4799005"/>
            <a:ext cx="15499" cy="409804"/>
          </a:xfrm>
          <a:prstGeom prst="line">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cxnSp>
      <p:sp>
        <p:nvSpPr>
          <p:cNvPr id="60" name="四角形: メモ 59">
            <a:extLst>
              <a:ext uri="{FF2B5EF4-FFF2-40B4-BE49-F238E27FC236}">
                <a16:creationId xmlns:a16="http://schemas.microsoft.com/office/drawing/2014/main" id="{6A485E40-C144-E5EF-A21D-AADEC11A0371}"/>
              </a:ext>
            </a:extLst>
          </p:cNvPr>
          <p:cNvSpPr/>
          <p:nvPr/>
        </p:nvSpPr>
        <p:spPr>
          <a:xfrm>
            <a:off x="6746693" y="4290027"/>
            <a:ext cx="1570097" cy="935952"/>
          </a:xfrm>
          <a:prstGeom prst="foldedCorner">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600" b="1" dirty="0">
                <a:solidFill>
                  <a:schemeClr val="tx1">
                    <a:lumMod val="50000"/>
                    <a:lumOff val="50000"/>
                  </a:schemeClr>
                </a:solidFill>
                <a:latin typeface="メイリオ" panose="020B0604030504040204" pitchFamily="50" charset="-128"/>
                <a:ea typeface="メイリオ" panose="020B0604030504040204" pitchFamily="50" charset="-128"/>
              </a:rPr>
              <a:t>※</a:t>
            </a:r>
            <a:r>
              <a:rPr kumimoji="1"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rPr>
              <a:t>第三世代の</a:t>
            </a:r>
            <a:endParaRPr kumimoji="1" lang="en-US" altLang="ja-JP" sz="1600" b="1" dirty="0">
              <a:solidFill>
                <a:schemeClr val="tx1">
                  <a:lumMod val="50000"/>
                  <a:lumOff val="50000"/>
                </a:schemeClr>
              </a:solidFill>
              <a:latin typeface="メイリオ" panose="020B0604030504040204" pitchFamily="50" charset="-128"/>
              <a:ea typeface="メイリオ" panose="020B0604030504040204" pitchFamily="50" charset="-128"/>
            </a:endParaRPr>
          </a:p>
          <a:p>
            <a:pPr algn="ctr"/>
            <a:r>
              <a:rPr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rPr>
              <a:t>達成基準</a:t>
            </a:r>
            <a:endParaRPr lang="en-US" altLang="ja-JP" sz="1600" b="1" dirty="0">
              <a:solidFill>
                <a:schemeClr val="tx1">
                  <a:lumMod val="50000"/>
                  <a:lumOff val="50000"/>
                </a:schemeClr>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lumMod val="50000"/>
                    <a:lumOff val="50000"/>
                  </a:schemeClr>
                </a:solidFill>
                <a:latin typeface="メイリオ" panose="020B0604030504040204" pitchFamily="50" charset="-128"/>
                <a:ea typeface="メイリオ" panose="020B0604030504040204" pitchFamily="50" charset="-128"/>
              </a:rPr>
              <a:t>（≒理想）</a:t>
            </a:r>
          </a:p>
        </p:txBody>
      </p:sp>
      <p:cxnSp>
        <p:nvCxnSpPr>
          <p:cNvPr id="61" name="直線コネクタ 60">
            <a:extLst>
              <a:ext uri="{FF2B5EF4-FFF2-40B4-BE49-F238E27FC236}">
                <a16:creationId xmlns:a16="http://schemas.microsoft.com/office/drawing/2014/main" id="{2D9E7DA0-17DE-785D-ABD9-B9436B8CB4E7}"/>
              </a:ext>
            </a:extLst>
          </p:cNvPr>
          <p:cNvCxnSpPr>
            <a:cxnSpLocks/>
            <a:endCxn id="60" idx="0"/>
          </p:cNvCxnSpPr>
          <p:nvPr/>
        </p:nvCxnSpPr>
        <p:spPr>
          <a:xfrm>
            <a:off x="7525516" y="3657835"/>
            <a:ext cx="6226" cy="632192"/>
          </a:xfrm>
          <a:prstGeom prst="line">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cxnSp>
      <p:sp>
        <p:nvSpPr>
          <p:cNvPr id="62" name="テキスト ボックス 61">
            <a:extLst>
              <a:ext uri="{FF2B5EF4-FFF2-40B4-BE49-F238E27FC236}">
                <a16:creationId xmlns:a16="http://schemas.microsoft.com/office/drawing/2014/main" id="{ADAC5B03-9661-1EBB-A6D9-DB37EB06BFE4}"/>
              </a:ext>
            </a:extLst>
          </p:cNvPr>
          <p:cNvSpPr txBox="1"/>
          <p:nvPr/>
        </p:nvSpPr>
        <p:spPr>
          <a:xfrm>
            <a:off x="112110" y="4012919"/>
            <a:ext cx="1261884" cy="523220"/>
          </a:xfrm>
          <a:prstGeom prst="rect">
            <a:avLst/>
          </a:prstGeom>
          <a:solidFill>
            <a:srgbClr val="FFFFFF">
              <a:alpha val="74902"/>
            </a:srgbClr>
          </a:solidFill>
        </p:spPr>
        <p:txBody>
          <a:bodyPr wrap="none" rtlCol="0">
            <a:spAutoFit/>
          </a:bodyPr>
          <a:lstStyle/>
          <a:p>
            <a:r>
              <a:rPr kumimoji="1" lang="ja-JP" altLang="en-US" sz="1400" dirty="0">
                <a:latin typeface="メイリオ" panose="020B0604030504040204" pitchFamily="50" charset="-128"/>
                <a:ea typeface="メイリオ" panose="020B0604030504040204" pitchFamily="50" charset="-128"/>
              </a:rPr>
              <a:t>プロジェクト</a:t>
            </a:r>
            <a:endParaRPr kumimoji="1"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の単位</a:t>
            </a:r>
            <a:endParaRPr lang="en-US" altLang="ja-JP" sz="1400" dirty="0">
              <a:latin typeface="メイリオ" panose="020B0604030504040204" pitchFamily="50" charset="-128"/>
              <a:ea typeface="メイリオ" panose="020B0604030504040204" pitchFamily="50" charset="-128"/>
            </a:endParaRPr>
          </a:p>
        </p:txBody>
      </p:sp>
      <p:sp>
        <p:nvSpPr>
          <p:cNvPr id="63" name="左中かっこ 62">
            <a:extLst>
              <a:ext uri="{FF2B5EF4-FFF2-40B4-BE49-F238E27FC236}">
                <a16:creationId xmlns:a16="http://schemas.microsoft.com/office/drawing/2014/main" id="{E23E36BB-0906-FCE2-3572-B04786845CB6}"/>
              </a:ext>
            </a:extLst>
          </p:cNvPr>
          <p:cNvSpPr/>
          <p:nvPr/>
        </p:nvSpPr>
        <p:spPr>
          <a:xfrm rot="3224464">
            <a:off x="1106287" y="3433868"/>
            <a:ext cx="519824" cy="2062332"/>
          </a:xfrm>
          <a:prstGeom prst="leftBrace">
            <a:avLst>
              <a:gd name="adj1" fmla="val 32492"/>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Tree>
    <p:extLst>
      <p:ext uri="{BB962C8B-B14F-4D97-AF65-F5344CB8AC3E}">
        <p14:creationId xmlns:p14="http://schemas.microsoft.com/office/powerpoint/2010/main" val="377000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7FC0A-96B1-D22C-1F3F-E5CBE6A01863}"/>
            </a:ext>
          </a:extLst>
        </p:cNvPr>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B9F0E371-2D40-E103-4407-71207ADFEC46}"/>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dirty="0"/>
          </a:p>
        </p:txBody>
      </p:sp>
      <p:sp>
        <p:nvSpPr>
          <p:cNvPr id="5" name="スライド番号プレースホルダー 4">
            <a:extLst>
              <a:ext uri="{FF2B5EF4-FFF2-40B4-BE49-F238E27FC236}">
                <a16:creationId xmlns:a16="http://schemas.microsoft.com/office/drawing/2014/main" id="{FEEBBB04-8433-8308-68AB-62B8F4E730D1}"/>
              </a:ext>
            </a:extLst>
          </p:cNvPr>
          <p:cNvSpPr>
            <a:spLocks noGrp="1"/>
          </p:cNvSpPr>
          <p:nvPr>
            <p:ph type="sldNum" sz="quarter" idx="12"/>
          </p:nvPr>
        </p:nvSpPr>
        <p:spPr/>
        <p:txBody>
          <a:bodyPr/>
          <a:lstStyle/>
          <a:p>
            <a:fld id="{F7C12960-C60D-4B23-8BE8-BDC603B2ADA2}" type="slidenum">
              <a:rPr kumimoji="1" lang="ja-JP" altLang="en-US" smtClean="0"/>
              <a:t>4</a:t>
            </a:fld>
            <a:endParaRPr kumimoji="1" lang="ja-JP" altLang="en-US"/>
          </a:p>
        </p:txBody>
      </p:sp>
      <p:sp>
        <p:nvSpPr>
          <p:cNvPr id="31" name="タイトル 1">
            <a:extLst>
              <a:ext uri="{FF2B5EF4-FFF2-40B4-BE49-F238E27FC236}">
                <a16:creationId xmlns:a16="http://schemas.microsoft.com/office/drawing/2014/main" id="{37A689BC-0678-A9BD-9E59-DB696CF04620}"/>
              </a:ext>
            </a:extLst>
          </p:cNvPr>
          <p:cNvSpPr>
            <a:spLocks noGrp="1"/>
          </p:cNvSpPr>
          <p:nvPr>
            <p:ph type="title"/>
          </p:nvPr>
        </p:nvSpPr>
        <p:spPr>
          <a:xfrm>
            <a:off x="628650" y="268141"/>
            <a:ext cx="7886700" cy="618547"/>
          </a:xfrm>
        </p:spPr>
        <p:txBody>
          <a:bodyPr>
            <a:noAutofit/>
          </a:bodyPr>
          <a:lstStyle/>
          <a:p>
            <a:r>
              <a:rPr kumimoji="1" lang="ja-JP" altLang="en-US" sz="3600" b="1" dirty="0"/>
              <a:t>プロジェクト憲章</a:t>
            </a:r>
          </a:p>
        </p:txBody>
      </p:sp>
      <p:sp>
        <p:nvSpPr>
          <p:cNvPr id="32" name="ホームベース 8">
            <a:extLst>
              <a:ext uri="{FF2B5EF4-FFF2-40B4-BE49-F238E27FC236}">
                <a16:creationId xmlns:a16="http://schemas.microsoft.com/office/drawing/2014/main" id="{5F0DEA9F-099F-469E-F7B5-0D631F03E874}"/>
              </a:ext>
            </a:extLst>
          </p:cNvPr>
          <p:cNvSpPr/>
          <p:nvPr/>
        </p:nvSpPr>
        <p:spPr bwMode="auto">
          <a:xfrm>
            <a:off x="6324202" y="445388"/>
            <a:ext cx="366492" cy="343844"/>
          </a:xfrm>
          <a:prstGeom prst="homePlate">
            <a:avLst>
              <a:gd name="adj" fmla="val 38095"/>
            </a:avLst>
          </a:prstGeom>
          <a:solidFill>
            <a:schemeClr val="tx1"/>
          </a:solidFill>
          <a:ln w="38100">
            <a:solidFill>
              <a:schemeClr val="tx1"/>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bg1"/>
                </a:solidFill>
                <a:latin typeface="メイリオ" panose="020B0604030504040204" pitchFamily="50" charset="-128"/>
                <a:ea typeface="メイリオ" panose="020B0604030504040204" pitchFamily="50" charset="-128"/>
              </a:rPr>
              <a:t>目</a:t>
            </a:r>
          </a:p>
        </p:txBody>
      </p:sp>
      <p:sp>
        <p:nvSpPr>
          <p:cNvPr id="33" name="ホームベース 9">
            <a:extLst>
              <a:ext uri="{FF2B5EF4-FFF2-40B4-BE49-F238E27FC236}">
                <a16:creationId xmlns:a16="http://schemas.microsoft.com/office/drawing/2014/main" id="{287920A9-3838-C306-9DBE-784154384413}"/>
              </a:ext>
            </a:extLst>
          </p:cNvPr>
          <p:cNvSpPr/>
          <p:nvPr/>
        </p:nvSpPr>
        <p:spPr bwMode="auto">
          <a:xfrm>
            <a:off x="6689597" y="445388"/>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視</a:t>
            </a:r>
          </a:p>
        </p:txBody>
      </p:sp>
      <p:sp>
        <p:nvSpPr>
          <p:cNvPr id="34" name="ホームベース 9">
            <a:extLst>
              <a:ext uri="{FF2B5EF4-FFF2-40B4-BE49-F238E27FC236}">
                <a16:creationId xmlns:a16="http://schemas.microsoft.com/office/drawing/2014/main" id="{7885B493-1043-7342-C45D-1B75C6F76A08}"/>
              </a:ext>
            </a:extLst>
          </p:cNvPr>
          <p:cNvSpPr/>
          <p:nvPr/>
        </p:nvSpPr>
        <p:spPr bwMode="auto">
          <a:xfrm>
            <a:off x="7082341"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35" name="ホームベース 9">
            <a:extLst>
              <a:ext uri="{FF2B5EF4-FFF2-40B4-BE49-F238E27FC236}">
                <a16:creationId xmlns:a16="http://schemas.microsoft.com/office/drawing/2014/main" id="{C938F4FA-BDE5-F77A-04F4-C7354AF306AB}"/>
              </a:ext>
            </a:extLst>
          </p:cNvPr>
          <p:cNvSpPr/>
          <p:nvPr/>
        </p:nvSpPr>
        <p:spPr bwMode="auto">
          <a:xfrm>
            <a:off x="7475085"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分</a:t>
            </a:r>
          </a:p>
        </p:txBody>
      </p:sp>
      <p:sp>
        <p:nvSpPr>
          <p:cNvPr id="36" name="ホームベース 9">
            <a:extLst>
              <a:ext uri="{FF2B5EF4-FFF2-40B4-BE49-F238E27FC236}">
                <a16:creationId xmlns:a16="http://schemas.microsoft.com/office/drawing/2014/main" id="{6745098C-FBC9-B11F-488D-BFCDE8411D38}"/>
              </a:ext>
            </a:extLst>
          </p:cNvPr>
          <p:cNvSpPr/>
          <p:nvPr/>
        </p:nvSpPr>
        <p:spPr bwMode="auto">
          <a:xfrm>
            <a:off x="7867829"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改</a:t>
            </a:r>
          </a:p>
        </p:txBody>
      </p:sp>
      <p:sp>
        <p:nvSpPr>
          <p:cNvPr id="37" name="ホームベース 9">
            <a:extLst>
              <a:ext uri="{FF2B5EF4-FFF2-40B4-BE49-F238E27FC236}">
                <a16:creationId xmlns:a16="http://schemas.microsoft.com/office/drawing/2014/main" id="{C842B4F4-44B4-C0E7-9FFA-5D2C79B450E0}"/>
              </a:ext>
            </a:extLst>
          </p:cNvPr>
          <p:cNvSpPr/>
          <p:nvPr/>
        </p:nvSpPr>
        <p:spPr bwMode="auto">
          <a:xfrm>
            <a:off x="8260573"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38" name="ホームベース 9">
            <a:extLst>
              <a:ext uri="{FF2B5EF4-FFF2-40B4-BE49-F238E27FC236}">
                <a16:creationId xmlns:a16="http://schemas.microsoft.com/office/drawing/2014/main" id="{E66E8BA0-BA58-9129-167D-86422CCC5E41}"/>
              </a:ext>
            </a:extLst>
          </p:cNvPr>
          <p:cNvSpPr/>
          <p:nvPr/>
        </p:nvSpPr>
        <p:spPr bwMode="auto">
          <a:xfrm>
            <a:off x="8653317"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着</a:t>
            </a:r>
          </a:p>
        </p:txBody>
      </p:sp>
      <p:sp>
        <p:nvSpPr>
          <p:cNvPr id="2" name="テキスト ボックス 1">
            <a:extLst>
              <a:ext uri="{FF2B5EF4-FFF2-40B4-BE49-F238E27FC236}">
                <a16:creationId xmlns:a16="http://schemas.microsoft.com/office/drawing/2014/main" id="{EBF16B50-C261-7962-9375-88F6C3942904}"/>
              </a:ext>
            </a:extLst>
          </p:cNvPr>
          <p:cNvSpPr txBox="1"/>
          <p:nvPr/>
        </p:nvSpPr>
        <p:spPr>
          <a:xfrm>
            <a:off x="887754" y="5953691"/>
            <a:ext cx="1338828" cy="369332"/>
          </a:xfrm>
          <a:prstGeom prst="rect">
            <a:avLst/>
          </a:prstGeom>
          <a:noFill/>
        </p:spPr>
        <p:txBody>
          <a:bodyPr wrap="none" rtlCol="0">
            <a:spAutoFit/>
          </a:bodyPr>
          <a:lstStyle/>
          <a:p>
            <a:r>
              <a:rPr kumimoji="1" lang="ja-JP" altLang="en-US" dirty="0">
                <a:latin typeface="メイリオ" panose="020B0604030504040204" pitchFamily="50" charset="-128"/>
                <a:ea typeface="メイリオ" panose="020B0604030504040204" pitchFamily="50" charset="-128"/>
              </a:rPr>
              <a:t>改革リーダ</a:t>
            </a:r>
          </a:p>
        </p:txBody>
      </p:sp>
      <p:sp>
        <p:nvSpPr>
          <p:cNvPr id="3" name="テキスト ボックス 2">
            <a:extLst>
              <a:ext uri="{FF2B5EF4-FFF2-40B4-BE49-F238E27FC236}">
                <a16:creationId xmlns:a16="http://schemas.microsoft.com/office/drawing/2014/main" id="{F9F0FB7C-F6F6-43C7-7082-E9F9ACD58560}"/>
              </a:ext>
            </a:extLst>
          </p:cNvPr>
          <p:cNvSpPr txBox="1"/>
          <p:nvPr/>
        </p:nvSpPr>
        <p:spPr>
          <a:xfrm>
            <a:off x="3894698" y="5953691"/>
            <a:ext cx="877163" cy="369332"/>
          </a:xfrm>
          <a:prstGeom prst="rect">
            <a:avLst/>
          </a:prstGeom>
          <a:noFill/>
        </p:spPr>
        <p:txBody>
          <a:bodyPr wrap="none" rtlCol="0">
            <a:spAutoFit/>
          </a:bodyPr>
          <a:lstStyle/>
          <a:p>
            <a:r>
              <a:rPr kumimoji="1" lang="ja-JP" altLang="en-US" dirty="0">
                <a:latin typeface="メイリオ" panose="020B0604030504040204" pitchFamily="50" charset="-128"/>
                <a:ea typeface="メイリオ" panose="020B0604030504040204" pitchFamily="50" charset="-128"/>
              </a:rPr>
              <a:t>責任者</a:t>
            </a:r>
          </a:p>
        </p:txBody>
      </p:sp>
      <p:sp>
        <p:nvSpPr>
          <p:cNvPr id="39" name="テキスト ボックス 38">
            <a:extLst>
              <a:ext uri="{FF2B5EF4-FFF2-40B4-BE49-F238E27FC236}">
                <a16:creationId xmlns:a16="http://schemas.microsoft.com/office/drawing/2014/main" id="{11158F7E-FF5A-723A-C38C-C398412F4526}"/>
              </a:ext>
            </a:extLst>
          </p:cNvPr>
          <p:cNvSpPr txBox="1"/>
          <p:nvPr/>
        </p:nvSpPr>
        <p:spPr>
          <a:xfrm>
            <a:off x="6439977" y="5953691"/>
            <a:ext cx="877163" cy="369332"/>
          </a:xfrm>
          <a:prstGeom prst="rect">
            <a:avLst/>
          </a:prstGeom>
          <a:noFill/>
        </p:spPr>
        <p:txBody>
          <a:bodyPr wrap="none" rtlCol="0">
            <a:spAutoFit/>
          </a:bodyPr>
          <a:lstStyle/>
          <a:p>
            <a:r>
              <a:rPr kumimoji="1" lang="ja-JP" altLang="en-US" dirty="0">
                <a:latin typeface="メイリオ" panose="020B0604030504040204" pitchFamily="50" charset="-128"/>
                <a:ea typeface="メイリオ" panose="020B0604030504040204" pitchFamily="50" charset="-128"/>
              </a:rPr>
              <a:t>承認日</a:t>
            </a:r>
          </a:p>
        </p:txBody>
      </p:sp>
      <p:cxnSp>
        <p:nvCxnSpPr>
          <p:cNvPr id="40" name="直線コネクタ 39">
            <a:extLst>
              <a:ext uri="{FF2B5EF4-FFF2-40B4-BE49-F238E27FC236}">
                <a16:creationId xmlns:a16="http://schemas.microsoft.com/office/drawing/2014/main" id="{AFC55563-7506-9FCF-CEC8-84E1FA7C9050}"/>
              </a:ext>
            </a:extLst>
          </p:cNvPr>
          <p:cNvCxnSpPr>
            <a:cxnSpLocks/>
          </p:cNvCxnSpPr>
          <p:nvPr/>
        </p:nvCxnSpPr>
        <p:spPr>
          <a:xfrm>
            <a:off x="2279585" y="6223314"/>
            <a:ext cx="16151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DDBCECC8-0103-575C-AFE0-D7BE54DD13DF}"/>
              </a:ext>
            </a:extLst>
          </p:cNvPr>
          <p:cNvCxnSpPr>
            <a:cxnSpLocks/>
          </p:cNvCxnSpPr>
          <p:nvPr/>
        </p:nvCxnSpPr>
        <p:spPr>
          <a:xfrm>
            <a:off x="4771861" y="6223314"/>
            <a:ext cx="161511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AA37B5C2-3C91-BEC0-3ECE-F6267A8DC609}"/>
              </a:ext>
            </a:extLst>
          </p:cNvPr>
          <p:cNvCxnSpPr>
            <a:cxnSpLocks/>
          </p:cNvCxnSpPr>
          <p:nvPr/>
        </p:nvCxnSpPr>
        <p:spPr>
          <a:xfrm>
            <a:off x="7370143" y="6223314"/>
            <a:ext cx="104148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3" name="表 6">
            <a:extLst>
              <a:ext uri="{FF2B5EF4-FFF2-40B4-BE49-F238E27FC236}">
                <a16:creationId xmlns:a16="http://schemas.microsoft.com/office/drawing/2014/main" id="{B6047FA5-59ED-88B4-50CF-E5B079C38702}"/>
              </a:ext>
            </a:extLst>
          </p:cNvPr>
          <p:cNvGraphicFramePr>
            <a:graphicFrameLocks noGrp="1"/>
          </p:cNvGraphicFramePr>
          <p:nvPr>
            <p:extLst>
              <p:ext uri="{D42A27DB-BD31-4B8C-83A1-F6EECF244321}">
                <p14:modId xmlns:p14="http://schemas.microsoft.com/office/powerpoint/2010/main" val="1295004454"/>
              </p:ext>
            </p:extLst>
          </p:nvPr>
        </p:nvGraphicFramePr>
        <p:xfrm>
          <a:off x="700903" y="1278365"/>
          <a:ext cx="7959723" cy="350520"/>
        </p:xfrm>
        <a:graphic>
          <a:graphicData uri="http://schemas.openxmlformats.org/drawingml/2006/table">
            <a:tbl>
              <a:tblPr firstRow="1" bandRow="1">
                <a:tableStyleId>{5940675A-B579-460E-94D1-54222C63F5DA}</a:tableStyleId>
              </a:tblPr>
              <a:tblGrid>
                <a:gridCol w="2098169">
                  <a:extLst>
                    <a:ext uri="{9D8B030D-6E8A-4147-A177-3AD203B41FA5}">
                      <a16:colId xmlns:a16="http://schemas.microsoft.com/office/drawing/2014/main" val="2370759442"/>
                    </a:ext>
                  </a:extLst>
                </a:gridCol>
                <a:gridCol w="5861554">
                  <a:extLst>
                    <a:ext uri="{9D8B030D-6E8A-4147-A177-3AD203B41FA5}">
                      <a16:colId xmlns:a16="http://schemas.microsoft.com/office/drawing/2014/main" val="2504598968"/>
                    </a:ext>
                  </a:extLst>
                </a:gridCol>
              </a:tblGrid>
              <a:tr h="161981">
                <a:tc>
                  <a:txBody>
                    <a:bodyPr/>
                    <a:lstStyle/>
                    <a:p>
                      <a:pPr algn="ctr"/>
                      <a:r>
                        <a:rPr kumimoji="1" lang="ja-JP" altLang="en-US" sz="2000" b="1" dirty="0">
                          <a:latin typeface="メイリオ" panose="020B0604030504040204" pitchFamily="50" charset="-128"/>
                          <a:ea typeface="メイリオ" panose="020B0604030504040204" pitchFamily="50" charset="-128"/>
                        </a:rPr>
                        <a:t>プロジェクト名</a:t>
                      </a:r>
                      <a:endParaRPr kumimoji="1" lang="en-US" altLang="ja-JP" sz="2000" b="1" dirty="0">
                        <a:latin typeface="メイリオ" panose="020B0604030504040204" pitchFamily="50" charset="-128"/>
                        <a:ea typeface="メイリオ" panose="020B0604030504040204" pitchFamily="50" charset="-128"/>
                      </a:endParaRPr>
                    </a:p>
                  </a:txBody>
                  <a:tcPr marB="0" anchor="ctr">
                    <a:solidFill>
                      <a:schemeClr val="bg1">
                        <a:lumMod val="95000"/>
                      </a:schemeClr>
                    </a:solidFill>
                  </a:tcPr>
                </a:tc>
                <a:tc>
                  <a:txBody>
                    <a:bodyPr/>
                    <a:lstStyle/>
                    <a:p>
                      <a:endParaRPr kumimoji="1" lang="ja-JP" altLang="en-US" sz="1800" dirty="0">
                        <a:solidFill>
                          <a:schemeClr val="tx1">
                            <a:lumMod val="65000"/>
                            <a:lumOff val="35000"/>
                          </a:schemeClr>
                        </a:solidFill>
                        <a:latin typeface="メイリオ" panose="020B0604030504040204" pitchFamily="50" charset="-128"/>
                        <a:ea typeface="メイリオ" panose="020B0604030504040204" pitchFamily="50" charset="-128"/>
                      </a:endParaRPr>
                    </a:p>
                  </a:txBody>
                  <a:tcPr marB="0" anchor="ctr"/>
                </a:tc>
                <a:extLst>
                  <a:ext uri="{0D108BD9-81ED-4DB2-BD59-A6C34878D82A}">
                    <a16:rowId xmlns:a16="http://schemas.microsoft.com/office/drawing/2014/main" val="1284809784"/>
                  </a:ext>
                </a:extLst>
              </a:tr>
            </a:tbl>
          </a:graphicData>
        </a:graphic>
      </p:graphicFrame>
      <p:graphicFrame>
        <p:nvGraphicFramePr>
          <p:cNvPr id="44" name="表 6">
            <a:extLst>
              <a:ext uri="{FF2B5EF4-FFF2-40B4-BE49-F238E27FC236}">
                <a16:creationId xmlns:a16="http://schemas.microsoft.com/office/drawing/2014/main" id="{F7F2CE26-1F76-D4AC-6937-C8AAF5F4E702}"/>
              </a:ext>
            </a:extLst>
          </p:cNvPr>
          <p:cNvGraphicFramePr>
            <a:graphicFrameLocks noGrp="1"/>
          </p:cNvGraphicFramePr>
          <p:nvPr>
            <p:extLst>
              <p:ext uri="{D42A27DB-BD31-4B8C-83A1-F6EECF244321}">
                <p14:modId xmlns:p14="http://schemas.microsoft.com/office/powerpoint/2010/main" val="1531975512"/>
              </p:ext>
            </p:extLst>
          </p:nvPr>
        </p:nvGraphicFramePr>
        <p:xfrm>
          <a:off x="700903" y="1734346"/>
          <a:ext cx="3943351" cy="1297390"/>
        </p:xfrm>
        <a:graphic>
          <a:graphicData uri="http://schemas.openxmlformats.org/drawingml/2006/table">
            <a:tbl>
              <a:tblPr firstRow="1" bandRow="1">
                <a:tableStyleId>{5940675A-B579-460E-94D1-54222C63F5DA}</a:tableStyleId>
              </a:tblPr>
              <a:tblGrid>
                <a:gridCol w="3943351">
                  <a:extLst>
                    <a:ext uri="{9D8B030D-6E8A-4147-A177-3AD203B41FA5}">
                      <a16:colId xmlns:a16="http://schemas.microsoft.com/office/drawing/2014/main" val="2370759442"/>
                    </a:ext>
                  </a:extLst>
                </a:gridCol>
              </a:tblGrid>
              <a:tr h="321004">
                <a:tc>
                  <a:txBody>
                    <a:bodyPr/>
                    <a:lstStyle/>
                    <a:p>
                      <a:pPr algn="l"/>
                      <a:r>
                        <a:rPr kumimoji="1" lang="ja-JP" altLang="en-US" sz="2000" b="1" dirty="0">
                          <a:latin typeface="メイリオ" panose="020B0604030504040204" pitchFamily="50" charset="-128"/>
                          <a:ea typeface="メイリオ" panose="020B0604030504040204" pitchFamily="50" charset="-128"/>
                        </a:rPr>
                        <a:t>解決すべき課題</a:t>
                      </a:r>
                    </a:p>
                  </a:txBody>
                  <a:tcPr marB="0" anchor="ctr">
                    <a:solidFill>
                      <a:schemeClr val="bg1">
                        <a:lumMod val="95000"/>
                      </a:schemeClr>
                    </a:solidFill>
                  </a:tcPr>
                </a:tc>
                <a:extLst>
                  <a:ext uri="{0D108BD9-81ED-4DB2-BD59-A6C34878D82A}">
                    <a16:rowId xmlns:a16="http://schemas.microsoft.com/office/drawing/2014/main" val="1284809784"/>
                  </a:ext>
                </a:extLst>
              </a:tr>
              <a:tr h="94687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rPr>
                        <a:t>※</a:t>
                      </a:r>
                      <a:r>
                        <a:rPr lang="ja-JP" altLang="en-US" sz="1600" dirty="0">
                          <a:solidFill>
                            <a:schemeClr val="tx1">
                              <a:lumMod val="50000"/>
                              <a:lumOff val="50000"/>
                            </a:schemeClr>
                          </a:solidFill>
                          <a:latin typeface="メイリオ" panose="020B0604030504040204" pitchFamily="50" charset="-128"/>
                          <a:ea typeface="メイリオ" panose="020B0604030504040204" pitchFamily="50" charset="-128"/>
                        </a:rPr>
                        <a:t>施策ではなく「課題」を記載</a:t>
                      </a:r>
                      <a:endPar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rPr>
                        <a:t>※</a:t>
                      </a:r>
                      <a:r>
                        <a:rPr lang="ja-JP" altLang="en-US" sz="1600" dirty="0">
                          <a:solidFill>
                            <a:schemeClr val="tx1">
                              <a:lumMod val="50000"/>
                              <a:lumOff val="50000"/>
                            </a:schemeClr>
                          </a:solidFill>
                          <a:latin typeface="メイリオ" panose="020B0604030504040204" pitchFamily="50" charset="-128"/>
                          <a:ea typeface="メイリオ" panose="020B0604030504040204" pitchFamily="50" charset="-128"/>
                        </a:rPr>
                        <a:t>否定的表現を使う</a:t>
                      </a:r>
                    </a:p>
                  </a:txBody>
                  <a:tcPr marB="0" anchor="ctr">
                    <a:noFill/>
                  </a:tcPr>
                </a:tc>
                <a:extLst>
                  <a:ext uri="{0D108BD9-81ED-4DB2-BD59-A6C34878D82A}">
                    <a16:rowId xmlns:a16="http://schemas.microsoft.com/office/drawing/2014/main" val="328787814"/>
                  </a:ext>
                </a:extLst>
              </a:tr>
            </a:tbl>
          </a:graphicData>
        </a:graphic>
      </p:graphicFrame>
      <p:graphicFrame>
        <p:nvGraphicFramePr>
          <p:cNvPr id="45" name="表 6">
            <a:extLst>
              <a:ext uri="{FF2B5EF4-FFF2-40B4-BE49-F238E27FC236}">
                <a16:creationId xmlns:a16="http://schemas.microsoft.com/office/drawing/2014/main" id="{497D07DA-68F3-6CDC-2B73-ED37DF754B9C}"/>
              </a:ext>
            </a:extLst>
          </p:cNvPr>
          <p:cNvGraphicFramePr>
            <a:graphicFrameLocks noGrp="1"/>
          </p:cNvGraphicFramePr>
          <p:nvPr>
            <p:extLst>
              <p:ext uri="{D42A27DB-BD31-4B8C-83A1-F6EECF244321}">
                <p14:modId xmlns:p14="http://schemas.microsoft.com/office/powerpoint/2010/main" val="2902493577"/>
              </p:ext>
            </p:extLst>
          </p:nvPr>
        </p:nvGraphicFramePr>
        <p:xfrm>
          <a:off x="4717275" y="1734346"/>
          <a:ext cx="3943351" cy="1298589"/>
        </p:xfrm>
        <a:graphic>
          <a:graphicData uri="http://schemas.openxmlformats.org/drawingml/2006/table">
            <a:tbl>
              <a:tblPr firstRow="1" bandRow="1">
                <a:tableStyleId>{5940675A-B579-460E-94D1-54222C63F5DA}</a:tableStyleId>
              </a:tblPr>
              <a:tblGrid>
                <a:gridCol w="3943351">
                  <a:extLst>
                    <a:ext uri="{9D8B030D-6E8A-4147-A177-3AD203B41FA5}">
                      <a16:colId xmlns:a16="http://schemas.microsoft.com/office/drawing/2014/main" val="2370759442"/>
                    </a:ext>
                  </a:extLst>
                </a:gridCol>
              </a:tblGrid>
              <a:tr h="349320">
                <a:tc>
                  <a:txBody>
                    <a:bodyPr/>
                    <a:lstStyle/>
                    <a:p>
                      <a:pPr algn="l"/>
                      <a:r>
                        <a:rPr kumimoji="1" lang="ja-JP" altLang="en-US" sz="2000" b="1" dirty="0">
                          <a:latin typeface="メイリオ" panose="020B0604030504040204" pitchFamily="50" charset="-128"/>
                          <a:ea typeface="メイリオ" panose="020B0604030504040204" pitchFamily="50" charset="-128"/>
                        </a:rPr>
                        <a:t>スコープ</a:t>
                      </a:r>
                    </a:p>
                  </a:txBody>
                  <a:tcPr marB="0" anchor="ctr">
                    <a:solidFill>
                      <a:schemeClr val="bg1">
                        <a:lumMod val="95000"/>
                      </a:schemeClr>
                    </a:solidFill>
                  </a:tcPr>
                </a:tc>
                <a:extLst>
                  <a:ext uri="{0D108BD9-81ED-4DB2-BD59-A6C34878D82A}">
                    <a16:rowId xmlns:a16="http://schemas.microsoft.com/office/drawing/2014/main" val="1284809784"/>
                  </a:ext>
                </a:extLst>
              </a:tr>
              <a:tr h="94806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rPr>
                        <a:t>※</a:t>
                      </a:r>
                      <a:r>
                        <a:rPr lang="ja-JP" altLang="en-US" sz="1600" dirty="0">
                          <a:solidFill>
                            <a:schemeClr val="tx1">
                              <a:lumMod val="50000"/>
                              <a:lumOff val="50000"/>
                            </a:schemeClr>
                          </a:solidFill>
                          <a:latin typeface="メイリオ" panose="020B0604030504040204" pitchFamily="50" charset="-128"/>
                          <a:ea typeface="メイリオ" panose="020B0604030504040204" pitchFamily="50" charset="-128"/>
                        </a:rPr>
                        <a:t>本プロジェクトで「扱う」範囲と</a:t>
                      </a:r>
                      <a:br>
                        <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rPr>
                      </a:br>
                      <a:r>
                        <a:rPr lang="ja-JP" altLang="en-US" sz="1600" dirty="0">
                          <a:solidFill>
                            <a:schemeClr val="tx1">
                              <a:lumMod val="50000"/>
                              <a:lumOff val="50000"/>
                            </a:schemeClr>
                          </a:solidFill>
                          <a:latin typeface="メイリオ" panose="020B0604030504040204" pitchFamily="50" charset="-128"/>
                          <a:ea typeface="メイリオ" panose="020B0604030504040204" pitchFamily="50" charset="-128"/>
                        </a:rPr>
                        <a:t>　「扱わない」範囲を明記</a:t>
                      </a:r>
                      <a:endPar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marB="0" anchor="ctr">
                    <a:noFill/>
                  </a:tcPr>
                </a:tc>
                <a:extLst>
                  <a:ext uri="{0D108BD9-81ED-4DB2-BD59-A6C34878D82A}">
                    <a16:rowId xmlns:a16="http://schemas.microsoft.com/office/drawing/2014/main" val="328787814"/>
                  </a:ext>
                </a:extLst>
              </a:tr>
            </a:tbl>
          </a:graphicData>
        </a:graphic>
      </p:graphicFrame>
      <p:graphicFrame>
        <p:nvGraphicFramePr>
          <p:cNvPr id="46" name="表 6">
            <a:extLst>
              <a:ext uri="{FF2B5EF4-FFF2-40B4-BE49-F238E27FC236}">
                <a16:creationId xmlns:a16="http://schemas.microsoft.com/office/drawing/2014/main" id="{B823EA93-2D8C-FE29-C4A3-D6D51F6F9A51}"/>
              </a:ext>
            </a:extLst>
          </p:cNvPr>
          <p:cNvGraphicFramePr>
            <a:graphicFrameLocks noGrp="1"/>
          </p:cNvGraphicFramePr>
          <p:nvPr>
            <p:extLst>
              <p:ext uri="{D42A27DB-BD31-4B8C-83A1-F6EECF244321}">
                <p14:modId xmlns:p14="http://schemas.microsoft.com/office/powerpoint/2010/main" val="2687868810"/>
              </p:ext>
            </p:extLst>
          </p:nvPr>
        </p:nvGraphicFramePr>
        <p:xfrm>
          <a:off x="700903" y="3112356"/>
          <a:ext cx="3943351" cy="1298215"/>
        </p:xfrm>
        <a:graphic>
          <a:graphicData uri="http://schemas.openxmlformats.org/drawingml/2006/table">
            <a:tbl>
              <a:tblPr firstRow="1" bandRow="1">
                <a:tableStyleId>{5940675A-B579-460E-94D1-54222C63F5DA}</a:tableStyleId>
              </a:tblPr>
              <a:tblGrid>
                <a:gridCol w="3943351">
                  <a:extLst>
                    <a:ext uri="{9D8B030D-6E8A-4147-A177-3AD203B41FA5}">
                      <a16:colId xmlns:a16="http://schemas.microsoft.com/office/drawing/2014/main" val="2370759442"/>
                    </a:ext>
                  </a:extLst>
                </a:gridCol>
              </a:tblGrid>
              <a:tr h="347538">
                <a:tc>
                  <a:txBody>
                    <a:bodyPr/>
                    <a:lstStyle/>
                    <a:p>
                      <a:pPr algn="l"/>
                      <a:r>
                        <a:rPr kumimoji="1" lang="ja-JP" altLang="en-US" sz="2000" b="1" dirty="0">
                          <a:latin typeface="メイリオ" panose="020B0604030504040204" pitchFamily="50" charset="-128"/>
                          <a:ea typeface="メイリオ" panose="020B0604030504040204" pitchFamily="50" charset="-128"/>
                        </a:rPr>
                        <a:t>目標・達成基準</a:t>
                      </a:r>
                    </a:p>
                  </a:txBody>
                  <a:tcPr marB="0" anchor="ctr">
                    <a:solidFill>
                      <a:schemeClr val="bg1">
                        <a:lumMod val="95000"/>
                      </a:schemeClr>
                    </a:solidFill>
                  </a:tcPr>
                </a:tc>
                <a:extLst>
                  <a:ext uri="{0D108BD9-81ED-4DB2-BD59-A6C34878D82A}">
                    <a16:rowId xmlns:a16="http://schemas.microsoft.com/office/drawing/2014/main" val="1284809784"/>
                  </a:ext>
                </a:extLst>
              </a:tr>
              <a:tr h="94769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rPr>
                        <a:t>※</a:t>
                      </a:r>
                      <a:r>
                        <a:rPr lang="ja-JP" altLang="en-US" sz="1600" dirty="0">
                          <a:solidFill>
                            <a:schemeClr val="tx1">
                              <a:lumMod val="50000"/>
                              <a:lumOff val="50000"/>
                            </a:schemeClr>
                          </a:solidFill>
                          <a:latin typeface="メイリオ" panose="020B0604030504040204" pitchFamily="50" charset="-128"/>
                          <a:ea typeface="メイリオ" panose="020B0604030504040204" pitchFamily="50" charset="-128"/>
                        </a:rPr>
                        <a:t>達成したか否か白黒ハッキリする基準</a:t>
                      </a: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rPr>
                        <a:t>※</a:t>
                      </a:r>
                      <a:r>
                        <a:rPr lang="ja-JP" altLang="en-US" sz="1600" dirty="0">
                          <a:solidFill>
                            <a:schemeClr val="tx1">
                              <a:lumMod val="50000"/>
                              <a:lumOff val="50000"/>
                            </a:schemeClr>
                          </a:solidFill>
                          <a:latin typeface="メイリオ" panose="020B0604030504040204" pitchFamily="50" charset="-128"/>
                          <a:ea typeface="メイリオ" panose="020B0604030504040204" pitchFamily="50" charset="-128"/>
                        </a:rPr>
                        <a:t>できる限り定量的に定義</a:t>
                      </a:r>
                    </a:p>
                  </a:txBody>
                  <a:tcPr marB="0" anchor="ctr">
                    <a:noFill/>
                  </a:tcPr>
                </a:tc>
                <a:extLst>
                  <a:ext uri="{0D108BD9-81ED-4DB2-BD59-A6C34878D82A}">
                    <a16:rowId xmlns:a16="http://schemas.microsoft.com/office/drawing/2014/main" val="328787814"/>
                  </a:ext>
                </a:extLst>
              </a:tr>
            </a:tbl>
          </a:graphicData>
        </a:graphic>
      </p:graphicFrame>
      <p:graphicFrame>
        <p:nvGraphicFramePr>
          <p:cNvPr id="47" name="表 6">
            <a:extLst>
              <a:ext uri="{FF2B5EF4-FFF2-40B4-BE49-F238E27FC236}">
                <a16:creationId xmlns:a16="http://schemas.microsoft.com/office/drawing/2014/main" id="{ACBA11A9-2996-AB85-56E9-3AA572C3135F}"/>
              </a:ext>
            </a:extLst>
          </p:cNvPr>
          <p:cNvGraphicFramePr>
            <a:graphicFrameLocks noGrp="1"/>
          </p:cNvGraphicFramePr>
          <p:nvPr>
            <p:extLst>
              <p:ext uri="{D42A27DB-BD31-4B8C-83A1-F6EECF244321}">
                <p14:modId xmlns:p14="http://schemas.microsoft.com/office/powerpoint/2010/main" val="1660514782"/>
              </p:ext>
            </p:extLst>
          </p:nvPr>
        </p:nvGraphicFramePr>
        <p:xfrm>
          <a:off x="4717275" y="3112356"/>
          <a:ext cx="3943351" cy="1302988"/>
        </p:xfrm>
        <a:graphic>
          <a:graphicData uri="http://schemas.openxmlformats.org/drawingml/2006/table">
            <a:tbl>
              <a:tblPr firstRow="1" bandRow="1">
                <a:tableStyleId>{5940675A-B579-460E-94D1-54222C63F5DA}</a:tableStyleId>
              </a:tblPr>
              <a:tblGrid>
                <a:gridCol w="3943351">
                  <a:extLst>
                    <a:ext uri="{9D8B030D-6E8A-4147-A177-3AD203B41FA5}">
                      <a16:colId xmlns:a16="http://schemas.microsoft.com/office/drawing/2014/main" val="2370759442"/>
                    </a:ext>
                  </a:extLst>
                </a:gridCol>
              </a:tblGrid>
              <a:tr h="343547">
                <a:tc>
                  <a:txBody>
                    <a:bodyPr/>
                    <a:lstStyle/>
                    <a:p>
                      <a:pPr algn="l"/>
                      <a:r>
                        <a:rPr kumimoji="1" lang="ja-JP" altLang="en-US" sz="2000" b="1" dirty="0">
                          <a:latin typeface="メイリオ" panose="020B0604030504040204" pitchFamily="50" charset="-128"/>
                          <a:ea typeface="メイリオ" panose="020B0604030504040204" pitchFamily="50" charset="-128"/>
                        </a:rPr>
                        <a:t>マイルストン</a:t>
                      </a:r>
                    </a:p>
                  </a:txBody>
                  <a:tcPr marB="0" anchor="ctr">
                    <a:solidFill>
                      <a:schemeClr val="bg1">
                        <a:lumMod val="95000"/>
                      </a:schemeClr>
                    </a:solidFill>
                  </a:tcPr>
                </a:tc>
                <a:extLst>
                  <a:ext uri="{0D108BD9-81ED-4DB2-BD59-A6C34878D82A}">
                    <a16:rowId xmlns:a16="http://schemas.microsoft.com/office/drawing/2014/main" val="1284809784"/>
                  </a:ext>
                </a:extLst>
              </a:tr>
              <a:tr h="9524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rPr>
                        <a:t>※</a:t>
                      </a:r>
                      <a:r>
                        <a:rPr lang="ja-JP" altLang="en-US" sz="1600" dirty="0">
                          <a:solidFill>
                            <a:schemeClr val="tx1">
                              <a:lumMod val="50000"/>
                              <a:lumOff val="50000"/>
                            </a:schemeClr>
                          </a:solidFill>
                          <a:latin typeface="メイリオ" panose="020B0604030504040204" pitchFamily="50" charset="-128"/>
                          <a:ea typeface="メイリオ" panose="020B0604030504040204" pitchFamily="50" charset="-128"/>
                        </a:rPr>
                        <a:t>どのステップをいつまでに終えるか</a:t>
                      </a:r>
                      <a:endPar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rPr>
                        <a:t>※</a:t>
                      </a:r>
                      <a:r>
                        <a:rPr lang="ja-JP" altLang="en-US" sz="1600" dirty="0">
                          <a:solidFill>
                            <a:schemeClr val="tx1">
                              <a:lumMod val="50000"/>
                              <a:lumOff val="50000"/>
                            </a:schemeClr>
                          </a:solidFill>
                          <a:latin typeface="メイリオ" panose="020B0604030504040204" pitchFamily="50" charset="-128"/>
                          <a:ea typeface="メイリオ" panose="020B0604030504040204" pitchFamily="50" charset="-128"/>
                        </a:rPr>
                        <a:t>期日を年月日で明確に定義</a:t>
                      </a:r>
                      <a:endPar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marB="0" anchor="ctr">
                    <a:noFill/>
                  </a:tcPr>
                </a:tc>
                <a:extLst>
                  <a:ext uri="{0D108BD9-81ED-4DB2-BD59-A6C34878D82A}">
                    <a16:rowId xmlns:a16="http://schemas.microsoft.com/office/drawing/2014/main" val="328787814"/>
                  </a:ext>
                </a:extLst>
              </a:tr>
            </a:tbl>
          </a:graphicData>
        </a:graphic>
      </p:graphicFrame>
      <p:graphicFrame>
        <p:nvGraphicFramePr>
          <p:cNvPr id="48" name="表 6">
            <a:extLst>
              <a:ext uri="{FF2B5EF4-FFF2-40B4-BE49-F238E27FC236}">
                <a16:creationId xmlns:a16="http://schemas.microsoft.com/office/drawing/2014/main" id="{C607A627-687B-C22B-9169-B86902BB9461}"/>
              </a:ext>
            </a:extLst>
          </p:cNvPr>
          <p:cNvGraphicFramePr>
            <a:graphicFrameLocks noGrp="1"/>
          </p:cNvGraphicFramePr>
          <p:nvPr>
            <p:extLst>
              <p:ext uri="{D42A27DB-BD31-4B8C-83A1-F6EECF244321}">
                <p14:modId xmlns:p14="http://schemas.microsoft.com/office/powerpoint/2010/main" val="4018675275"/>
              </p:ext>
            </p:extLst>
          </p:nvPr>
        </p:nvGraphicFramePr>
        <p:xfrm>
          <a:off x="700903" y="4508079"/>
          <a:ext cx="3943351" cy="1299816"/>
        </p:xfrm>
        <a:graphic>
          <a:graphicData uri="http://schemas.openxmlformats.org/drawingml/2006/table">
            <a:tbl>
              <a:tblPr firstRow="1" bandRow="1">
                <a:tableStyleId>{5940675A-B579-460E-94D1-54222C63F5DA}</a:tableStyleId>
              </a:tblPr>
              <a:tblGrid>
                <a:gridCol w="3943351">
                  <a:extLst>
                    <a:ext uri="{9D8B030D-6E8A-4147-A177-3AD203B41FA5}">
                      <a16:colId xmlns:a16="http://schemas.microsoft.com/office/drawing/2014/main" val="2370759442"/>
                    </a:ext>
                  </a:extLst>
                </a:gridCol>
              </a:tblGrid>
              <a:tr h="348093">
                <a:tc>
                  <a:txBody>
                    <a:bodyPr/>
                    <a:lstStyle/>
                    <a:p>
                      <a:pPr algn="l"/>
                      <a:r>
                        <a:rPr kumimoji="1" lang="ja-JP" altLang="en-US" sz="2000" b="1" dirty="0">
                          <a:latin typeface="メイリオ" panose="020B0604030504040204" pitchFamily="50" charset="-128"/>
                          <a:ea typeface="メイリオ" panose="020B0604030504040204" pitchFamily="50" charset="-128"/>
                        </a:rPr>
                        <a:t>背景・必要性</a:t>
                      </a:r>
                    </a:p>
                  </a:txBody>
                  <a:tcPr marB="0" anchor="ctr">
                    <a:solidFill>
                      <a:schemeClr val="bg1">
                        <a:lumMod val="95000"/>
                      </a:schemeClr>
                    </a:solidFill>
                  </a:tcPr>
                </a:tc>
                <a:extLst>
                  <a:ext uri="{0D108BD9-81ED-4DB2-BD59-A6C34878D82A}">
                    <a16:rowId xmlns:a16="http://schemas.microsoft.com/office/drawing/2014/main" val="1284809784"/>
                  </a:ext>
                </a:extLst>
              </a:tr>
              <a:tr h="949296">
                <a:tc>
                  <a:txBody>
                    <a:bodyPr/>
                    <a:lstStyle/>
                    <a:p>
                      <a:r>
                        <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rPr>
                        <a:t>※</a:t>
                      </a:r>
                      <a:r>
                        <a:rPr lang="ja-JP" altLang="en-US" sz="1600" dirty="0">
                          <a:solidFill>
                            <a:schemeClr val="tx1">
                              <a:lumMod val="50000"/>
                              <a:lumOff val="50000"/>
                            </a:schemeClr>
                          </a:solidFill>
                          <a:latin typeface="メイリオ" panose="020B0604030504040204" pitchFamily="50" charset="-128"/>
                          <a:ea typeface="メイリオ" panose="020B0604030504040204" pitchFamily="50" charset="-128"/>
                        </a:rPr>
                        <a:t>なぜ「いま」解決する必要があるのか</a:t>
                      </a:r>
                      <a:endPar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endParaRPr>
                    </a:p>
                    <a:p>
                      <a:r>
                        <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rPr>
                        <a:t>※</a:t>
                      </a:r>
                      <a:r>
                        <a:rPr lang="ja-JP" altLang="en-US" sz="1600" dirty="0">
                          <a:solidFill>
                            <a:schemeClr val="tx1">
                              <a:lumMod val="50000"/>
                              <a:lumOff val="50000"/>
                            </a:schemeClr>
                          </a:solidFill>
                          <a:latin typeface="メイリオ" panose="020B0604030504040204" pitchFamily="50" charset="-128"/>
                          <a:ea typeface="メイリオ" panose="020B0604030504040204" pitchFamily="50" charset="-128"/>
                        </a:rPr>
                        <a:t>熱意が伝わる洗練された表現で記述</a:t>
                      </a:r>
                      <a:endPar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marB="0" anchor="ctr">
                    <a:noFill/>
                  </a:tcPr>
                </a:tc>
                <a:extLst>
                  <a:ext uri="{0D108BD9-81ED-4DB2-BD59-A6C34878D82A}">
                    <a16:rowId xmlns:a16="http://schemas.microsoft.com/office/drawing/2014/main" val="328787814"/>
                  </a:ext>
                </a:extLst>
              </a:tr>
            </a:tbl>
          </a:graphicData>
        </a:graphic>
      </p:graphicFrame>
      <p:graphicFrame>
        <p:nvGraphicFramePr>
          <p:cNvPr id="49" name="表 6">
            <a:extLst>
              <a:ext uri="{FF2B5EF4-FFF2-40B4-BE49-F238E27FC236}">
                <a16:creationId xmlns:a16="http://schemas.microsoft.com/office/drawing/2014/main" id="{99AE0832-FCA6-35EB-4D91-F1FC7FF2C411}"/>
              </a:ext>
            </a:extLst>
          </p:cNvPr>
          <p:cNvGraphicFramePr>
            <a:graphicFrameLocks noGrp="1"/>
          </p:cNvGraphicFramePr>
          <p:nvPr>
            <p:extLst>
              <p:ext uri="{D42A27DB-BD31-4B8C-83A1-F6EECF244321}">
                <p14:modId xmlns:p14="http://schemas.microsoft.com/office/powerpoint/2010/main" val="1123503179"/>
              </p:ext>
            </p:extLst>
          </p:nvPr>
        </p:nvGraphicFramePr>
        <p:xfrm>
          <a:off x="4717275" y="4508079"/>
          <a:ext cx="3943351" cy="1307565"/>
        </p:xfrm>
        <a:graphic>
          <a:graphicData uri="http://schemas.openxmlformats.org/drawingml/2006/table">
            <a:tbl>
              <a:tblPr firstRow="1" bandRow="1">
                <a:tableStyleId>{5940675A-B579-460E-94D1-54222C63F5DA}</a:tableStyleId>
              </a:tblPr>
              <a:tblGrid>
                <a:gridCol w="3943351">
                  <a:extLst>
                    <a:ext uri="{9D8B030D-6E8A-4147-A177-3AD203B41FA5}">
                      <a16:colId xmlns:a16="http://schemas.microsoft.com/office/drawing/2014/main" val="2370759442"/>
                    </a:ext>
                  </a:extLst>
                </a:gridCol>
              </a:tblGrid>
              <a:tr h="342771">
                <a:tc>
                  <a:txBody>
                    <a:bodyPr/>
                    <a:lstStyle/>
                    <a:p>
                      <a:pPr algn="l"/>
                      <a:r>
                        <a:rPr kumimoji="1" lang="ja-JP" altLang="en-US" sz="2000" b="1" dirty="0">
                          <a:latin typeface="メイリオ" panose="020B0604030504040204" pitchFamily="50" charset="-128"/>
                          <a:ea typeface="メイリオ" panose="020B0604030504040204" pitchFamily="50" charset="-128"/>
                        </a:rPr>
                        <a:t>体制</a:t>
                      </a:r>
                    </a:p>
                  </a:txBody>
                  <a:tcPr marB="0" anchor="ctr">
                    <a:solidFill>
                      <a:schemeClr val="bg1">
                        <a:lumMod val="95000"/>
                      </a:schemeClr>
                    </a:solidFill>
                  </a:tcPr>
                </a:tc>
                <a:extLst>
                  <a:ext uri="{0D108BD9-81ED-4DB2-BD59-A6C34878D82A}">
                    <a16:rowId xmlns:a16="http://schemas.microsoft.com/office/drawing/2014/main" val="1284809784"/>
                  </a:ext>
                </a:extLst>
              </a:tr>
              <a:tr h="95704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rPr>
                        <a:t>※</a:t>
                      </a:r>
                      <a:r>
                        <a:rPr lang="ja-JP" altLang="en-US" sz="1600" dirty="0">
                          <a:solidFill>
                            <a:schemeClr val="tx1">
                              <a:lumMod val="50000"/>
                              <a:lumOff val="50000"/>
                            </a:schemeClr>
                          </a:solidFill>
                          <a:latin typeface="メイリオ" panose="020B0604030504040204" pitchFamily="50" charset="-128"/>
                          <a:ea typeface="メイリオ" panose="020B0604030504040204" pitchFamily="50" charset="-128"/>
                        </a:rPr>
                        <a:t>誰が何の役割で何％工数で参加するか</a:t>
                      </a:r>
                      <a:endPar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rPr>
                        <a:t>※</a:t>
                      </a:r>
                      <a:r>
                        <a:rPr lang="ja-JP" altLang="en-US" sz="1600" dirty="0">
                          <a:solidFill>
                            <a:schemeClr val="tx1">
                              <a:lumMod val="50000"/>
                              <a:lumOff val="50000"/>
                            </a:schemeClr>
                          </a:solidFill>
                          <a:latin typeface="メイリオ" panose="020B0604030504040204" pitchFamily="50" charset="-128"/>
                          <a:ea typeface="メイリオ" panose="020B0604030504040204" pitchFamily="50" charset="-128"/>
                        </a:rPr>
                        <a:t>プロジェクトと個人の契約として定義</a:t>
                      </a:r>
                      <a:endParaRPr lang="en-US" altLang="ja-JP" sz="16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marB="0" anchor="ctr">
                    <a:noFill/>
                  </a:tcPr>
                </a:tc>
                <a:extLst>
                  <a:ext uri="{0D108BD9-81ED-4DB2-BD59-A6C34878D82A}">
                    <a16:rowId xmlns:a16="http://schemas.microsoft.com/office/drawing/2014/main" val="328787814"/>
                  </a:ext>
                </a:extLst>
              </a:tr>
            </a:tbl>
          </a:graphicData>
        </a:graphic>
      </p:graphicFrame>
    </p:spTree>
    <p:extLst>
      <p:ext uri="{BB962C8B-B14F-4D97-AF65-F5344CB8AC3E}">
        <p14:creationId xmlns:p14="http://schemas.microsoft.com/office/powerpoint/2010/main" val="4247414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7BEFA-F666-1B71-C38B-9E12864F653B}"/>
            </a:ext>
          </a:extLst>
        </p:cNvPr>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F8D27DB9-3D41-96AF-1575-7B6B07C70401}"/>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dirty="0"/>
          </a:p>
        </p:txBody>
      </p:sp>
      <p:sp>
        <p:nvSpPr>
          <p:cNvPr id="5" name="スライド番号プレースホルダー 4">
            <a:extLst>
              <a:ext uri="{FF2B5EF4-FFF2-40B4-BE49-F238E27FC236}">
                <a16:creationId xmlns:a16="http://schemas.microsoft.com/office/drawing/2014/main" id="{2459568D-A6C1-E6A8-D78A-E12BF49CD849}"/>
              </a:ext>
            </a:extLst>
          </p:cNvPr>
          <p:cNvSpPr>
            <a:spLocks noGrp="1"/>
          </p:cNvSpPr>
          <p:nvPr>
            <p:ph type="sldNum" sz="quarter" idx="12"/>
          </p:nvPr>
        </p:nvSpPr>
        <p:spPr/>
        <p:txBody>
          <a:bodyPr/>
          <a:lstStyle/>
          <a:p>
            <a:fld id="{F7C12960-C60D-4B23-8BE8-BDC603B2ADA2}" type="slidenum">
              <a:rPr kumimoji="1" lang="ja-JP" altLang="en-US" smtClean="0"/>
              <a:t>5</a:t>
            </a:fld>
            <a:endParaRPr kumimoji="1" lang="ja-JP" altLang="en-US"/>
          </a:p>
        </p:txBody>
      </p:sp>
      <p:sp>
        <p:nvSpPr>
          <p:cNvPr id="31" name="タイトル 1">
            <a:extLst>
              <a:ext uri="{FF2B5EF4-FFF2-40B4-BE49-F238E27FC236}">
                <a16:creationId xmlns:a16="http://schemas.microsoft.com/office/drawing/2014/main" id="{07A5AE57-CC7A-9ABA-B7CC-07BB1CF8E446}"/>
              </a:ext>
            </a:extLst>
          </p:cNvPr>
          <p:cNvSpPr>
            <a:spLocks noGrp="1"/>
          </p:cNvSpPr>
          <p:nvPr>
            <p:ph type="title"/>
          </p:nvPr>
        </p:nvSpPr>
        <p:spPr>
          <a:xfrm>
            <a:off x="628650" y="268141"/>
            <a:ext cx="7886700" cy="618547"/>
          </a:xfrm>
        </p:spPr>
        <p:txBody>
          <a:bodyPr>
            <a:noAutofit/>
          </a:bodyPr>
          <a:lstStyle/>
          <a:p>
            <a:r>
              <a:rPr kumimoji="1" lang="ja-JP" altLang="en-US" sz="3600" b="1" dirty="0"/>
              <a:t>業務一覧表</a:t>
            </a:r>
          </a:p>
        </p:txBody>
      </p:sp>
      <p:sp>
        <p:nvSpPr>
          <p:cNvPr id="32" name="ホームベース 8">
            <a:extLst>
              <a:ext uri="{FF2B5EF4-FFF2-40B4-BE49-F238E27FC236}">
                <a16:creationId xmlns:a16="http://schemas.microsoft.com/office/drawing/2014/main" id="{01EC159F-3DEC-B554-FB93-26807404D906}"/>
              </a:ext>
            </a:extLst>
          </p:cNvPr>
          <p:cNvSpPr/>
          <p:nvPr/>
        </p:nvSpPr>
        <p:spPr bwMode="auto">
          <a:xfrm>
            <a:off x="6324202" y="445388"/>
            <a:ext cx="366492"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目</a:t>
            </a:r>
          </a:p>
        </p:txBody>
      </p:sp>
      <p:sp>
        <p:nvSpPr>
          <p:cNvPr id="33" name="ホームベース 9">
            <a:extLst>
              <a:ext uri="{FF2B5EF4-FFF2-40B4-BE49-F238E27FC236}">
                <a16:creationId xmlns:a16="http://schemas.microsoft.com/office/drawing/2014/main" id="{BE83BC7D-6A6F-C0FB-AB96-00B44FCBADB8}"/>
              </a:ext>
            </a:extLst>
          </p:cNvPr>
          <p:cNvSpPr/>
          <p:nvPr/>
        </p:nvSpPr>
        <p:spPr bwMode="auto">
          <a:xfrm>
            <a:off x="6689597" y="445388"/>
            <a:ext cx="393841" cy="343844"/>
          </a:xfrm>
          <a:prstGeom prst="homePlate">
            <a:avLst>
              <a:gd name="adj" fmla="val 38095"/>
            </a:avLst>
          </a:prstGeom>
          <a:solidFill>
            <a:schemeClr val="tx1"/>
          </a:solidFill>
          <a:ln w="38100">
            <a:solidFill>
              <a:schemeClr val="tx1"/>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bg1"/>
                </a:solidFill>
                <a:latin typeface="メイリオ" panose="020B0604030504040204" pitchFamily="50" charset="-128"/>
                <a:ea typeface="メイリオ" panose="020B0604030504040204" pitchFamily="50" charset="-128"/>
              </a:rPr>
              <a:t>視</a:t>
            </a:r>
          </a:p>
        </p:txBody>
      </p:sp>
      <p:sp>
        <p:nvSpPr>
          <p:cNvPr id="34" name="ホームベース 9">
            <a:extLst>
              <a:ext uri="{FF2B5EF4-FFF2-40B4-BE49-F238E27FC236}">
                <a16:creationId xmlns:a16="http://schemas.microsoft.com/office/drawing/2014/main" id="{519471ED-49DC-409A-0B30-B3B39ABB0D20}"/>
              </a:ext>
            </a:extLst>
          </p:cNvPr>
          <p:cNvSpPr/>
          <p:nvPr/>
        </p:nvSpPr>
        <p:spPr bwMode="auto">
          <a:xfrm>
            <a:off x="7082341"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35" name="ホームベース 9">
            <a:extLst>
              <a:ext uri="{FF2B5EF4-FFF2-40B4-BE49-F238E27FC236}">
                <a16:creationId xmlns:a16="http://schemas.microsoft.com/office/drawing/2014/main" id="{76C62C25-41EA-C2C1-B951-D6972B5BD0FE}"/>
              </a:ext>
            </a:extLst>
          </p:cNvPr>
          <p:cNvSpPr/>
          <p:nvPr/>
        </p:nvSpPr>
        <p:spPr bwMode="auto">
          <a:xfrm>
            <a:off x="7475085"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分</a:t>
            </a:r>
          </a:p>
        </p:txBody>
      </p:sp>
      <p:sp>
        <p:nvSpPr>
          <p:cNvPr id="36" name="ホームベース 9">
            <a:extLst>
              <a:ext uri="{FF2B5EF4-FFF2-40B4-BE49-F238E27FC236}">
                <a16:creationId xmlns:a16="http://schemas.microsoft.com/office/drawing/2014/main" id="{D1548251-187C-846B-9BCC-800964E389B8}"/>
              </a:ext>
            </a:extLst>
          </p:cNvPr>
          <p:cNvSpPr/>
          <p:nvPr/>
        </p:nvSpPr>
        <p:spPr bwMode="auto">
          <a:xfrm>
            <a:off x="7867829"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改</a:t>
            </a:r>
          </a:p>
        </p:txBody>
      </p:sp>
      <p:sp>
        <p:nvSpPr>
          <p:cNvPr id="37" name="ホームベース 9">
            <a:extLst>
              <a:ext uri="{FF2B5EF4-FFF2-40B4-BE49-F238E27FC236}">
                <a16:creationId xmlns:a16="http://schemas.microsoft.com/office/drawing/2014/main" id="{18B46963-DA29-D873-8804-E05B791CE0EE}"/>
              </a:ext>
            </a:extLst>
          </p:cNvPr>
          <p:cNvSpPr/>
          <p:nvPr/>
        </p:nvSpPr>
        <p:spPr bwMode="auto">
          <a:xfrm>
            <a:off x="8260573"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38" name="ホームベース 9">
            <a:extLst>
              <a:ext uri="{FF2B5EF4-FFF2-40B4-BE49-F238E27FC236}">
                <a16:creationId xmlns:a16="http://schemas.microsoft.com/office/drawing/2014/main" id="{0A2FF351-E2E2-B106-7692-BAB79A995480}"/>
              </a:ext>
            </a:extLst>
          </p:cNvPr>
          <p:cNvSpPr/>
          <p:nvPr/>
        </p:nvSpPr>
        <p:spPr bwMode="auto">
          <a:xfrm>
            <a:off x="8653317"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着</a:t>
            </a:r>
          </a:p>
        </p:txBody>
      </p:sp>
      <p:graphicFrame>
        <p:nvGraphicFramePr>
          <p:cNvPr id="6" name="表 5">
            <a:extLst>
              <a:ext uri="{FF2B5EF4-FFF2-40B4-BE49-F238E27FC236}">
                <a16:creationId xmlns:a16="http://schemas.microsoft.com/office/drawing/2014/main" id="{6A118152-67B4-10D0-F9F5-0022DF1C2E7F}"/>
              </a:ext>
            </a:extLst>
          </p:cNvPr>
          <p:cNvGraphicFramePr>
            <a:graphicFrameLocks noGrp="1"/>
          </p:cNvGraphicFramePr>
          <p:nvPr>
            <p:extLst>
              <p:ext uri="{D42A27DB-BD31-4B8C-83A1-F6EECF244321}">
                <p14:modId xmlns:p14="http://schemas.microsoft.com/office/powerpoint/2010/main" val="454858541"/>
              </p:ext>
            </p:extLst>
          </p:nvPr>
        </p:nvGraphicFramePr>
        <p:xfrm>
          <a:off x="287177" y="1317977"/>
          <a:ext cx="8619756" cy="5012093"/>
        </p:xfrm>
        <a:graphic>
          <a:graphicData uri="http://schemas.openxmlformats.org/drawingml/2006/table">
            <a:tbl>
              <a:tblPr firstRow="1" bandRow="1">
                <a:tableStyleId>{5940675A-B579-460E-94D1-54222C63F5DA}</a:tableStyleId>
              </a:tblPr>
              <a:tblGrid>
                <a:gridCol w="756040">
                  <a:extLst>
                    <a:ext uri="{9D8B030D-6E8A-4147-A177-3AD203B41FA5}">
                      <a16:colId xmlns:a16="http://schemas.microsoft.com/office/drawing/2014/main" val="2127309302"/>
                    </a:ext>
                  </a:extLst>
                </a:gridCol>
                <a:gridCol w="745640">
                  <a:extLst>
                    <a:ext uri="{9D8B030D-6E8A-4147-A177-3AD203B41FA5}">
                      <a16:colId xmlns:a16="http://schemas.microsoft.com/office/drawing/2014/main" val="1740677278"/>
                    </a:ext>
                  </a:extLst>
                </a:gridCol>
                <a:gridCol w="1310677">
                  <a:extLst>
                    <a:ext uri="{9D8B030D-6E8A-4147-A177-3AD203B41FA5}">
                      <a16:colId xmlns:a16="http://schemas.microsoft.com/office/drawing/2014/main" val="4099282483"/>
                    </a:ext>
                  </a:extLst>
                </a:gridCol>
                <a:gridCol w="1014292">
                  <a:extLst>
                    <a:ext uri="{9D8B030D-6E8A-4147-A177-3AD203B41FA5}">
                      <a16:colId xmlns:a16="http://schemas.microsoft.com/office/drawing/2014/main" val="4261066780"/>
                    </a:ext>
                  </a:extLst>
                </a:gridCol>
                <a:gridCol w="589649">
                  <a:extLst>
                    <a:ext uri="{9D8B030D-6E8A-4147-A177-3AD203B41FA5}">
                      <a16:colId xmlns:a16="http://schemas.microsoft.com/office/drawing/2014/main" val="1828776991"/>
                    </a:ext>
                  </a:extLst>
                </a:gridCol>
                <a:gridCol w="756040">
                  <a:extLst>
                    <a:ext uri="{9D8B030D-6E8A-4147-A177-3AD203B41FA5}">
                      <a16:colId xmlns:a16="http://schemas.microsoft.com/office/drawing/2014/main" val="2466105146"/>
                    </a:ext>
                  </a:extLst>
                </a:gridCol>
                <a:gridCol w="589649">
                  <a:extLst>
                    <a:ext uri="{9D8B030D-6E8A-4147-A177-3AD203B41FA5}">
                      <a16:colId xmlns:a16="http://schemas.microsoft.com/office/drawing/2014/main" val="3242723441"/>
                    </a:ext>
                  </a:extLst>
                </a:gridCol>
                <a:gridCol w="922431">
                  <a:extLst>
                    <a:ext uri="{9D8B030D-6E8A-4147-A177-3AD203B41FA5}">
                      <a16:colId xmlns:a16="http://schemas.microsoft.com/office/drawing/2014/main" val="2151602369"/>
                    </a:ext>
                  </a:extLst>
                </a:gridCol>
                <a:gridCol w="589649">
                  <a:extLst>
                    <a:ext uri="{9D8B030D-6E8A-4147-A177-3AD203B41FA5}">
                      <a16:colId xmlns:a16="http://schemas.microsoft.com/office/drawing/2014/main" val="3841620865"/>
                    </a:ext>
                  </a:extLst>
                </a:gridCol>
                <a:gridCol w="756040">
                  <a:extLst>
                    <a:ext uri="{9D8B030D-6E8A-4147-A177-3AD203B41FA5}">
                      <a16:colId xmlns:a16="http://schemas.microsoft.com/office/drawing/2014/main" val="2770854636"/>
                    </a:ext>
                  </a:extLst>
                </a:gridCol>
                <a:gridCol w="589649">
                  <a:extLst>
                    <a:ext uri="{9D8B030D-6E8A-4147-A177-3AD203B41FA5}">
                      <a16:colId xmlns:a16="http://schemas.microsoft.com/office/drawing/2014/main" val="4132558800"/>
                    </a:ext>
                  </a:extLst>
                </a:gridCol>
              </a:tblGrid>
              <a:tr h="0">
                <a:tc gridSpan="3">
                  <a:txBody>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業務体系</a:t>
                      </a:r>
                    </a:p>
                  </a:txBody>
                  <a:tcPr>
                    <a:solidFill>
                      <a:schemeClr val="bg1">
                        <a:lumMod val="85000"/>
                      </a:schemeClr>
                    </a:solidFill>
                  </a:tcP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主担当</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200" dirty="0">
                          <a:solidFill>
                            <a:schemeClr val="tx1"/>
                          </a:solidFill>
                          <a:latin typeface="メイリオ" panose="020B0604030504040204" pitchFamily="50" charset="-128"/>
                          <a:ea typeface="メイリオ" panose="020B0604030504040204" pitchFamily="50" charset="-128"/>
                        </a:rPr>
                        <a:t>部門名</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（役割名）</a:t>
                      </a:r>
                    </a:p>
                  </a:txBody>
                  <a:tcPr anchor="b">
                    <a:solidFill>
                      <a:schemeClr val="bg1">
                        <a:lumMod val="85000"/>
                      </a:schemeClr>
                    </a:solidFill>
                  </a:tcPr>
                </a:tc>
                <a:tc gridSpan="7">
                  <a:txBody>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業務記述</a:t>
                      </a:r>
                    </a:p>
                  </a:txBody>
                  <a:tcPr>
                    <a:solidFill>
                      <a:schemeClr val="bg1">
                        <a:lumMod val="85000"/>
                      </a:schemeClr>
                    </a:solidFill>
                  </a:tcPr>
                </a:tc>
                <a:tc h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endParaRPr>
                    </a:p>
                  </a:txBody>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endParaRPr>
                    </a:p>
                  </a:txBody>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endParaRPr>
                    </a:p>
                  </a:txBody>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endParaRPr>
                    </a:p>
                  </a:txBody>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428963604"/>
                  </a:ext>
                </a:extLst>
              </a:tr>
              <a:tr h="462281">
                <a:tc>
                  <a:txBody>
                    <a:bodyPr/>
                    <a:lstStyle/>
                    <a:p>
                      <a:r>
                        <a:rPr kumimoji="1" lang="ja-JP" altLang="en-US" sz="1200">
                          <a:solidFill>
                            <a:schemeClr val="tx1"/>
                          </a:solidFill>
                          <a:latin typeface="メイリオ" panose="020B0604030504040204" pitchFamily="50" charset="-128"/>
                          <a:ea typeface="メイリオ" panose="020B0604030504040204" pitchFamily="50" charset="-128"/>
                        </a:rPr>
                        <a:t>大分類</a:t>
                      </a:r>
                      <a:endParaRPr kumimoji="1" lang="ja-JP" altLang="en-US"/>
                    </a:p>
                  </a:txBody>
                  <a:tcPr anchor="ctr">
                    <a:lnR w="12700" cap="flat" cmpd="sng" algn="ctr">
                      <a:solidFill>
                        <a:schemeClr val="tx1">
                          <a:lumMod val="50000"/>
                          <a:lumOff val="50000"/>
                        </a:schemeClr>
                      </a:solidFill>
                      <a:prstDash val="sysDash"/>
                      <a:round/>
                      <a:headEnd type="none" w="med" len="med"/>
                      <a:tailEnd type="none" w="med" len="med"/>
                    </a:lnR>
                    <a:solidFill>
                      <a:schemeClr val="bg1">
                        <a:lumMod val="95000"/>
                      </a:schemeClr>
                    </a:solidFill>
                  </a:tcPr>
                </a:tc>
                <a:tc>
                  <a:txBody>
                    <a:bodyPr/>
                    <a:lstStyle/>
                    <a:p>
                      <a:r>
                        <a:rPr kumimoji="1" lang="ja-JP" altLang="en-US" sz="1200">
                          <a:solidFill>
                            <a:schemeClr val="tx1"/>
                          </a:solidFill>
                          <a:latin typeface="メイリオ" panose="020B0604030504040204" pitchFamily="50" charset="-128"/>
                          <a:ea typeface="メイリオ" panose="020B0604030504040204" pitchFamily="50" charset="-128"/>
                        </a:rPr>
                        <a:t>中分類</a:t>
                      </a:r>
                      <a:endParaRPr kumimoji="1" lang="ja-JP" altLang="en-US"/>
                    </a:p>
                  </a:txBody>
                  <a:tcPr anchor="ct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solidFill>
                      <a:schemeClr val="bg1">
                        <a:lumMod val="95000"/>
                      </a:schemeClr>
                    </a:solidFill>
                  </a:tcP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業務名</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（プロセス名）</a:t>
                      </a:r>
                      <a:endParaRPr kumimoji="1" lang="ja-JP" altLang="en-US" dirty="0"/>
                    </a:p>
                  </a:txBody>
                  <a:tcPr anchor="ctr">
                    <a:lnL w="12700" cap="flat" cmpd="sng" algn="ctr">
                      <a:solidFill>
                        <a:schemeClr val="tx1">
                          <a:lumMod val="50000"/>
                          <a:lumOff val="50000"/>
                        </a:schemeClr>
                      </a:solidFill>
                      <a:prstDash val="sysDash"/>
                      <a:round/>
                      <a:headEnd type="none" w="med" len="med"/>
                      <a:tailEnd type="none" w="med" len="med"/>
                    </a:lnL>
                    <a:solidFill>
                      <a:schemeClr val="bg1">
                        <a:lumMod val="95000"/>
                      </a:schemeClr>
                    </a:solidFill>
                  </a:tcPr>
                </a:tc>
                <a:tc vMerge="1">
                  <a:txBody>
                    <a:bodyPr/>
                    <a:lstStyle/>
                    <a:p>
                      <a:endParaRPr kumimoji="1" lang="ja-JP" altLang="en-US"/>
                    </a:p>
                  </a:txBody>
                  <a:tcPr/>
                </a:tc>
                <a:tc>
                  <a:txBody>
                    <a:bodyPr/>
                    <a:lstStyle/>
                    <a:p>
                      <a:pPr algn="ctr"/>
                      <a:r>
                        <a:rPr kumimoji="1" lang="ja-JP" altLang="en-US" sz="1200">
                          <a:solidFill>
                            <a:schemeClr val="tx1"/>
                          </a:solidFill>
                          <a:latin typeface="メイリオ" panose="020B0604030504040204" pitchFamily="50" charset="-128"/>
                          <a:ea typeface="メイリオ" panose="020B0604030504040204" pitchFamily="50" charset="-128"/>
                        </a:rPr>
                        <a:t>開始</a:t>
                      </a:r>
                      <a:endParaRPr kumimoji="1" lang="en-US" altLang="ja-JP" sz="1200">
                        <a:solidFill>
                          <a:schemeClr val="tx1"/>
                        </a:solidFill>
                        <a:latin typeface="メイリオ" panose="020B0604030504040204" pitchFamily="50" charset="-128"/>
                        <a:ea typeface="メイリオ" panose="020B0604030504040204" pitchFamily="50" charset="-128"/>
                      </a:endParaRPr>
                    </a:p>
                    <a:p>
                      <a:pPr algn="ctr"/>
                      <a:r>
                        <a:rPr kumimoji="1" lang="ja-JP" altLang="en-US" sz="1200">
                          <a:solidFill>
                            <a:schemeClr val="tx1"/>
                          </a:solidFill>
                          <a:latin typeface="メイリオ" panose="020B0604030504040204" pitchFamily="50" charset="-128"/>
                          <a:ea typeface="メイリオ" panose="020B0604030504040204" pitchFamily="50" charset="-128"/>
                        </a:rPr>
                        <a:t>条件</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solidFill>
                      <a:schemeClr val="bg1">
                        <a:lumMod val="95000"/>
                      </a:schemeClr>
                    </a:solidFill>
                  </a:tcP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供給元</a:t>
                      </a:r>
                      <a:endParaRPr kumimoji="1" lang="ja-JP" altLang="en-US" dirty="0"/>
                    </a:p>
                  </a:txBody>
                  <a:tcPr anchor="ctr">
                    <a:lnR w="12700" cap="flat" cmpd="sng" algn="ctr">
                      <a:solidFill>
                        <a:schemeClr val="tx1">
                          <a:lumMod val="50000"/>
                          <a:lumOff val="50000"/>
                        </a:schemeClr>
                      </a:solidFill>
                      <a:prstDash val="sysDash"/>
                      <a:round/>
                      <a:headEnd type="none" w="med" len="med"/>
                      <a:tailEnd type="none" w="med" len="med"/>
                    </a:lnR>
                    <a:solidFill>
                      <a:schemeClr val="bg1"/>
                    </a:solidFill>
                  </a:tcPr>
                </a:tc>
                <a:tc>
                  <a:txBody>
                    <a:bodyPr/>
                    <a:lstStyle/>
                    <a:p>
                      <a:pPr algn="ctr"/>
                      <a:r>
                        <a:rPr kumimoji="1" lang="ja-JP" altLang="en-US" sz="1200">
                          <a:solidFill>
                            <a:schemeClr val="tx1"/>
                          </a:solidFill>
                          <a:latin typeface="メイリオ" panose="020B0604030504040204" pitchFamily="50" charset="-128"/>
                          <a:ea typeface="メイリオ" panose="020B0604030504040204" pitchFamily="50" charset="-128"/>
                        </a:rPr>
                        <a:t>入力</a:t>
                      </a:r>
                      <a:endParaRPr kumimoji="1" lang="ja-JP" altLang="en-US"/>
                    </a:p>
                  </a:txBody>
                  <a:tcPr anchor="ct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solidFill>
                      <a:schemeClr val="bg1"/>
                    </a:solidFill>
                  </a:tcPr>
                </a:tc>
                <a:tc>
                  <a:txBody>
                    <a:bodyPr/>
                    <a:lstStyle/>
                    <a:p>
                      <a:pPr algn="ctr"/>
                      <a:r>
                        <a:rPr kumimoji="1" lang="ja-JP" altLang="en-US" sz="1200">
                          <a:solidFill>
                            <a:schemeClr val="tx1"/>
                          </a:solidFill>
                          <a:latin typeface="メイリオ" panose="020B0604030504040204" pitchFamily="50" charset="-128"/>
                          <a:ea typeface="メイリオ" panose="020B0604030504040204" pitchFamily="50" charset="-128"/>
                        </a:rPr>
                        <a:t>業務概要</a:t>
                      </a:r>
                      <a:endParaRPr kumimoji="1" lang="ja-JP" altLang="en-US"/>
                    </a:p>
                  </a:txBody>
                  <a:tcPr anchor="ct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solidFill>
                      <a:schemeClr val="bg1"/>
                    </a:solidFill>
                  </a:tcPr>
                </a:tc>
                <a:tc>
                  <a:txBody>
                    <a:bodyPr/>
                    <a:lstStyle/>
                    <a:p>
                      <a:pPr algn="ctr"/>
                      <a:r>
                        <a:rPr kumimoji="1" lang="ja-JP" altLang="en-US" sz="1200">
                          <a:solidFill>
                            <a:schemeClr val="tx1"/>
                          </a:solidFill>
                          <a:latin typeface="メイリオ" panose="020B0604030504040204" pitchFamily="50" charset="-128"/>
                          <a:ea typeface="メイリオ" panose="020B0604030504040204" pitchFamily="50" charset="-128"/>
                        </a:rPr>
                        <a:t>出力</a:t>
                      </a:r>
                      <a:endParaRPr kumimoji="1" lang="ja-JP" altLang="en-US"/>
                    </a:p>
                  </a:txBody>
                  <a:tcPr anchor="ct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solidFill>
                      <a:schemeClr val="bg1"/>
                    </a:solidFill>
                  </a:tcP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提供先</a:t>
                      </a:r>
                      <a:endParaRPr kumimoji="1" lang="ja-JP" altLang="en-US" dirty="0"/>
                    </a:p>
                  </a:txBody>
                  <a:tcPr anchor="ctr">
                    <a:lnL w="12700" cap="flat" cmpd="sng" algn="ctr">
                      <a:solidFill>
                        <a:schemeClr val="tx1">
                          <a:lumMod val="50000"/>
                          <a:lumOff val="50000"/>
                        </a:schemeClr>
                      </a:solidFill>
                      <a:prstDash val="sysDash"/>
                      <a:round/>
                      <a:headEnd type="none" w="med" len="med"/>
                      <a:tailEnd type="none" w="med" len="med"/>
                    </a:lnL>
                    <a:solidFill>
                      <a:schemeClr val="bg1"/>
                    </a:solidFill>
                  </a:tcP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備考</a:t>
                      </a:r>
                      <a:endParaRPr kumimoji="1" lang="ja-JP" altLang="en-US" dirty="0"/>
                    </a:p>
                  </a:txBody>
                  <a:tcPr anchor="ctr">
                    <a:solidFill>
                      <a:schemeClr val="bg1">
                        <a:lumMod val="95000"/>
                      </a:schemeClr>
                    </a:solidFill>
                  </a:tcPr>
                </a:tc>
                <a:extLst>
                  <a:ext uri="{0D108BD9-81ED-4DB2-BD59-A6C34878D82A}">
                    <a16:rowId xmlns:a16="http://schemas.microsoft.com/office/drawing/2014/main" val="2153953507"/>
                  </a:ext>
                </a:extLst>
              </a:tr>
              <a:tr h="712582">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5819218"/>
                  </a:ext>
                </a:extLst>
              </a:tr>
              <a:tr h="712582">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208874010"/>
                  </a:ext>
                </a:extLst>
              </a:tr>
              <a:tr h="712582">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607505064"/>
                  </a:ext>
                </a:extLst>
              </a:tr>
              <a:tr h="712582">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882984511"/>
                  </a:ext>
                </a:extLst>
              </a:tr>
              <a:tr h="712582">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498167224"/>
                  </a:ext>
                </a:extLst>
              </a:tr>
              <a:tr h="712582">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a:solidFill>
                          <a:schemeClr val="tx1"/>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lnR w="12700" cap="flat" cmpd="sng" algn="ctr">
                      <a:solidFill>
                        <a:schemeClr val="tx1">
                          <a:lumMod val="50000"/>
                          <a:lumOff val="50000"/>
                        </a:schemeClr>
                      </a:solidFill>
                      <a:prstDash val="sysDash"/>
                      <a:round/>
                      <a:headEnd type="none" w="med" len="med"/>
                      <a:tailEnd type="none" w="med" len="med"/>
                    </a:lnR>
                  </a:tcPr>
                </a:tc>
                <a:tc>
                  <a:txBody>
                    <a:bodyPr/>
                    <a:lstStyle/>
                    <a:p>
                      <a:pPr algn="ctr"/>
                      <a:endParaRPr kumimoji="1" lang="ja-JP" altLang="en-US" sz="1200" dirty="0">
                        <a:solidFill>
                          <a:schemeClr val="tx1">
                            <a:lumMod val="50000"/>
                            <a:lumOff val="50000"/>
                          </a:schemeClr>
                        </a:solidFill>
                        <a:latin typeface="メイリオ" panose="020B0604030504040204" pitchFamily="50" charset="-128"/>
                        <a:ea typeface="メイリオ" panose="020B0604030504040204" pitchFamily="50" charset="-128"/>
                      </a:endParaRPr>
                    </a:p>
                  </a:txBody>
                  <a:tcPr>
                    <a:lnL w="12700" cap="flat" cmpd="sng" algn="ctr">
                      <a:solidFill>
                        <a:schemeClr val="tx1">
                          <a:lumMod val="50000"/>
                          <a:lumOff val="50000"/>
                        </a:schemeClr>
                      </a:solidFill>
                      <a:prstDash val="sysDash"/>
                      <a:round/>
                      <a:headEnd type="none" w="med" len="med"/>
                      <a:tailEnd type="none" w="med" len="med"/>
                    </a:lnL>
                  </a:tcPr>
                </a:tc>
                <a:tc>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010171627"/>
                  </a:ext>
                </a:extLst>
              </a:tr>
            </a:tbl>
          </a:graphicData>
        </a:graphic>
      </p:graphicFrame>
    </p:spTree>
    <p:extLst>
      <p:ext uri="{BB962C8B-B14F-4D97-AF65-F5344CB8AC3E}">
        <p14:creationId xmlns:p14="http://schemas.microsoft.com/office/powerpoint/2010/main" val="635499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DA00E261-D679-9271-A918-F604D4EDF8E3}"/>
              </a:ext>
            </a:extLst>
          </p:cNvPr>
          <p:cNvSpPr>
            <a:spLocks noGrp="1"/>
          </p:cNvSpPr>
          <p:nvPr>
            <p:ph type="title"/>
          </p:nvPr>
        </p:nvSpPr>
        <p:spPr/>
        <p:txBody>
          <a:bodyPr>
            <a:noAutofit/>
          </a:bodyPr>
          <a:lstStyle/>
          <a:p>
            <a:r>
              <a:rPr kumimoji="1" lang="en-US" altLang="ja-JP" sz="3600" b="1" dirty="0"/>
              <a:t>5M1E</a:t>
            </a:r>
            <a:endParaRPr kumimoji="1" lang="ja-JP" altLang="en-US" sz="3600" b="1" dirty="0"/>
          </a:p>
        </p:txBody>
      </p:sp>
      <p:sp>
        <p:nvSpPr>
          <p:cNvPr id="4" name="フッター プレースホルダー 3">
            <a:extLst>
              <a:ext uri="{FF2B5EF4-FFF2-40B4-BE49-F238E27FC236}">
                <a16:creationId xmlns:a16="http://schemas.microsoft.com/office/drawing/2014/main" id="{FF91DE3C-803C-DDB4-7280-5DE25A4E919C}"/>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dirty="0"/>
          </a:p>
        </p:txBody>
      </p:sp>
      <p:sp>
        <p:nvSpPr>
          <p:cNvPr id="5" name="スライド番号プレースホルダー 4">
            <a:extLst>
              <a:ext uri="{FF2B5EF4-FFF2-40B4-BE49-F238E27FC236}">
                <a16:creationId xmlns:a16="http://schemas.microsoft.com/office/drawing/2014/main" id="{8187BAA5-22EF-A4F4-E4A5-B8CDCFAB6806}"/>
              </a:ext>
            </a:extLst>
          </p:cNvPr>
          <p:cNvSpPr>
            <a:spLocks noGrp="1"/>
          </p:cNvSpPr>
          <p:nvPr>
            <p:ph type="sldNum" sz="quarter" idx="12"/>
          </p:nvPr>
        </p:nvSpPr>
        <p:spPr/>
        <p:txBody>
          <a:bodyPr/>
          <a:lstStyle/>
          <a:p>
            <a:fld id="{F7C12960-C60D-4B23-8BE8-BDC603B2ADA2}" type="slidenum">
              <a:rPr kumimoji="1" lang="ja-JP" altLang="en-US" smtClean="0"/>
              <a:t>6</a:t>
            </a:fld>
            <a:endParaRPr kumimoji="1" lang="ja-JP" altLang="en-US"/>
          </a:p>
        </p:txBody>
      </p:sp>
      <p:sp>
        <p:nvSpPr>
          <p:cNvPr id="6" name="ホームベース 8">
            <a:extLst>
              <a:ext uri="{FF2B5EF4-FFF2-40B4-BE49-F238E27FC236}">
                <a16:creationId xmlns:a16="http://schemas.microsoft.com/office/drawing/2014/main" id="{8E7F5CA4-6E7F-1825-E625-1FA8E6AE62E8}"/>
              </a:ext>
            </a:extLst>
          </p:cNvPr>
          <p:cNvSpPr/>
          <p:nvPr/>
        </p:nvSpPr>
        <p:spPr bwMode="auto">
          <a:xfrm>
            <a:off x="6324202" y="445388"/>
            <a:ext cx="366492"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定</a:t>
            </a:r>
          </a:p>
        </p:txBody>
      </p:sp>
      <p:sp>
        <p:nvSpPr>
          <p:cNvPr id="7" name="ホームベース 9">
            <a:extLst>
              <a:ext uri="{FF2B5EF4-FFF2-40B4-BE49-F238E27FC236}">
                <a16:creationId xmlns:a16="http://schemas.microsoft.com/office/drawing/2014/main" id="{8769FB42-7269-9641-F941-449A6C89FAAD}"/>
              </a:ext>
            </a:extLst>
          </p:cNvPr>
          <p:cNvSpPr/>
          <p:nvPr/>
        </p:nvSpPr>
        <p:spPr bwMode="auto">
          <a:xfrm>
            <a:off x="6689597" y="445388"/>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視</a:t>
            </a:r>
          </a:p>
        </p:txBody>
      </p:sp>
      <p:sp>
        <p:nvSpPr>
          <p:cNvPr id="8" name="ホームベース 9">
            <a:extLst>
              <a:ext uri="{FF2B5EF4-FFF2-40B4-BE49-F238E27FC236}">
                <a16:creationId xmlns:a16="http://schemas.microsoft.com/office/drawing/2014/main" id="{EE40D3A4-A330-6F42-7072-658513431E42}"/>
              </a:ext>
            </a:extLst>
          </p:cNvPr>
          <p:cNvSpPr/>
          <p:nvPr/>
        </p:nvSpPr>
        <p:spPr bwMode="auto">
          <a:xfrm>
            <a:off x="7082341"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9" name="ホームベース 9">
            <a:extLst>
              <a:ext uri="{FF2B5EF4-FFF2-40B4-BE49-F238E27FC236}">
                <a16:creationId xmlns:a16="http://schemas.microsoft.com/office/drawing/2014/main" id="{04539AA7-E7D9-1459-260A-CF92EB33482E}"/>
              </a:ext>
            </a:extLst>
          </p:cNvPr>
          <p:cNvSpPr/>
          <p:nvPr/>
        </p:nvSpPr>
        <p:spPr bwMode="auto">
          <a:xfrm>
            <a:off x="7475085" y="444144"/>
            <a:ext cx="393841" cy="343844"/>
          </a:xfrm>
          <a:prstGeom prst="homePlate">
            <a:avLst>
              <a:gd name="adj" fmla="val 38095"/>
            </a:avLst>
          </a:prstGeom>
          <a:solidFill>
            <a:schemeClr val="tx1"/>
          </a:solidFill>
          <a:ln w="38100">
            <a:solidFill>
              <a:schemeClr val="tx1"/>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bg1"/>
                </a:solidFill>
                <a:latin typeface="メイリオ" panose="020B0604030504040204" pitchFamily="50" charset="-128"/>
                <a:ea typeface="メイリオ" panose="020B0604030504040204" pitchFamily="50" charset="-128"/>
              </a:rPr>
              <a:t>分</a:t>
            </a:r>
          </a:p>
        </p:txBody>
      </p:sp>
      <p:sp>
        <p:nvSpPr>
          <p:cNvPr id="10" name="ホームベース 9">
            <a:extLst>
              <a:ext uri="{FF2B5EF4-FFF2-40B4-BE49-F238E27FC236}">
                <a16:creationId xmlns:a16="http://schemas.microsoft.com/office/drawing/2014/main" id="{82F0707F-4A8D-5360-816F-650D6C41ABCB}"/>
              </a:ext>
            </a:extLst>
          </p:cNvPr>
          <p:cNvSpPr/>
          <p:nvPr/>
        </p:nvSpPr>
        <p:spPr bwMode="auto">
          <a:xfrm>
            <a:off x="7867829"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改</a:t>
            </a:r>
          </a:p>
        </p:txBody>
      </p:sp>
      <p:sp>
        <p:nvSpPr>
          <p:cNvPr id="11" name="ホームベース 9">
            <a:extLst>
              <a:ext uri="{FF2B5EF4-FFF2-40B4-BE49-F238E27FC236}">
                <a16:creationId xmlns:a16="http://schemas.microsoft.com/office/drawing/2014/main" id="{946DB2C4-88A1-EF1A-3A55-B81B6BB3F8A5}"/>
              </a:ext>
            </a:extLst>
          </p:cNvPr>
          <p:cNvSpPr/>
          <p:nvPr/>
        </p:nvSpPr>
        <p:spPr bwMode="auto">
          <a:xfrm>
            <a:off x="8260573"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12" name="ホームベース 9">
            <a:extLst>
              <a:ext uri="{FF2B5EF4-FFF2-40B4-BE49-F238E27FC236}">
                <a16:creationId xmlns:a16="http://schemas.microsoft.com/office/drawing/2014/main" id="{D7231D71-D765-9249-E310-418C6F518A29}"/>
              </a:ext>
            </a:extLst>
          </p:cNvPr>
          <p:cNvSpPr/>
          <p:nvPr/>
        </p:nvSpPr>
        <p:spPr bwMode="auto">
          <a:xfrm>
            <a:off x="8653317"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着</a:t>
            </a:r>
          </a:p>
        </p:txBody>
      </p:sp>
      <p:sp>
        <p:nvSpPr>
          <p:cNvPr id="3" name="正方形/長方形 2">
            <a:extLst>
              <a:ext uri="{FF2B5EF4-FFF2-40B4-BE49-F238E27FC236}">
                <a16:creationId xmlns:a16="http://schemas.microsoft.com/office/drawing/2014/main" id="{D84E91DD-E501-D06E-61F1-30C05AC61C1A}"/>
              </a:ext>
            </a:extLst>
          </p:cNvPr>
          <p:cNvSpPr/>
          <p:nvPr/>
        </p:nvSpPr>
        <p:spPr>
          <a:xfrm>
            <a:off x="8235357" y="1781206"/>
            <a:ext cx="419100" cy="3911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なぜ〇〇</a:t>
            </a:r>
            <a:r>
              <a:rPr lang="ja-JP" altLang="en-US" dirty="0">
                <a:solidFill>
                  <a:schemeClr val="tx1"/>
                </a:solidFill>
                <a:latin typeface="メイリオ" panose="020B0604030504040204" pitchFamily="50" charset="-128"/>
                <a:ea typeface="メイリオ" panose="020B0604030504040204" pitchFamily="50" charset="-128"/>
              </a:rPr>
              <a:t>なのか</a:t>
            </a:r>
            <a:endParaRPr kumimoji="1" lang="ja-JP" altLang="en-US" dirty="0">
              <a:solidFill>
                <a:schemeClr val="tx1"/>
              </a:solidFill>
              <a:latin typeface="メイリオ" panose="020B0604030504040204" pitchFamily="50" charset="-128"/>
              <a:ea typeface="メイリオ" panose="020B0604030504040204" pitchFamily="50" charset="-128"/>
            </a:endParaRPr>
          </a:p>
        </p:txBody>
      </p:sp>
      <p:cxnSp>
        <p:nvCxnSpPr>
          <p:cNvPr id="14" name="直線矢印コネクタ 13">
            <a:extLst>
              <a:ext uri="{FF2B5EF4-FFF2-40B4-BE49-F238E27FC236}">
                <a16:creationId xmlns:a16="http://schemas.microsoft.com/office/drawing/2014/main" id="{25D69EEA-F211-F1B7-B5AD-34DC51EFD643}"/>
              </a:ext>
            </a:extLst>
          </p:cNvPr>
          <p:cNvCxnSpPr>
            <a:cxnSpLocks/>
            <a:endCxn id="3" idx="1"/>
          </p:cNvCxnSpPr>
          <p:nvPr/>
        </p:nvCxnSpPr>
        <p:spPr>
          <a:xfrm>
            <a:off x="337351" y="3737006"/>
            <a:ext cx="7898006" cy="0"/>
          </a:xfrm>
          <a:prstGeom prst="straightConnector1">
            <a:avLst/>
          </a:prstGeom>
          <a:ln w="3175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FE8CC0E2-A2DB-C163-4043-EC6E6749B399}"/>
              </a:ext>
            </a:extLst>
          </p:cNvPr>
          <p:cNvCxnSpPr>
            <a:cxnSpLocks/>
          </p:cNvCxnSpPr>
          <p:nvPr/>
        </p:nvCxnSpPr>
        <p:spPr>
          <a:xfrm>
            <a:off x="1059310" y="1919725"/>
            <a:ext cx="1206430" cy="1817281"/>
          </a:xfrm>
          <a:prstGeom prst="straightConnector1">
            <a:avLst/>
          </a:prstGeom>
          <a:ln w="1905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AB823782-B4B8-F9B0-C73A-819F85547869}"/>
              </a:ext>
            </a:extLst>
          </p:cNvPr>
          <p:cNvCxnSpPr>
            <a:cxnSpLocks/>
          </p:cNvCxnSpPr>
          <p:nvPr/>
        </p:nvCxnSpPr>
        <p:spPr>
          <a:xfrm>
            <a:off x="3391270" y="1893304"/>
            <a:ext cx="1223970" cy="1843702"/>
          </a:xfrm>
          <a:prstGeom prst="straightConnector1">
            <a:avLst/>
          </a:prstGeom>
          <a:ln w="1905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EA552CBC-3A82-7CCC-D020-82E32E7483DE}"/>
              </a:ext>
            </a:extLst>
          </p:cNvPr>
          <p:cNvCxnSpPr>
            <a:cxnSpLocks/>
          </p:cNvCxnSpPr>
          <p:nvPr/>
        </p:nvCxnSpPr>
        <p:spPr>
          <a:xfrm>
            <a:off x="5651870" y="1893304"/>
            <a:ext cx="1223970" cy="1843702"/>
          </a:xfrm>
          <a:prstGeom prst="straightConnector1">
            <a:avLst/>
          </a:prstGeom>
          <a:ln w="1905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2088DA12-9438-B2AA-F215-D5B0091234D2}"/>
              </a:ext>
            </a:extLst>
          </p:cNvPr>
          <p:cNvCxnSpPr>
            <a:cxnSpLocks/>
          </p:cNvCxnSpPr>
          <p:nvPr/>
        </p:nvCxnSpPr>
        <p:spPr>
          <a:xfrm flipV="1">
            <a:off x="6081976" y="3749706"/>
            <a:ext cx="1359014" cy="1732370"/>
          </a:xfrm>
          <a:prstGeom prst="straightConnector1">
            <a:avLst/>
          </a:prstGeom>
          <a:ln w="1905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B7997DBE-FBBF-6CB5-FF8E-AE2D252818C9}"/>
              </a:ext>
            </a:extLst>
          </p:cNvPr>
          <p:cNvCxnSpPr>
            <a:cxnSpLocks/>
          </p:cNvCxnSpPr>
          <p:nvPr/>
        </p:nvCxnSpPr>
        <p:spPr>
          <a:xfrm flipV="1">
            <a:off x="3595867" y="3749706"/>
            <a:ext cx="1365448" cy="1740571"/>
          </a:xfrm>
          <a:prstGeom prst="straightConnector1">
            <a:avLst/>
          </a:prstGeom>
          <a:ln w="1905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04E28CF3-091C-D0AC-EAE3-B27F286815AC}"/>
              </a:ext>
            </a:extLst>
          </p:cNvPr>
          <p:cNvCxnSpPr>
            <a:cxnSpLocks/>
          </p:cNvCxnSpPr>
          <p:nvPr/>
        </p:nvCxnSpPr>
        <p:spPr>
          <a:xfrm flipV="1">
            <a:off x="1840327" y="3737006"/>
            <a:ext cx="1390613" cy="1772649"/>
          </a:xfrm>
          <a:prstGeom prst="straightConnector1">
            <a:avLst/>
          </a:prstGeom>
          <a:ln w="19050">
            <a:solidFill>
              <a:schemeClr val="tx1"/>
            </a:solidFill>
            <a:tailEnd type="arrow" w="lg" len="lg"/>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85D58049-0630-1782-F63C-4D963EA3CCA8}"/>
              </a:ext>
            </a:extLst>
          </p:cNvPr>
          <p:cNvSpPr txBox="1"/>
          <p:nvPr/>
        </p:nvSpPr>
        <p:spPr>
          <a:xfrm>
            <a:off x="732136" y="1530271"/>
            <a:ext cx="485388"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人</a:t>
            </a:r>
            <a:endParaRPr kumimoji="1" lang="ja-JP" altLang="en-US" b="1" dirty="0">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136E92D3-5561-5F5D-78D9-DEAFB3E5DC20}"/>
              </a:ext>
            </a:extLst>
          </p:cNvPr>
          <p:cNvSpPr txBox="1"/>
          <p:nvPr/>
        </p:nvSpPr>
        <p:spPr>
          <a:xfrm>
            <a:off x="5305081" y="5553971"/>
            <a:ext cx="1465655" cy="369332"/>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測定精度</a:t>
            </a:r>
          </a:p>
        </p:txBody>
      </p:sp>
      <p:sp>
        <p:nvSpPr>
          <p:cNvPr id="23" name="テキスト ボックス 22">
            <a:extLst>
              <a:ext uri="{FF2B5EF4-FFF2-40B4-BE49-F238E27FC236}">
                <a16:creationId xmlns:a16="http://schemas.microsoft.com/office/drawing/2014/main" id="{702782F9-1DC7-235E-0133-7407A6E5E00E}"/>
              </a:ext>
            </a:extLst>
          </p:cNvPr>
          <p:cNvSpPr txBox="1"/>
          <p:nvPr/>
        </p:nvSpPr>
        <p:spPr>
          <a:xfrm>
            <a:off x="1191207" y="5534981"/>
            <a:ext cx="926650" cy="369332"/>
          </a:xfrm>
          <a:prstGeom prst="rect">
            <a:avLst/>
          </a:prstGeom>
          <a:noFill/>
        </p:spPr>
        <p:txBody>
          <a:bodyPr wrap="square" rtlCol="0">
            <a:spAutoFit/>
          </a:bodyPr>
          <a:lstStyle/>
          <a:p>
            <a:r>
              <a:rPr kumimoji="1" lang="ja-JP" altLang="en-US" b="1" dirty="0">
                <a:latin typeface="メイリオ" panose="020B0604030504040204" pitchFamily="50" charset="-128"/>
                <a:ea typeface="メイリオ" panose="020B0604030504040204" pitchFamily="50" charset="-128"/>
              </a:rPr>
              <a:t>環境</a:t>
            </a:r>
          </a:p>
        </p:txBody>
      </p:sp>
      <p:sp>
        <p:nvSpPr>
          <p:cNvPr id="24" name="テキスト ボックス 23">
            <a:extLst>
              <a:ext uri="{FF2B5EF4-FFF2-40B4-BE49-F238E27FC236}">
                <a16:creationId xmlns:a16="http://schemas.microsoft.com/office/drawing/2014/main" id="{A415C3D8-B947-62E3-CB0B-A59DCD57AD1A}"/>
              </a:ext>
            </a:extLst>
          </p:cNvPr>
          <p:cNvSpPr txBox="1"/>
          <p:nvPr/>
        </p:nvSpPr>
        <p:spPr>
          <a:xfrm>
            <a:off x="2583079" y="1530271"/>
            <a:ext cx="1494774"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システム</a:t>
            </a:r>
            <a:endParaRPr kumimoji="1" lang="ja-JP" altLang="en-US" b="1" dirty="0">
              <a:latin typeface="メイリオ" panose="020B0604030504040204" pitchFamily="50" charset="-128"/>
              <a:ea typeface="メイリオ" panose="020B0604030504040204" pitchFamily="50" charset="-128"/>
            </a:endParaRPr>
          </a:p>
        </p:txBody>
      </p:sp>
      <p:sp>
        <p:nvSpPr>
          <p:cNvPr id="25" name="テキスト ボックス 24">
            <a:extLst>
              <a:ext uri="{FF2B5EF4-FFF2-40B4-BE49-F238E27FC236}">
                <a16:creationId xmlns:a16="http://schemas.microsoft.com/office/drawing/2014/main" id="{B767D0C0-8A4D-12EC-A664-F0D6D9C25AA4}"/>
              </a:ext>
            </a:extLst>
          </p:cNvPr>
          <p:cNvSpPr txBox="1"/>
          <p:nvPr/>
        </p:nvSpPr>
        <p:spPr>
          <a:xfrm>
            <a:off x="2513263" y="5553971"/>
            <a:ext cx="1809025"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方法・手順</a:t>
            </a:r>
            <a:endParaRPr kumimoji="1" lang="ja-JP" altLang="en-US" b="1" dirty="0">
              <a:latin typeface="メイリオ" panose="020B0604030504040204" pitchFamily="50" charset="-128"/>
              <a:ea typeface="メイリオ" panose="020B0604030504040204" pitchFamily="50" charset="-128"/>
            </a:endParaRPr>
          </a:p>
        </p:txBody>
      </p:sp>
      <p:sp>
        <p:nvSpPr>
          <p:cNvPr id="26" name="テキスト ボックス 25">
            <a:extLst>
              <a:ext uri="{FF2B5EF4-FFF2-40B4-BE49-F238E27FC236}">
                <a16:creationId xmlns:a16="http://schemas.microsoft.com/office/drawing/2014/main" id="{50C390A8-01E7-E21E-C998-1D0350BE1BF3}"/>
              </a:ext>
            </a:extLst>
          </p:cNvPr>
          <p:cNvSpPr txBox="1"/>
          <p:nvPr/>
        </p:nvSpPr>
        <p:spPr>
          <a:xfrm>
            <a:off x="4964419" y="1530271"/>
            <a:ext cx="2386224"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材料・入力情報</a:t>
            </a:r>
            <a:endParaRPr kumimoji="1" lang="ja-JP" altLang="en-US" b="1" dirty="0">
              <a:latin typeface="メイリオ" panose="020B0604030504040204" pitchFamily="50" charset="-128"/>
              <a:ea typeface="メイリオ" panose="020B0604030504040204" pitchFamily="50" charset="-128"/>
            </a:endParaRPr>
          </a:p>
        </p:txBody>
      </p:sp>
      <p:sp>
        <p:nvSpPr>
          <p:cNvPr id="55" name="テキスト ボックス 54">
            <a:extLst>
              <a:ext uri="{FF2B5EF4-FFF2-40B4-BE49-F238E27FC236}">
                <a16:creationId xmlns:a16="http://schemas.microsoft.com/office/drawing/2014/main" id="{F3F741E7-F886-8B82-02B3-85E66CEE61DA}"/>
              </a:ext>
            </a:extLst>
          </p:cNvPr>
          <p:cNvSpPr txBox="1"/>
          <p:nvPr/>
        </p:nvSpPr>
        <p:spPr>
          <a:xfrm>
            <a:off x="655976" y="1297301"/>
            <a:ext cx="554960" cy="307777"/>
          </a:xfrm>
          <a:prstGeom prst="rect">
            <a:avLst/>
          </a:prstGeom>
          <a:noFill/>
        </p:spPr>
        <p:txBody>
          <a:bodyPr wrap="none" rtlCol="0">
            <a:spAutoFit/>
          </a:bodyPr>
          <a:lstStyle/>
          <a:p>
            <a:r>
              <a:rPr kumimoji="1" lang="en-US" altLang="ja-JP" sz="1400" dirty="0"/>
              <a:t>Man</a:t>
            </a:r>
            <a:endParaRPr kumimoji="1" lang="ja-JP" altLang="en-US" sz="1400" dirty="0"/>
          </a:p>
        </p:txBody>
      </p:sp>
      <p:sp>
        <p:nvSpPr>
          <p:cNvPr id="56" name="テキスト ボックス 55">
            <a:extLst>
              <a:ext uri="{FF2B5EF4-FFF2-40B4-BE49-F238E27FC236}">
                <a16:creationId xmlns:a16="http://schemas.microsoft.com/office/drawing/2014/main" id="{DEFCAAFF-C776-7924-8DDD-437DF91E5CB7}"/>
              </a:ext>
            </a:extLst>
          </p:cNvPr>
          <p:cNvSpPr txBox="1"/>
          <p:nvPr/>
        </p:nvSpPr>
        <p:spPr>
          <a:xfrm>
            <a:off x="5302431" y="1304608"/>
            <a:ext cx="873957" cy="307777"/>
          </a:xfrm>
          <a:prstGeom prst="rect">
            <a:avLst/>
          </a:prstGeom>
          <a:noFill/>
        </p:spPr>
        <p:txBody>
          <a:bodyPr wrap="none" rtlCol="0">
            <a:spAutoFit/>
          </a:bodyPr>
          <a:lstStyle/>
          <a:p>
            <a:r>
              <a:rPr kumimoji="1" lang="en-US" altLang="ja-JP" sz="1400" dirty="0"/>
              <a:t>Material</a:t>
            </a:r>
            <a:endParaRPr kumimoji="1" lang="ja-JP" altLang="en-US" sz="1400" dirty="0"/>
          </a:p>
        </p:txBody>
      </p:sp>
      <p:sp>
        <p:nvSpPr>
          <p:cNvPr id="57" name="テキスト ボックス 56">
            <a:extLst>
              <a:ext uri="{FF2B5EF4-FFF2-40B4-BE49-F238E27FC236}">
                <a16:creationId xmlns:a16="http://schemas.microsoft.com/office/drawing/2014/main" id="{AE623759-882C-3ED7-9CBE-B291BC6AF6C3}"/>
              </a:ext>
            </a:extLst>
          </p:cNvPr>
          <p:cNvSpPr txBox="1"/>
          <p:nvPr/>
        </p:nvSpPr>
        <p:spPr>
          <a:xfrm>
            <a:off x="2696262" y="1304608"/>
            <a:ext cx="899605" cy="307777"/>
          </a:xfrm>
          <a:prstGeom prst="rect">
            <a:avLst/>
          </a:prstGeom>
          <a:noFill/>
        </p:spPr>
        <p:txBody>
          <a:bodyPr wrap="none" rtlCol="0">
            <a:spAutoFit/>
          </a:bodyPr>
          <a:lstStyle/>
          <a:p>
            <a:r>
              <a:rPr kumimoji="1" lang="en-US" altLang="ja-JP" sz="1400" dirty="0"/>
              <a:t>Machine</a:t>
            </a:r>
            <a:endParaRPr kumimoji="1" lang="ja-JP" altLang="en-US" sz="1400" dirty="0"/>
          </a:p>
        </p:txBody>
      </p:sp>
      <p:sp>
        <p:nvSpPr>
          <p:cNvPr id="58" name="テキスト ボックス 57">
            <a:extLst>
              <a:ext uri="{FF2B5EF4-FFF2-40B4-BE49-F238E27FC236}">
                <a16:creationId xmlns:a16="http://schemas.microsoft.com/office/drawing/2014/main" id="{1A4FA27E-F997-79CB-D655-22045D20A347}"/>
              </a:ext>
            </a:extLst>
          </p:cNvPr>
          <p:cNvSpPr txBox="1"/>
          <p:nvPr/>
        </p:nvSpPr>
        <p:spPr>
          <a:xfrm>
            <a:off x="5434995" y="5773600"/>
            <a:ext cx="914033" cy="307777"/>
          </a:xfrm>
          <a:prstGeom prst="rect">
            <a:avLst/>
          </a:prstGeom>
          <a:noFill/>
        </p:spPr>
        <p:txBody>
          <a:bodyPr wrap="none" rtlCol="0">
            <a:spAutoFit/>
          </a:bodyPr>
          <a:lstStyle/>
          <a:p>
            <a:r>
              <a:rPr kumimoji="1" lang="en-US" altLang="ja-JP" sz="1400" dirty="0"/>
              <a:t>Measure</a:t>
            </a:r>
            <a:endParaRPr kumimoji="1" lang="ja-JP" altLang="en-US" sz="1400" dirty="0"/>
          </a:p>
        </p:txBody>
      </p:sp>
      <p:sp>
        <p:nvSpPr>
          <p:cNvPr id="59" name="テキスト ボックス 58">
            <a:extLst>
              <a:ext uri="{FF2B5EF4-FFF2-40B4-BE49-F238E27FC236}">
                <a16:creationId xmlns:a16="http://schemas.microsoft.com/office/drawing/2014/main" id="{909F4C87-585D-249C-687C-7ECF3D619A06}"/>
              </a:ext>
            </a:extLst>
          </p:cNvPr>
          <p:cNvSpPr txBox="1"/>
          <p:nvPr/>
        </p:nvSpPr>
        <p:spPr>
          <a:xfrm>
            <a:off x="921580" y="5750424"/>
            <a:ext cx="1226618" cy="307777"/>
          </a:xfrm>
          <a:prstGeom prst="rect">
            <a:avLst/>
          </a:prstGeom>
          <a:noFill/>
        </p:spPr>
        <p:txBody>
          <a:bodyPr wrap="none" rtlCol="0">
            <a:spAutoFit/>
          </a:bodyPr>
          <a:lstStyle/>
          <a:p>
            <a:r>
              <a:rPr lang="en-US" altLang="ja-JP" sz="1400" dirty="0"/>
              <a:t>Environment</a:t>
            </a:r>
            <a:endParaRPr kumimoji="1" lang="ja-JP" altLang="en-US" sz="1400" dirty="0"/>
          </a:p>
        </p:txBody>
      </p:sp>
      <p:sp>
        <p:nvSpPr>
          <p:cNvPr id="60" name="テキスト ボックス 59">
            <a:extLst>
              <a:ext uri="{FF2B5EF4-FFF2-40B4-BE49-F238E27FC236}">
                <a16:creationId xmlns:a16="http://schemas.microsoft.com/office/drawing/2014/main" id="{B21315C0-5246-B048-9CC1-3A336289270C}"/>
              </a:ext>
            </a:extLst>
          </p:cNvPr>
          <p:cNvSpPr txBox="1"/>
          <p:nvPr/>
        </p:nvSpPr>
        <p:spPr>
          <a:xfrm>
            <a:off x="2885095" y="5773600"/>
            <a:ext cx="822661" cy="307777"/>
          </a:xfrm>
          <a:prstGeom prst="rect">
            <a:avLst/>
          </a:prstGeom>
          <a:noFill/>
        </p:spPr>
        <p:txBody>
          <a:bodyPr wrap="none" rtlCol="0">
            <a:spAutoFit/>
          </a:bodyPr>
          <a:lstStyle/>
          <a:p>
            <a:r>
              <a:rPr kumimoji="1" lang="en-US" altLang="ja-JP" sz="1400" dirty="0"/>
              <a:t>Method</a:t>
            </a:r>
            <a:endParaRPr kumimoji="1" lang="ja-JP" altLang="en-US" sz="1400" dirty="0"/>
          </a:p>
        </p:txBody>
      </p:sp>
      <p:sp>
        <p:nvSpPr>
          <p:cNvPr id="2" name="正方形/長方形 1">
            <a:extLst>
              <a:ext uri="{FF2B5EF4-FFF2-40B4-BE49-F238E27FC236}">
                <a16:creationId xmlns:a16="http://schemas.microsoft.com/office/drawing/2014/main" id="{CC0AC1B7-A4D3-AD88-85DF-DD61D3621341}"/>
              </a:ext>
            </a:extLst>
          </p:cNvPr>
          <p:cNvSpPr/>
          <p:nvPr/>
        </p:nvSpPr>
        <p:spPr>
          <a:xfrm>
            <a:off x="3959101" y="3995489"/>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27" name="正方形/長方形 26">
            <a:extLst>
              <a:ext uri="{FF2B5EF4-FFF2-40B4-BE49-F238E27FC236}">
                <a16:creationId xmlns:a16="http://schemas.microsoft.com/office/drawing/2014/main" id="{47E681A0-49EB-ED37-3A7F-11E1F6B7F6B7}"/>
              </a:ext>
            </a:extLst>
          </p:cNvPr>
          <p:cNvSpPr/>
          <p:nvPr/>
        </p:nvSpPr>
        <p:spPr>
          <a:xfrm>
            <a:off x="3241881" y="2015071"/>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28" name="正方形/長方形 27">
            <a:extLst>
              <a:ext uri="{FF2B5EF4-FFF2-40B4-BE49-F238E27FC236}">
                <a16:creationId xmlns:a16="http://schemas.microsoft.com/office/drawing/2014/main" id="{B4D4E027-FB06-F90B-915D-8913271F53DC}"/>
              </a:ext>
            </a:extLst>
          </p:cNvPr>
          <p:cNvSpPr/>
          <p:nvPr/>
        </p:nvSpPr>
        <p:spPr>
          <a:xfrm>
            <a:off x="662019" y="2065215"/>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29" name="正方形/長方形 28">
            <a:extLst>
              <a:ext uri="{FF2B5EF4-FFF2-40B4-BE49-F238E27FC236}">
                <a16:creationId xmlns:a16="http://schemas.microsoft.com/office/drawing/2014/main" id="{EF9E018D-EDA9-EB05-2042-F03E86E60FBF}"/>
              </a:ext>
            </a:extLst>
          </p:cNvPr>
          <p:cNvSpPr/>
          <p:nvPr/>
        </p:nvSpPr>
        <p:spPr>
          <a:xfrm>
            <a:off x="5499954" y="1967065"/>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30" name="正方形/長方形 29">
            <a:extLst>
              <a:ext uri="{FF2B5EF4-FFF2-40B4-BE49-F238E27FC236}">
                <a16:creationId xmlns:a16="http://schemas.microsoft.com/office/drawing/2014/main" id="{DF6FFA0C-BDE2-4493-5703-E324FD63FFBE}"/>
              </a:ext>
            </a:extLst>
          </p:cNvPr>
          <p:cNvSpPr/>
          <p:nvPr/>
        </p:nvSpPr>
        <p:spPr>
          <a:xfrm>
            <a:off x="6360798" y="4054022"/>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33" name="正方形/長方形 32">
            <a:extLst>
              <a:ext uri="{FF2B5EF4-FFF2-40B4-BE49-F238E27FC236}">
                <a16:creationId xmlns:a16="http://schemas.microsoft.com/office/drawing/2014/main" id="{7A2AA2F8-5F43-84DE-B1F1-DBC62B3DEDA2}"/>
              </a:ext>
            </a:extLst>
          </p:cNvPr>
          <p:cNvSpPr/>
          <p:nvPr/>
        </p:nvSpPr>
        <p:spPr>
          <a:xfrm>
            <a:off x="2235474" y="4072471"/>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35" name="正方形/長方形 34">
            <a:extLst>
              <a:ext uri="{FF2B5EF4-FFF2-40B4-BE49-F238E27FC236}">
                <a16:creationId xmlns:a16="http://schemas.microsoft.com/office/drawing/2014/main" id="{E31C50E3-FAE0-6497-1EC8-ABD0E017EA02}"/>
              </a:ext>
            </a:extLst>
          </p:cNvPr>
          <p:cNvSpPr/>
          <p:nvPr/>
        </p:nvSpPr>
        <p:spPr>
          <a:xfrm>
            <a:off x="3522842" y="4640077"/>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36" name="正方形/長方形 35">
            <a:extLst>
              <a:ext uri="{FF2B5EF4-FFF2-40B4-BE49-F238E27FC236}">
                <a16:creationId xmlns:a16="http://schemas.microsoft.com/office/drawing/2014/main" id="{0C8C75D8-9734-4021-813E-886A84D1AD46}"/>
              </a:ext>
            </a:extLst>
          </p:cNvPr>
          <p:cNvSpPr/>
          <p:nvPr/>
        </p:nvSpPr>
        <p:spPr>
          <a:xfrm>
            <a:off x="1591790" y="4532488"/>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39" name="正方形/長方形 38">
            <a:extLst>
              <a:ext uri="{FF2B5EF4-FFF2-40B4-BE49-F238E27FC236}">
                <a16:creationId xmlns:a16="http://schemas.microsoft.com/office/drawing/2014/main" id="{4EB608D6-DBAC-5111-E5C0-494D9E118819}"/>
              </a:ext>
            </a:extLst>
          </p:cNvPr>
          <p:cNvSpPr/>
          <p:nvPr/>
        </p:nvSpPr>
        <p:spPr>
          <a:xfrm>
            <a:off x="3680746" y="2533703"/>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41" name="正方形/長方形 40">
            <a:extLst>
              <a:ext uri="{FF2B5EF4-FFF2-40B4-BE49-F238E27FC236}">
                <a16:creationId xmlns:a16="http://schemas.microsoft.com/office/drawing/2014/main" id="{A0E1BC23-168C-A991-A30E-F3E36AF2A6A4}"/>
              </a:ext>
            </a:extLst>
          </p:cNvPr>
          <p:cNvSpPr/>
          <p:nvPr/>
        </p:nvSpPr>
        <p:spPr>
          <a:xfrm>
            <a:off x="1205187" y="2627164"/>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34" name="正方形/長方形 33">
            <a:extLst>
              <a:ext uri="{FF2B5EF4-FFF2-40B4-BE49-F238E27FC236}">
                <a16:creationId xmlns:a16="http://schemas.microsoft.com/office/drawing/2014/main" id="{F59A1389-2441-1983-4F94-98236546B10E}"/>
              </a:ext>
            </a:extLst>
          </p:cNvPr>
          <p:cNvSpPr/>
          <p:nvPr/>
        </p:nvSpPr>
        <p:spPr>
          <a:xfrm>
            <a:off x="5818994" y="2401949"/>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37" name="正方形/長方形 36">
            <a:extLst>
              <a:ext uri="{FF2B5EF4-FFF2-40B4-BE49-F238E27FC236}">
                <a16:creationId xmlns:a16="http://schemas.microsoft.com/office/drawing/2014/main" id="{368C142B-CE2B-A87A-E2ED-24A031692F09}"/>
              </a:ext>
            </a:extLst>
          </p:cNvPr>
          <p:cNvSpPr/>
          <p:nvPr/>
        </p:nvSpPr>
        <p:spPr>
          <a:xfrm>
            <a:off x="5898111" y="4570297"/>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180150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DA00E261-D679-9271-A918-F604D4EDF8E3}"/>
              </a:ext>
            </a:extLst>
          </p:cNvPr>
          <p:cNvSpPr>
            <a:spLocks noGrp="1"/>
          </p:cNvSpPr>
          <p:nvPr>
            <p:ph type="title"/>
          </p:nvPr>
        </p:nvSpPr>
        <p:spPr/>
        <p:txBody>
          <a:bodyPr>
            <a:noAutofit/>
          </a:bodyPr>
          <a:lstStyle/>
          <a:p>
            <a:r>
              <a:rPr kumimoji="1" lang="ja-JP" altLang="en-US" sz="3600" b="1" dirty="0"/>
              <a:t>因果分析</a:t>
            </a:r>
          </a:p>
        </p:txBody>
      </p:sp>
      <p:sp>
        <p:nvSpPr>
          <p:cNvPr id="4" name="フッター プレースホルダー 3">
            <a:extLst>
              <a:ext uri="{FF2B5EF4-FFF2-40B4-BE49-F238E27FC236}">
                <a16:creationId xmlns:a16="http://schemas.microsoft.com/office/drawing/2014/main" id="{FF91DE3C-803C-DDB4-7280-5DE25A4E919C}"/>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dirty="0"/>
          </a:p>
        </p:txBody>
      </p:sp>
      <p:sp>
        <p:nvSpPr>
          <p:cNvPr id="5" name="スライド番号プレースホルダー 4">
            <a:extLst>
              <a:ext uri="{FF2B5EF4-FFF2-40B4-BE49-F238E27FC236}">
                <a16:creationId xmlns:a16="http://schemas.microsoft.com/office/drawing/2014/main" id="{8187BAA5-22EF-A4F4-E4A5-B8CDCFAB6806}"/>
              </a:ext>
            </a:extLst>
          </p:cNvPr>
          <p:cNvSpPr>
            <a:spLocks noGrp="1"/>
          </p:cNvSpPr>
          <p:nvPr>
            <p:ph type="sldNum" sz="quarter" idx="12"/>
          </p:nvPr>
        </p:nvSpPr>
        <p:spPr/>
        <p:txBody>
          <a:bodyPr/>
          <a:lstStyle/>
          <a:p>
            <a:fld id="{F7C12960-C60D-4B23-8BE8-BDC603B2ADA2}" type="slidenum">
              <a:rPr kumimoji="1" lang="ja-JP" altLang="en-US" smtClean="0"/>
              <a:t>7</a:t>
            </a:fld>
            <a:endParaRPr kumimoji="1" lang="ja-JP" altLang="en-US"/>
          </a:p>
        </p:txBody>
      </p:sp>
      <p:sp>
        <p:nvSpPr>
          <p:cNvPr id="6" name="ホームベース 8">
            <a:extLst>
              <a:ext uri="{FF2B5EF4-FFF2-40B4-BE49-F238E27FC236}">
                <a16:creationId xmlns:a16="http://schemas.microsoft.com/office/drawing/2014/main" id="{8E7F5CA4-6E7F-1825-E625-1FA8E6AE62E8}"/>
              </a:ext>
            </a:extLst>
          </p:cNvPr>
          <p:cNvSpPr/>
          <p:nvPr/>
        </p:nvSpPr>
        <p:spPr bwMode="auto">
          <a:xfrm>
            <a:off x="6324202" y="445388"/>
            <a:ext cx="366492"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定</a:t>
            </a:r>
          </a:p>
        </p:txBody>
      </p:sp>
      <p:sp>
        <p:nvSpPr>
          <p:cNvPr id="7" name="ホームベース 9">
            <a:extLst>
              <a:ext uri="{FF2B5EF4-FFF2-40B4-BE49-F238E27FC236}">
                <a16:creationId xmlns:a16="http://schemas.microsoft.com/office/drawing/2014/main" id="{8769FB42-7269-9641-F941-449A6C89FAAD}"/>
              </a:ext>
            </a:extLst>
          </p:cNvPr>
          <p:cNvSpPr/>
          <p:nvPr/>
        </p:nvSpPr>
        <p:spPr bwMode="auto">
          <a:xfrm>
            <a:off x="6689597" y="445388"/>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視</a:t>
            </a:r>
          </a:p>
        </p:txBody>
      </p:sp>
      <p:sp>
        <p:nvSpPr>
          <p:cNvPr id="8" name="ホームベース 9">
            <a:extLst>
              <a:ext uri="{FF2B5EF4-FFF2-40B4-BE49-F238E27FC236}">
                <a16:creationId xmlns:a16="http://schemas.microsoft.com/office/drawing/2014/main" id="{EE40D3A4-A330-6F42-7072-658513431E42}"/>
              </a:ext>
            </a:extLst>
          </p:cNvPr>
          <p:cNvSpPr/>
          <p:nvPr/>
        </p:nvSpPr>
        <p:spPr bwMode="auto">
          <a:xfrm>
            <a:off x="7082341"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9" name="ホームベース 9">
            <a:extLst>
              <a:ext uri="{FF2B5EF4-FFF2-40B4-BE49-F238E27FC236}">
                <a16:creationId xmlns:a16="http://schemas.microsoft.com/office/drawing/2014/main" id="{04539AA7-E7D9-1459-260A-CF92EB33482E}"/>
              </a:ext>
            </a:extLst>
          </p:cNvPr>
          <p:cNvSpPr/>
          <p:nvPr/>
        </p:nvSpPr>
        <p:spPr bwMode="auto">
          <a:xfrm>
            <a:off x="7475085" y="444144"/>
            <a:ext cx="393841" cy="343844"/>
          </a:xfrm>
          <a:prstGeom prst="homePlate">
            <a:avLst>
              <a:gd name="adj" fmla="val 38095"/>
            </a:avLst>
          </a:prstGeom>
          <a:solidFill>
            <a:schemeClr val="tx1"/>
          </a:solidFill>
          <a:ln w="38100">
            <a:solidFill>
              <a:schemeClr val="tx1"/>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bg1"/>
                </a:solidFill>
                <a:latin typeface="メイリオ" panose="020B0604030504040204" pitchFamily="50" charset="-128"/>
                <a:ea typeface="メイリオ" panose="020B0604030504040204" pitchFamily="50" charset="-128"/>
              </a:rPr>
              <a:t>分</a:t>
            </a:r>
          </a:p>
        </p:txBody>
      </p:sp>
      <p:sp>
        <p:nvSpPr>
          <p:cNvPr id="10" name="ホームベース 9">
            <a:extLst>
              <a:ext uri="{FF2B5EF4-FFF2-40B4-BE49-F238E27FC236}">
                <a16:creationId xmlns:a16="http://schemas.microsoft.com/office/drawing/2014/main" id="{82F0707F-4A8D-5360-816F-650D6C41ABCB}"/>
              </a:ext>
            </a:extLst>
          </p:cNvPr>
          <p:cNvSpPr/>
          <p:nvPr/>
        </p:nvSpPr>
        <p:spPr bwMode="auto">
          <a:xfrm>
            <a:off x="7867829"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改</a:t>
            </a:r>
          </a:p>
        </p:txBody>
      </p:sp>
      <p:sp>
        <p:nvSpPr>
          <p:cNvPr id="11" name="ホームベース 9">
            <a:extLst>
              <a:ext uri="{FF2B5EF4-FFF2-40B4-BE49-F238E27FC236}">
                <a16:creationId xmlns:a16="http://schemas.microsoft.com/office/drawing/2014/main" id="{946DB2C4-88A1-EF1A-3A55-B81B6BB3F8A5}"/>
              </a:ext>
            </a:extLst>
          </p:cNvPr>
          <p:cNvSpPr/>
          <p:nvPr/>
        </p:nvSpPr>
        <p:spPr bwMode="auto">
          <a:xfrm>
            <a:off x="8260573"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12" name="ホームベース 9">
            <a:extLst>
              <a:ext uri="{FF2B5EF4-FFF2-40B4-BE49-F238E27FC236}">
                <a16:creationId xmlns:a16="http://schemas.microsoft.com/office/drawing/2014/main" id="{D7231D71-D765-9249-E310-418C6F518A29}"/>
              </a:ext>
            </a:extLst>
          </p:cNvPr>
          <p:cNvSpPr/>
          <p:nvPr/>
        </p:nvSpPr>
        <p:spPr bwMode="auto">
          <a:xfrm>
            <a:off x="8653317"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着</a:t>
            </a:r>
          </a:p>
        </p:txBody>
      </p:sp>
      <p:cxnSp>
        <p:nvCxnSpPr>
          <p:cNvPr id="2" name="直線矢印コネクタ 1">
            <a:extLst>
              <a:ext uri="{FF2B5EF4-FFF2-40B4-BE49-F238E27FC236}">
                <a16:creationId xmlns:a16="http://schemas.microsoft.com/office/drawing/2014/main" id="{8B649CE8-F7D7-2B2E-F6BB-5903DB9454F0}"/>
              </a:ext>
            </a:extLst>
          </p:cNvPr>
          <p:cNvCxnSpPr/>
          <p:nvPr/>
        </p:nvCxnSpPr>
        <p:spPr>
          <a:xfrm flipV="1">
            <a:off x="552619" y="2343521"/>
            <a:ext cx="0" cy="1368152"/>
          </a:xfrm>
          <a:prstGeom prst="straightConnector1">
            <a:avLst/>
          </a:prstGeom>
          <a:noFill/>
          <a:ln w="28575" cap="flat" cmpd="sng" algn="ctr">
            <a:solidFill>
              <a:sysClr val="windowText" lastClr="000000">
                <a:lumMod val="50000"/>
                <a:lumOff val="50000"/>
              </a:sysClr>
            </a:solidFill>
            <a:prstDash val="solid"/>
            <a:tailEnd type="triangle"/>
          </a:ln>
          <a:effectLst/>
        </p:spPr>
      </p:cxnSp>
      <p:sp>
        <p:nvSpPr>
          <p:cNvPr id="3" name="テキスト ボックス 2">
            <a:extLst>
              <a:ext uri="{FF2B5EF4-FFF2-40B4-BE49-F238E27FC236}">
                <a16:creationId xmlns:a16="http://schemas.microsoft.com/office/drawing/2014/main" id="{21FED147-F420-E987-FA8A-463EE9FB4D0C}"/>
              </a:ext>
            </a:extLst>
          </p:cNvPr>
          <p:cNvSpPr txBox="1"/>
          <p:nvPr/>
        </p:nvSpPr>
        <p:spPr>
          <a:xfrm>
            <a:off x="107504" y="1974189"/>
            <a:ext cx="877163" cy="369332"/>
          </a:xfrm>
          <a:prstGeom prst="rect">
            <a:avLst/>
          </a:prstGeom>
          <a:noFill/>
        </p:spPr>
        <p:txBody>
          <a:bodyPr wrap="none" rtlCol="0">
            <a:spAutoFit/>
          </a:bodyPr>
          <a:lstStyle/>
          <a:p>
            <a:r>
              <a:rPr lang="ja-JP" altLang="en-US" b="1" dirty="0">
                <a:latin typeface="メイリオ" panose="020B0604030504040204" pitchFamily="50" charset="-128"/>
                <a:ea typeface="メイリオ" panose="020B0604030504040204" pitchFamily="50" charset="-128"/>
              </a:rPr>
              <a:t>表面的</a:t>
            </a:r>
          </a:p>
        </p:txBody>
      </p:sp>
      <p:cxnSp>
        <p:nvCxnSpPr>
          <p:cNvPr id="14" name="直線矢印コネクタ 13">
            <a:extLst>
              <a:ext uri="{FF2B5EF4-FFF2-40B4-BE49-F238E27FC236}">
                <a16:creationId xmlns:a16="http://schemas.microsoft.com/office/drawing/2014/main" id="{80053852-A24C-735C-950D-DA5218CF9BC9}"/>
              </a:ext>
            </a:extLst>
          </p:cNvPr>
          <p:cNvCxnSpPr>
            <a:cxnSpLocks/>
          </p:cNvCxnSpPr>
          <p:nvPr/>
        </p:nvCxnSpPr>
        <p:spPr>
          <a:xfrm>
            <a:off x="552619" y="4647777"/>
            <a:ext cx="0" cy="1160791"/>
          </a:xfrm>
          <a:prstGeom prst="straightConnector1">
            <a:avLst/>
          </a:prstGeom>
          <a:noFill/>
          <a:ln w="28575" cap="flat" cmpd="sng" algn="ctr">
            <a:solidFill>
              <a:sysClr val="windowText" lastClr="000000">
                <a:lumMod val="50000"/>
                <a:lumOff val="50000"/>
              </a:sysClr>
            </a:solidFill>
            <a:prstDash val="solid"/>
            <a:tailEnd type="triangle"/>
          </a:ln>
          <a:effectLst/>
        </p:spPr>
      </p:cxnSp>
      <p:sp>
        <p:nvSpPr>
          <p:cNvPr id="15" name="テキスト ボックス 14">
            <a:extLst>
              <a:ext uri="{FF2B5EF4-FFF2-40B4-BE49-F238E27FC236}">
                <a16:creationId xmlns:a16="http://schemas.microsoft.com/office/drawing/2014/main" id="{7E03D1DB-BC21-BF05-4423-07ADFA7814BA}"/>
              </a:ext>
            </a:extLst>
          </p:cNvPr>
          <p:cNvSpPr txBox="1"/>
          <p:nvPr/>
        </p:nvSpPr>
        <p:spPr>
          <a:xfrm>
            <a:off x="153129" y="5960968"/>
            <a:ext cx="877163" cy="369332"/>
          </a:xfrm>
          <a:prstGeom prst="rect">
            <a:avLst/>
          </a:prstGeom>
          <a:noFill/>
        </p:spPr>
        <p:txBody>
          <a:bodyPr wrap="none" rtlCol="0">
            <a:spAutoFit/>
          </a:bodyPr>
          <a:lstStyle/>
          <a:p>
            <a:r>
              <a:rPr lang="ja-JP" altLang="en-US" b="1" dirty="0">
                <a:latin typeface="メイリオ" panose="020B0604030504040204" pitchFamily="50" charset="-128"/>
                <a:ea typeface="メイリオ" panose="020B0604030504040204" pitchFamily="50" charset="-128"/>
              </a:rPr>
              <a:t>本質的</a:t>
            </a:r>
          </a:p>
        </p:txBody>
      </p:sp>
      <p:sp>
        <p:nvSpPr>
          <p:cNvPr id="16" name="テキスト ボックス 15">
            <a:extLst>
              <a:ext uri="{FF2B5EF4-FFF2-40B4-BE49-F238E27FC236}">
                <a16:creationId xmlns:a16="http://schemas.microsoft.com/office/drawing/2014/main" id="{3747ADBB-32B5-2458-775D-064F56E4023D}"/>
              </a:ext>
            </a:extLst>
          </p:cNvPr>
          <p:cNvSpPr txBox="1"/>
          <p:nvPr/>
        </p:nvSpPr>
        <p:spPr>
          <a:xfrm>
            <a:off x="229453" y="5089672"/>
            <a:ext cx="646331" cy="230832"/>
          </a:xfrm>
          <a:prstGeom prst="rect">
            <a:avLst/>
          </a:prstGeom>
          <a:solidFill>
            <a:schemeClr val="bg1"/>
          </a:solidFill>
        </p:spPr>
        <p:txBody>
          <a:bodyPr wrap="none" bIns="0" rtlCol="0">
            <a:spAutoFit/>
          </a:bodyPr>
          <a:lstStyle/>
          <a:p>
            <a:r>
              <a:rPr kumimoji="1"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なぜ？</a:t>
            </a:r>
          </a:p>
        </p:txBody>
      </p:sp>
      <p:sp>
        <p:nvSpPr>
          <p:cNvPr id="17" name="テキスト ボックス 16">
            <a:extLst>
              <a:ext uri="{FF2B5EF4-FFF2-40B4-BE49-F238E27FC236}">
                <a16:creationId xmlns:a16="http://schemas.microsoft.com/office/drawing/2014/main" id="{72DAD8F6-C7FC-4E0B-24F9-5C21677D206C}"/>
              </a:ext>
            </a:extLst>
          </p:cNvPr>
          <p:cNvSpPr txBox="1"/>
          <p:nvPr/>
        </p:nvSpPr>
        <p:spPr>
          <a:xfrm>
            <a:off x="194991" y="2886727"/>
            <a:ext cx="800219" cy="230832"/>
          </a:xfrm>
          <a:prstGeom prst="rect">
            <a:avLst/>
          </a:prstGeom>
          <a:solidFill>
            <a:schemeClr val="bg1"/>
          </a:solidFill>
        </p:spPr>
        <p:txBody>
          <a:bodyPr wrap="none" bIns="0" rtlCol="0">
            <a:spAutoFit/>
          </a:bodyPr>
          <a:lstStyle/>
          <a:p>
            <a:r>
              <a:rPr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だから</a:t>
            </a:r>
            <a:r>
              <a:rPr kumimoji="1" lang="ja-JP" altLang="en-US" sz="1200" b="1" dirty="0">
                <a:solidFill>
                  <a:schemeClr val="tx1">
                    <a:lumMod val="65000"/>
                    <a:lumOff val="35000"/>
                  </a:schemeClr>
                </a:solidFill>
                <a:latin typeface="メイリオ" panose="020B0604030504040204" pitchFamily="50" charset="-128"/>
                <a:ea typeface="メイリオ" panose="020B0604030504040204" pitchFamily="50" charset="-128"/>
              </a:rPr>
              <a:t>？</a:t>
            </a:r>
          </a:p>
        </p:txBody>
      </p:sp>
      <p:sp>
        <p:nvSpPr>
          <p:cNvPr id="30" name="正方形/長方形 29">
            <a:extLst>
              <a:ext uri="{FF2B5EF4-FFF2-40B4-BE49-F238E27FC236}">
                <a16:creationId xmlns:a16="http://schemas.microsoft.com/office/drawing/2014/main" id="{CF27BBF4-CA36-CD4A-BE2C-CBCC0BE9D01F}"/>
              </a:ext>
            </a:extLst>
          </p:cNvPr>
          <p:cNvSpPr/>
          <p:nvPr/>
        </p:nvSpPr>
        <p:spPr>
          <a:xfrm>
            <a:off x="3670467" y="5519360"/>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745B4A4A-6722-CDD8-AFF1-25314CAC9B9F}"/>
              </a:ext>
            </a:extLst>
          </p:cNvPr>
          <p:cNvSpPr/>
          <p:nvPr/>
        </p:nvSpPr>
        <p:spPr>
          <a:xfrm>
            <a:off x="4363211" y="3637001"/>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20" name="正方形/長方形 19">
            <a:extLst>
              <a:ext uri="{FF2B5EF4-FFF2-40B4-BE49-F238E27FC236}">
                <a16:creationId xmlns:a16="http://schemas.microsoft.com/office/drawing/2014/main" id="{3FF54CC9-6680-B19B-72CC-CD98C40A5497}"/>
              </a:ext>
            </a:extLst>
          </p:cNvPr>
          <p:cNvSpPr/>
          <p:nvPr/>
        </p:nvSpPr>
        <p:spPr>
          <a:xfrm>
            <a:off x="6638781" y="3637185"/>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21" name="正方形/長方形 20">
            <a:extLst>
              <a:ext uri="{FF2B5EF4-FFF2-40B4-BE49-F238E27FC236}">
                <a16:creationId xmlns:a16="http://schemas.microsoft.com/office/drawing/2014/main" id="{E14886B3-10C5-EE8D-7CEF-ED095CDEB90E}"/>
              </a:ext>
            </a:extLst>
          </p:cNvPr>
          <p:cNvSpPr/>
          <p:nvPr/>
        </p:nvSpPr>
        <p:spPr>
          <a:xfrm>
            <a:off x="7785120" y="3638273"/>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22" name="正方形/長方形 21">
            <a:extLst>
              <a:ext uri="{FF2B5EF4-FFF2-40B4-BE49-F238E27FC236}">
                <a16:creationId xmlns:a16="http://schemas.microsoft.com/office/drawing/2014/main" id="{FDAB47C1-430C-63BD-346A-7B9E8FBAE39C}"/>
              </a:ext>
            </a:extLst>
          </p:cNvPr>
          <p:cNvSpPr/>
          <p:nvPr/>
        </p:nvSpPr>
        <p:spPr>
          <a:xfrm>
            <a:off x="2011124" y="3623746"/>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a16="http://schemas.microsoft.com/office/drawing/2014/main" id="{4904F4E3-C160-AA9D-1893-233CAEF9D9DD}"/>
              </a:ext>
            </a:extLst>
          </p:cNvPr>
          <p:cNvSpPr/>
          <p:nvPr/>
        </p:nvSpPr>
        <p:spPr>
          <a:xfrm>
            <a:off x="871968" y="3618303"/>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24" name="正方形/長方形 23">
            <a:extLst>
              <a:ext uri="{FF2B5EF4-FFF2-40B4-BE49-F238E27FC236}">
                <a16:creationId xmlns:a16="http://schemas.microsoft.com/office/drawing/2014/main" id="{8A9C263A-D228-E8F3-B959-49E7FAC505C8}"/>
              </a:ext>
            </a:extLst>
          </p:cNvPr>
          <p:cNvSpPr/>
          <p:nvPr/>
        </p:nvSpPr>
        <p:spPr>
          <a:xfrm>
            <a:off x="4992084" y="5519360"/>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26" name="正方形/長方形 25">
            <a:extLst>
              <a:ext uri="{FF2B5EF4-FFF2-40B4-BE49-F238E27FC236}">
                <a16:creationId xmlns:a16="http://schemas.microsoft.com/office/drawing/2014/main" id="{618E58EE-75A1-1705-5B6B-1DA7BB3BCD80}"/>
              </a:ext>
            </a:extLst>
          </p:cNvPr>
          <p:cNvSpPr/>
          <p:nvPr/>
        </p:nvSpPr>
        <p:spPr>
          <a:xfrm>
            <a:off x="1341494" y="5487389"/>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27" name="正方形/長方形 26">
            <a:extLst>
              <a:ext uri="{FF2B5EF4-FFF2-40B4-BE49-F238E27FC236}">
                <a16:creationId xmlns:a16="http://schemas.microsoft.com/office/drawing/2014/main" id="{D0952AA3-38A1-E231-9A02-BCB6029C7538}"/>
              </a:ext>
            </a:extLst>
          </p:cNvPr>
          <p:cNvSpPr/>
          <p:nvPr/>
        </p:nvSpPr>
        <p:spPr>
          <a:xfrm>
            <a:off x="3204216" y="3623746"/>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17DE3C36-8E69-2FB2-2262-D1EB173B27E7}"/>
              </a:ext>
            </a:extLst>
          </p:cNvPr>
          <p:cNvSpPr/>
          <p:nvPr/>
        </p:nvSpPr>
        <p:spPr>
          <a:xfrm>
            <a:off x="5471538" y="3645503"/>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cxnSp>
        <p:nvCxnSpPr>
          <p:cNvPr id="29" name="直線コネクタ 28">
            <a:extLst>
              <a:ext uri="{FF2B5EF4-FFF2-40B4-BE49-F238E27FC236}">
                <a16:creationId xmlns:a16="http://schemas.microsoft.com/office/drawing/2014/main" id="{0370EE3A-AA57-444D-8304-F47BBB8A6BF3}"/>
              </a:ext>
            </a:extLst>
          </p:cNvPr>
          <p:cNvCxnSpPr>
            <a:cxnSpLocks/>
            <a:stCxn id="19" idx="2"/>
            <a:endCxn id="24" idx="0"/>
          </p:cNvCxnSpPr>
          <p:nvPr/>
        </p:nvCxnSpPr>
        <p:spPr>
          <a:xfrm>
            <a:off x="4868419" y="4348695"/>
            <a:ext cx="628873" cy="1170665"/>
          </a:xfrm>
          <a:prstGeom prst="line">
            <a:avLst/>
          </a:prstGeom>
          <a:solidFill>
            <a:sysClr val="window" lastClr="FFFFFF"/>
          </a:solidFill>
          <a:ln w="28575" cap="flat" cmpd="sng" algn="ctr">
            <a:solidFill>
              <a:schemeClr val="tx1">
                <a:lumMod val="50000"/>
                <a:lumOff val="50000"/>
              </a:schemeClr>
            </a:solidFill>
            <a:prstDash val="solid"/>
          </a:ln>
          <a:effectLst/>
        </p:spPr>
      </p:cxnSp>
      <p:cxnSp>
        <p:nvCxnSpPr>
          <p:cNvPr id="226" name="直線コネクタ 225">
            <a:extLst>
              <a:ext uri="{FF2B5EF4-FFF2-40B4-BE49-F238E27FC236}">
                <a16:creationId xmlns:a16="http://schemas.microsoft.com/office/drawing/2014/main" id="{25C2F6A6-316C-9BBF-9022-A3255FDB8B15}"/>
              </a:ext>
            </a:extLst>
          </p:cNvPr>
          <p:cNvCxnSpPr>
            <a:cxnSpLocks/>
            <a:stCxn id="28" idx="2"/>
            <a:endCxn id="24" idx="0"/>
          </p:cNvCxnSpPr>
          <p:nvPr/>
        </p:nvCxnSpPr>
        <p:spPr>
          <a:xfrm flipH="1">
            <a:off x="5497292" y="4357197"/>
            <a:ext cx="479454" cy="1162163"/>
          </a:xfrm>
          <a:prstGeom prst="line">
            <a:avLst/>
          </a:prstGeom>
          <a:solidFill>
            <a:sysClr val="window" lastClr="FFFFFF"/>
          </a:solidFill>
          <a:ln w="28575" cap="flat" cmpd="sng" algn="ctr">
            <a:solidFill>
              <a:schemeClr val="tx1">
                <a:lumMod val="50000"/>
                <a:lumOff val="50000"/>
              </a:schemeClr>
            </a:solidFill>
            <a:prstDash val="solid"/>
          </a:ln>
          <a:effectLst/>
        </p:spPr>
      </p:cxnSp>
      <p:sp>
        <p:nvSpPr>
          <p:cNvPr id="231" name="正方形/長方形 230">
            <a:extLst>
              <a:ext uri="{FF2B5EF4-FFF2-40B4-BE49-F238E27FC236}">
                <a16:creationId xmlns:a16="http://schemas.microsoft.com/office/drawing/2014/main" id="{ECE821FB-1551-5BE8-BB8B-84170A60B6EC}"/>
              </a:ext>
            </a:extLst>
          </p:cNvPr>
          <p:cNvSpPr/>
          <p:nvPr/>
        </p:nvSpPr>
        <p:spPr>
          <a:xfrm>
            <a:off x="2361435" y="1794417"/>
            <a:ext cx="1010415" cy="711694"/>
          </a:xfrm>
          <a:prstGeom prst="rect">
            <a:avLst/>
          </a:prstGeom>
          <a:solidFill>
            <a:schemeClr val="bg1"/>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cxnSp>
        <p:nvCxnSpPr>
          <p:cNvPr id="232" name="直線コネクタ 231">
            <a:extLst>
              <a:ext uri="{FF2B5EF4-FFF2-40B4-BE49-F238E27FC236}">
                <a16:creationId xmlns:a16="http://schemas.microsoft.com/office/drawing/2014/main" id="{2065D1CE-C725-9136-E5DD-0A80F9E0C950}"/>
              </a:ext>
            </a:extLst>
          </p:cNvPr>
          <p:cNvCxnSpPr>
            <a:cxnSpLocks/>
            <a:stCxn id="231" idx="2"/>
            <a:endCxn id="22" idx="0"/>
          </p:cNvCxnSpPr>
          <p:nvPr/>
        </p:nvCxnSpPr>
        <p:spPr>
          <a:xfrm flipH="1">
            <a:off x="2516332" y="2506111"/>
            <a:ext cx="350311" cy="1117635"/>
          </a:xfrm>
          <a:prstGeom prst="line">
            <a:avLst/>
          </a:prstGeom>
          <a:solidFill>
            <a:sysClr val="window" lastClr="FFFFFF"/>
          </a:solidFill>
          <a:ln w="28575" cap="flat" cmpd="sng" algn="ctr">
            <a:solidFill>
              <a:schemeClr val="tx1">
                <a:lumMod val="50000"/>
                <a:lumOff val="50000"/>
              </a:schemeClr>
            </a:solidFill>
            <a:prstDash val="solid"/>
          </a:ln>
          <a:effectLst/>
        </p:spPr>
      </p:cxnSp>
      <p:sp>
        <p:nvSpPr>
          <p:cNvPr id="238" name="正方形/長方形 237">
            <a:extLst>
              <a:ext uri="{FF2B5EF4-FFF2-40B4-BE49-F238E27FC236}">
                <a16:creationId xmlns:a16="http://schemas.microsoft.com/office/drawing/2014/main" id="{1C1AA197-6C02-F170-6236-3E8D6AB4E608}"/>
              </a:ext>
            </a:extLst>
          </p:cNvPr>
          <p:cNvSpPr/>
          <p:nvPr/>
        </p:nvSpPr>
        <p:spPr>
          <a:xfrm>
            <a:off x="7082341" y="1794417"/>
            <a:ext cx="1010415" cy="711694"/>
          </a:xfrm>
          <a:prstGeom prst="rect">
            <a:avLst/>
          </a:prstGeom>
          <a:solidFill>
            <a:schemeClr val="bg1"/>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cxnSp>
        <p:nvCxnSpPr>
          <p:cNvPr id="243" name="直線コネクタ 242">
            <a:extLst>
              <a:ext uri="{FF2B5EF4-FFF2-40B4-BE49-F238E27FC236}">
                <a16:creationId xmlns:a16="http://schemas.microsoft.com/office/drawing/2014/main" id="{ECB1DC4F-6B56-F511-8221-8732DCF9B51F}"/>
              </a:ext>
            </a:extLst>
          </p:cNvPr>
          <p:cNvCxnSpPr>
            <a:cxnSpLocks/>
            <a:stCxn id="231" idx="2"/>
            <a:endCxn id="27" idx="0"/>
          </p:cNvCxnSpPr>
          <p:nvPr/>
        </p:nvCxnSpPr>
        <p:spPr>
          <a:xfrm>
            <a:off x="2866643" y="2506111"/>
            <a:ext cx="842781" cy="1117635"/>
          </a:xfrm>
          <a:prstGeom prst="line">
            <a:avLst/>
          </a:prstGeom>
          <a:solidFill>
            <a:sysClr val="window" lastClr="FFFFFF"/>
          </a:solidFill>
          <a:ln w="28575" cap="flat" cmpd="sng" algn="ctr">
            <a:solidFill>
              <a:schemeClr val="tx1">
                <a:lumMod val="50000"/>
                <a:lumOff val="50000"/>
              </a:schemeClr>
            </a:solidFill>
            <a:prstDash val="solid"/>
          </a:ln>
          <a:effectLst/>
        </p:spPr>
      </p:cxnSp>
      <p:cxnSp>
        <p:nvCxnSpPr>
          <p:cNvPr id="250" name="直線コネクタ 249">
            <a:extLst>
              <a:ext uri="{FF2B5EF4-FFF2-40B4-BE49-F238E27FC236}">
                <a16:creationId xmlns:a16="http://schemas.microsoft.com/office/drawing/2014/main" id="{988740F3-1E12-68D2-5481-DC9B8FD463EF}"/>
              </a:ext>
            </a:extLst>
          </p:cNvPr>
          <p:cNvCxnSpPr>
            <a:cxnSpLocks/>
            <a:stCxn id="231" idx="2"/>
            <a:endCxn id="23" idx="0"/>
          </p:cNvCxnSpPr>
          <p:nvPr/>
        </p:nvCxnSpPr>
        <p:spPr>
          <a:xfrm flipH="1">
            <a:off x="1377176" y="2506111"/>
            <a:ext cx="1489467" cy="1112192"/>
          </a:xfrm>
          <a:prstGeom prst="line">
            <a:avLst/>
          </a:prstGeom>
          <a:solidFill>
            <a:sysClr val="window" lastClr="FFFFFF"/>
          </a:solidFill>
          <a:ln w="28575" cap="flat" cmpd="sng" algn="ctr">
            <a:solidFill>
              <a:schemeClr val="tx1">
                <a:lumMod val="50000"/>
                <a:lumOff val="50000"/>
              </a:schemeClr>
            </a:solidFill>
            <a:prstDash val="solid"/>
          </a:ln>
          <a:effectLst/>
        </p:spPr>
      </p:cxnSp>
      <p:cxnSp>
        <p:nvCxnSpPr>
          <p:cNvPr id="130" name="直線コネクタ 129">
            <a:extLst>
              <a:ext uri="{FF2B5EF4-FFF2-40B4-BE49-F238E27FC236}">
                <a16:creationId xmlns:a16="http://schemas.microsoft.com/office/drawing/2014/main" id="{39F0CDED-7C7B-25A5-66CE-FC9DAF4769B3}"/>
              </a:ext>
            </a:extLst>
          </p:cNvPr>
          <p:cNvCxnSpPr>
            <a:cxnSpLocks/>
            <a:stCxn id="238" idx="2"/>
            <a:endCxn id="20" idx="0"/>
          </p:cNvCxnSpPr>
          <p:nvPr/>
        </p:nvCxnSpPr>
        <p:spPr>
          <a:xfrm flipH="1">
            <a:off x="7143989" y="2506111"/>
            <a:ext cx="443560" cy="1131074"/>
          </a:xfrm>
          <a:prstGeom prst="line">
            <a:avLst/>
          </a:prstGeom>
          <a:solidFill>
            <a:sysClr val="window" lastClr="FFFFFF"/>
          </a:solidFill>
          <a:ln w="28575" cap="flat" cmpd="sng" algn="ctr">
            <a:solidFill>
              <a:schemeClr val="tx1">
                <a:lumMod val="50000"/>
                <a:lumOff val="50000"/>
              </a:schemeClr>
            </a:solidFill>
            <a:prstDash val="solid"/>
          </a:ln>
          <a:effectLst/>
        </p:spPr>
      </p:cxnSp>
      <p:cxnSp>
        <p:nvCxnSpPr>
          <p:cNvPr id="133" name="直線コネクタ 132">
            <a:extLst>
              <a:ext uri="{FF2B5EF4-FFF2-40B4-BE49-F238E27FC236}">
                <a16:creationId xmlns:a16="http://schemas.microsoft.com/office/drawing/2014/main" id="{B0F9A91A-BD4B-F679-A363-FC981FBBE7AA}"/>
              </a:ext>
            </a:extLst>
          </p:cNvPr>
          <p:cNvCxnSpPr>
            <a:cxnSpLocks/>
            <a:stCxn id="238" idx="2"/>
            <a:endCxn id="21" idx="0"/>
          </p:cNvCxnSpPr>
          <p:nvPr/>
        </p:nvCxnSpPr>
        <p:spPr>
          <a:xfrm>
            <a:off x="7587549" y="2506111"/>
            <a:ext cx="702779" cy="1132162"/>
          </a:xfrm>
          <a:prstGeom prst="line">
            <a:avLst/>
          </a:prstGeom>
          <a:solidFill>
            <a:sysClr val="window" lastClr="FFFFFF"/>
          </a:solidFill>
          <a:ln w="28575" cap="flat" cmpd="sng" algn="ctr">
            <a:solidFill>
              <a:schemeClr val="tx1">
                <a:lumMod val="50000"/>
                <a:lumOff val="50000"/>
              </a:schemeClr>
            </a:solidFill>
            <a:prstDash val="solid"/>
          </a:ln>
          <a:effectLst/>
        </p:spPr>
      </p:cxnSp>
      <p:cxnSp>
        <p:nvCxnSpPr>
          <p:cNvPr id="136" name="直線コネクタ 135">
            <a:extLst>
              <a:ext uri="{FF2B5EF4-FFF2-40B4-BE49-F238E27FC236}">
                <a16:creationId xmlns:a16="http://schemas.microsoft.com/office/drawing/2014/main" id="{9E6B1779-F56C-CE9D-FE34-44A9E72746C1}"/>
              </a:ext>
            </a:extLst>
          </p:cNvPr>
          <p:cNvCxnSpPr>
            <a:cxnSpLocks/>
            <a:stCxn id="30" idx="0"/>
            <a:endCxn id="27" idx="2"/>
          </p:cNvCxnSpPr>
          <p:nvPr/>
        </p:nvCxnSpPr>
        <p:spPr>
          <a:xfrm flipH="1" flipV="1">
            <a:off x="3709424" y="4335440"/>
            <a:ext cx="466251" cy="1183920"/>
          </a:xfrm>
          <a:prstGeom prst="line">
            <a:avLst/>
          </a:prstGeom>
          <a:solidFill>
            <a:sysClr val="window" lastClr="FFFFFF"/>
          </a:solidFill>
          <a:ln w="28575" cap="flat" cmpd="sng" algn="ctr">
            <a:solidFill>
              <a:schemeClr val="tx1">
                <a:lumMod val="50000"/>
                <a:lumOff val="50000"/>
              </a:schemeClr>
            </a:solidFill>
            <a:prstDash val="solid"/>
          </a:ln>
          <a:effectLst/>
        </p:spPr>
      </p:cxnSp>
      <p:cxnSp>
        <p:nvCxnSpPr>
          <p:cNvPr id="139" name="直線コネクタ 138">
            <a:extLst>
              <a:ext uri="{FF2B5EF4-FFF2-40B4-BE49-F238E27FC236}">
                <a16:creationId xmlns:a16="http://schemas.microsoft.com/office/drawing/2014/main" id="{DE644605-1669-931C-00C7-44F8942C07ED}"/>
              </a:ext>
            </a:extLst>
          </p:cNvPr>
          <p:cNvCxnSpPr>
            <a:cxnSpLocks/>
            <a:stCxn id="30" idx="0"/>
            <a:endCxn id="19" idx="2"/>
          </p:cNvCxnSpPr>
          <p:nvPr/>
        </p:nvCxnSpPr>
        <p:spPr>
          <a:xfrm flipV="1">
            <a:off x="4175675" y="4348695"/>
            <a:ext cx="692744" cy="1170665"/>
          </a:xfrm>
          <a:prstGeom prst="line">
            <a:avLst/>
          </a:prstGeom>
          <a:solidFill>
            <a:sysClr val="window" lastClr="FFFFFF"/>
          </a:solidFill>
          <a:ln w="28575" cap="flat" cmpd="sng" algn="ctr">
            <a:solidFill>
              <a:schemeClr val="tx1">
                <a:lumMod val="50000"/>
                <a:lumOff val="50000"/>
              </a:schemeClr>
            </a:solidFill>
            <a:prstDash val="solid"/>
          </a:ln>
          <a:effectLst/>
        </p:spPr>
      </p:cxnSp>
      <p:cxnSp>
        <p:nvCxnSpPr>
          <p:cNvPr id="156" name="直線コネクタ 155">
            <a:extLst>
              <a:ext uri="{FF2B5EF4-FFF2-40B4-BE49-F238E27FC236}">
                <a16:creationId xmlns:a16="http://schemas.microsoft.com/office/drawing/2014/main" id="{4C97D5BA-F0D3-520B-0197-B50CA72DBF86}"/>
              </a:ext>
            </a:extLst>
          </p:cNvPr>
          <p:cNvCxnSpPr>
            <a:cxnSpLocks/>
            <a:stCxn id="23" idx="2"/>
            <a:endCxn id="26" idx="0"/>
          </p:cNvCxnSpPr>
          <p:nvPr/>
        </p:nvCxnSpPr>
        <p:spPr>
          <a:xfrm>
            <a:off x="1377176" y="4329997"/>
            <a:ext cx="469526" cy="1157392"/>
          </a:xfrm>
          <a:prstGeom prst="line">
            <a:avLst/>
          </a:prstGeom>
          <a:solidFill>
            <a:sysClr val="window" lastClr="FFFFFF"/>
          </a:solidFill>
          <a:ln w="28575" cap="flat" cmpd="sng" algn="ctr">
            <a:solidFill>
              <a:schemeClr val="tx1">
                <a:lumMod val="50000"/>
                <a:lumOff val="50000"/>
              </a:schemeClr>
            </a:solidFill>
            <a:prstDash val="solid"/>
          </a:ln>
          <a:effectLst/>
        </p:spPr>
      </p:cxnSp>
      <p:cxnSp>
        <p:nvCxnSpPr>
          <p:cNvPr id="159" name="直線コネクタ 158">
            <a:extLst>
              <a:ext uri="{FF2B5EF4-FFF2-40B4-BE49-F238E27FC236}">
                <a16:creationId xmlns:a16="http://schemas.microsoft.com/office/drawing/2014/main" id="{0C385F70-CA22-917D-AA91-805FCFF40E76}"/>
              </a:ext>
            </a:extLst>
          </p:cNvPr>
          <p:cNvCxnSpPr>
            <a:cxnSpLocks/>
            <a:stCxn id="231" idx="2"/>
            <a:endCxn id="19" idx="0"/>
          </p:cNvCxnSpPr>
          <p:nvPr/>
        </p:nvCxnSpPr>
        <p:spPr>
          <a:xfrm>
            <a:off x="2866643" y="2506111"/>
            <a:ext cx="2001776" cy="1130890"/>
          </a:xfrm>
          <a:prstGeom prst="line">
            <a:avLst/>
          </a:prstGeom>
          <a:solidFill>
            <a:sysClr val="window" lastClr="FFFFFF"/>
          </a:solidFill>
          <a:ln w="28575" cap="flat" cmpd="sng" algn="ctr">
            <a:solidFill>
              <a:schemeClr val="tx1">
                <a:lumMod val="50000"/>
                <a:lumOff val="50000"/>
              </a:schemeClr>
            </a:solidFill>
            <a:prstDash val="solid"/>
          </a:ln>
          <a:effectLst/>
        </p:spPr>
      </p:cxnSp>
      <p:cxnSp>
        <p:nvCxnSpPr>
          <p:cNvPr id="258" name="直線コネクタ 257">
            <a:extLst>
              <a:ext uri="{FF2B5EF4-FFF2-40B4-BE49-F238E27FC236}">
                <a16:creationId xmlns:a16="http://schemas.microsoft.com/office/drawing/2014/main" id="{8330C92E-0A46-6CAA-AC4B-0B18AD0F8728}"/>
              </a:ext>
            </a:extLst>
          </p:cNvPr>
          <p:cNvCxnSpPr>
            <a:cxnSpLocks/>
            <a:stCxn id="231" idx="2"/>
            <a:endCxn id="28" idx="0"/>
          </p:cNvCxnSpPr>
          <p:nvPr/>
        </p:nvCxnSpPr>
        <p:spPr>
          <a:xfrm>
            <a:off x="2866643" y="2506111"/>
            <a:ext cx="3110103" cy="1139392"/>
          </a:xfrm>
          <a:prstGeom prst="line">
            <a:avLst/>
          </a:prstGeom>
          <a:solidFill>
            <a:sysClr val="window" lastClr="FFFFFF"/>
          </a:solidFill>
          <a:ln w="28575" cap="flat" cmpd="sng" algn="ctr">
            <a:solidFill>
              <a:schemeClr val="tx1">
                <a:lumMod val="50000"/>
                <a:lumOff val="50000"/>
              </a:schemeClr>
            </a:solidFill>
            <a:prstDash val="solid"/>
          </a:ln>
          <a:effectLst/>
        </p:spPr>
      </p:cxnSp>
      <p:sp>
        <p:nvSpPr>
          <p:cNvPr id="280" name="正方形/長方形 279">
            <a:extLst>
              <a:ext uri="{FF2B5EF4-FFF2-40B4-BE49-F238E27FC236}">
                <a16:creationId xmlns:a16="http://schemas.microsoft.com/office/drawing/2014/main" id="{88E0269E-B4D4-9E83-2439-E3698F9C0007}"/>
              </a:ext>
            </a:extLst>
          </p:cNvPr>
          <p:cNvSpPr/>
          <p:nvPr/>
        </p:nvSpPr>
        <p:spPr>
          <a:xfrm>
            <a:off x="2471733" y="4754636"/>
            <a:ext cx="1010415" cy="711694"/>
          </a:xfrm>
          <a:prstGeom prst="rect">
            <a:avLst/>
          </a:prstGeom>
          <a:solidFill>
            <a:schemeClr val="bg1"/>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cxnSp>
        <p:nvCxnSpPr>
          <p:cNvPr id="281" name="直線コネクタ 280">
            <a:extLst>
              <a:ext uri="{FF2B5EF4-FFF2-40B4-BE49-F238E27FC236}">
                <a16:creationId xmlns:a16="http://schemas.microsoft.com/office/drawing/2014/main" id="{5C6E9BCF-13CB-BDBB-706B-046FF1521814}"/>
              </a:ext>
            </a:extLst>
          </p:cNvPr>
          <p:cNvCxnSpPr>
            <a:cxnSpLocks/>
            <a:stCxn id="280" idx="0"/>
            <a:endCxn id="27" idx="2"/>
          </p:cNvCxnSpPr>
          <p:nvPr/>
        </p:nvCxnSpPr>
        <p:spPr>
          <a:xfrm flipV="1">
            <a:off x="2976941" y="4335440"/>
            <a:ext cx="732483" cy="419196"/>
          </a:xfrm>
          <a:prstGeom prst="line">
            <a:avLst/>
          </a:prstGeom>
          <a:solidFill>
            <a:sysClr val="window" lastClr="FFFFFF"/>
          </a:solidFill>
          <a:ln w="28575" cap="flat" cmpd="sng" algn="ctr">
            <a:solidFill>
              <a:schemeClr val="tx1">
                <a:lumMod val="50000"/>
                <a:lumOff val="50000"/>
              </a:schemeClr>
            </a:solidFill>
            <a:prstDash val="solid"/>
          </a:ln>
          <a:effectLst/>
        </p:spPr>
      </p:cxnSp>
      <p:sp>
        <p:nvSpPr>
          <p:cNvPr id="225" name="テキスト ボックス 224">
            <a:extLst>
              <a:ext uri="{FF2B5EF4-FFF2-40B4-BE49-F238E27FC236}">
                <a16:creationId xmlns:a16="http://schemas.microsoft.com/office/drawing/2014/main" id="{C1C024B4-818C-3CBD-649C-36B250A77E88}"/>
              </a:ext>
            </a:extLst>
          </p:cNvPr>
          <p:cNvSpPr txBox="1"/>
          <p:nvPr/>
        </p:nvSpPr>
        <p:spPr>
          <a:xfrm>
            <a:off x="3915507" y="1249394"/>
            <a:ext cx="2153155" cy="400110"/>
          </a:xfrm>
          <a:prstGeom prst="rect">
            <a:avLst/>
          </a:prstGeom>
          <a:noFill/>
        </p:spPr>
        <p:txBody>
          <a:bodyPr wrap="none" rtlCol="0">
            <a:spAutoFit/>
          </a:bodyPr>
          <a:lstStyle/>
          <a:p>
            <a:pPr algn="ct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rPr>
              <a:t>なぜ 〇〇 なのか</a:t>
            </a:r>
          </a:p>
        </p:txBody>
      </p:sp>
      <p:cxnSp>
        <p:nvCxnSpPr>
          <p:cNvPr id="227" name="直線コネクタ 226">
            <a:extLst>
              <a:ext uri="{FF2B5EF4-FFF2-40B4-BE49-F238E27FC236}">
                <a16:creationId xmlns:a16="http://schemas.microsoft.com/office/drawing/2014/main" id="{E9FFE6AF-2893-6E4A-85E8-4F637FC09043}"/>
              </a:ext>
            </a:extLst>
          </p:cNvPr>
          <p:cNvCxnSpPr>
            <a:cxnSpLocks/>
          </p:cNvCxnSpPr>
          <p:nvPr/>
        </p:nvCxnSpPr>
        <p:spPr>
          <a:xfrm>
            <a:off x="2217799" y="1574914"/>
            <a:ext cx="554857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69658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DA00E261-D679-9271-A918-F604D4EDF8E3}"/>
              </a:ext>
            </a:extLst>
          </p:cNvPr>
          <p:cNvSpPr>
            <a:spLocks noGrp="1"/>
          </p:cNvSpPr>
          <p:nvPr>
            <p:ph type="title"/>
          </p:nvPr>
        </p:nvSpPr>
        <p:spPr/>
        <p:txBody>
          <a:bodyPr>
            <a:noAutofit/>
          </a:bodyPr>
          <a:lstStyle/>
          <a:p>
            <a:r>
              <a:rPr lang="ja-JP" altLang="en-US" sz="3600" b="1" dirty="0"/>
              <a:t>コントロールインパクト</a:t>
            </a:r>
            <a:br>
              <a:rPr lang="en-US" altLang="ja-JP" sz="3600" b="1" dirty="0"/>
            </a:br>
            <a:r>
              <a:rPr lang="ja-JP" altLang="en-US" sz="3600" b="1" dirty="0"/>
              <a:t>マトリクス</a:t>
            </a:r>
            <a:endParaRPr kumimoji="1" lang="ja-JP" altLang="en-US" sz="3600" b="1" dirty="0"/>
          </a:p>
        </p:txBody>
      </p:sp>
      <p:sp>
        <p:nvSpPr>
          <p:cNvPr id="4" name="フッター プレースホルダー 3">
            <a:extLst>
              <a:ext uri="{FF2B5EF4-FFF2-40B4-BE49-F238E27FC236}">
                <a16:creationId xmlns:a16="http://schemas.microsoft.com/office/drawing/2014/main" id="{FF91DE3C-803C-DDB4-7280-5DE25A4E919C}"/>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dirty="0"/>
          </a:p>
        </p:txBody>
      </p:sp>
      <p:sp>
        <p:nvSpPr>
          <p:cNvPr id="5" name="スライド番号プレースホルダー 4">
            <a:extLst>
              <a:ext uri="{FF2B5EF4-FFF2-40B4-BE49-F238E27FC236}">
                <a16:creationId xmlns:a16="http://schemas.microsoft.com/office/drawing/2014/main" id="{8187BAA5-22EF-A4F4-E4A5-B8CDCFAB6806}"/>
              </a:ext>
            </a:extLst>
          </p:cNvPr>
          <p:cNvSpPr>
            <a:spLocks noGrp="1"/>
          </p:cNvSpPr>
          <p:nvPr>
            <p:ph type="sldNum" sz="quarter" idx="12"/>
          </p:nvPr>
        </p:nvSpPr>
        <p:spPr/>
        <p:txBody>
          <a:bodyPr/>
          <a:lstStyle/>
          <a:p>
            <a:fld id="{F7C12960-C60D-4B23-8BE8-BDC603B2ADA2}" type="slidenum">
              <a:rPr kumimoji="1" lang="ja-JP" altLang="en-US" smtClean="0"/>
              <a:t>8</a:t>
            </a:fld>
            <a:endParaRPr kumimoji="1" lang="ja-JP" altLang="en-US"/>
          </a:p>
        </p:txBody>
      </p:sp>
      <p:sp>
        <p:nvSpPr>
          <p:cNvPr id="6" name="ホームベース 8">
            <a:extLst>
              <a:ext uri="{FF2B5EF4-FFF2-40B4-BE49-F238E27FC236}">
                <a16:creationId xmlns:a16="http://schemas.microsoft.com/office/drawing/2014/main" id="{8E7F5CA4-6E7F-1825-E625-1FA8E6AE62E8}"/>
              </a:ext>
            </a:extLst>
          </p:cNvPr>
          <p:cNvSpPr/>
          <p:nvPr/>
        </p:nvSpPr>
        <p:spPr bwMode="auto">
          <a:xfrm>
            <a:off x="6324202" y="445388"/>
            <a:ext cx="366492"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定</a:t>
            </a:r>
          </a:p>
        </p:txBody>
      </p:sp>
      <p:sp>
        <p:nvSpPr>
          <p:cNvPr id="7" name="ホームベース 9">
            <a:extLst>
              <a:ext uri="{FF2B5EF4-FFF2-40B4-BE49-F238E27FC236}">
                <a16:creationId xmlns:a16="http://schemas.microsoft.com/office/drawing/2014/main" id="{8769FB42-7269-9641-F941-449A6C89FAAD}"/>
              </a:ext>
            </a:extLst>
          </p:cNvPr>
          <p:cNvSpPr/>
          <p:nvPr/>
        </p:nvSpPr>
        <p:spPr bwMode="auto">
          <a:xfrm>
            <a:off x="6689597" y="445388"/>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視</a:t>
            </a:r>
          </a:p>
        </p:txBody>
      </p:sp>
      <p:sp>
        <p:nvSpPr>
          <p:cNvPr id="8" name="ホームベース 9">
            <a:extLst>
              <a:ext uri="{FF2B5EF4-FFF2-40B4-BE49-F238E27FC236}">
                <a16:creationId xmlns:a16="http://schemas.microsoft.com/office/drawing/2014/main" id="{EE40D3A4-A330-6F42-7072-658513431E42}"/>
              </a:ext>
            </a:extLst>
          </p:cNvPr>
          <p:cNvSpPr/>
          <p:nvPr/>
        </p:nvSpPr>
        <p:spPr bwMode="auto">
          <a:xfrm>
            <a:off x="7082341"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9" name="ホームベース 9">
            <a:extLst>
              <a:ext uri="{FF2B5EF4-FFF2-40B4-BE49-F238E27FC236}">
                <a16:creationId xmlns:a16="http://schemas.microsoft.com/office/drawing/2014/main" id="{04539AA7-E7D9-1459-260A-CF92EB33482E}"/>
              </a:ext>
            </a:extLst>
          </p:cNvPr>
          <p:cNvSpPr/>
          <p:nvPr/>
        </p:nvSpPr>
        <p:spPr bwMode="auto">
          <a:xfrm>
            <a:off x="7475085" y="444144"/>
            <a:ext cx="393841" cy="343844"/>
          </a:xfrm>
          <a:prstGeom prst="homePlate">
            <a:avLst>
              <a:gd name="adj" fmla="val 38095"/>
            </a:avLst>
          </a:prstGeom>
          <a:solidFill>
            <a:schemeClr val="tx1"/>
          </a:solidFill>
          <a:ln w="38100">
            <a:solidFill>
              <a:schemeClr val="tx1"/>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bg1"/>
                </a:solidFill>
                <a:latin typeface="メイリオ" panose="020B0604030504040204" pitchFamily="50" charset="-128"/>
                <a:ea typeface="メイリオ" panose="020B0604030504040204" pitchFamily="50" charset="-128"/>
              </a:rPr>
              <a:t>分</a:t>
            </a:r>
          </a:p>
        </p:txBody>
      </p:sp>
      <p:sp>
        <p:nvSpPr>
          <p:cNvPr id="10" name="ホームベース 9">
            <a:extLst>
              <a:ext uri="{FF2B5EF4-FFF2-40B4-BE49-F238E27FC236}">
                <a16:creationId xmlns:a16="http://schemas.microsoft.com/office/drawing/2014/main" id="{82F0707F-4A8D-5360-816F-650D6C41ABCB}"/>
              </a:ext>
            </a:extLst>
          </p:cNvPr>
          <p:cNvSpPr/>
          <p:nvPr/>
        </p:nvSpPr>
        <p:spPr bwMode="auto">
          <a:xfrm>
            <a:off x="7867829"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改</a:t>
            </a:r>
          </a:p>
        </p:txBody>
      </p:sp>
      <p:sp>
        <p:nvSpPr>
          <p:cNvPr id="11" name="ホームベース 9">
            <a:extLst>
              <a:ext uri="{FF2B5EF4-FFF2-40B4-BE49-F238E27FC236}">
                <a16:creationId xmlns:a16="http://schemas.microsoft.com/office/drawing/2014/main" id="{946DB2C4-88A1-EF1A-3A55-B81B6BB3F8A5}"/>
              </a:ext>
            </a:extLst>
          </p:cNvPr>
          <p:cNvSpPr/>
          <p:nvPr/>
        </p:nvSpPr>
        <p:spPr bwMode="auto">
          <a:xfrm>
            <a:off x="8260573"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12" name="ホームベース 9">
            <a:extLst>
              <a:ext uri="{FF2B5EF4-FFF2-40B4-BE49-F238E27FC236}">
                <a16:creationId xmlns:a16="http://schemas.microsoft.com/office/drawing/2014/main" id="{D7231D71-D765-9249-E310-418C6F518A29}"/>
              </a:ext>
            </a:extLst>
          </p:cNvPr>
          <p:cNvSpPr/>
          <p:nvPr/>
        </p:nvSpPr>
        <p:spPr bwMode="auto">
          <a:xfrm>
            <a:off x="8653317"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着</a:t>
            </a:r>
          </a:p>
        </p:txBody>
      </p:sp>
      <p:sp>
        <p:nvSpPr>
          <p:cNvPr id="2" name="直角三角形 1">
            <a:extLst>
              <a:ext uri="{FF2B5EF4-FFF2-40B4-BE49-F238E27FC236}">
                <a16:creationId xmlns:a16="http://schemas.microsoft.com/office/drawing/2014/main" id="{02FE856A-D522-FCD6-BADC-9935F5263334}"/>
              </a:ext>
            </a:extLst>
          </p:cNvPr>
          <p:cNvSpPr/>
          <p:nvPr/>
        </p:nvSpPr>
        <p:spPr bwMode="auto">
          <a:xfrm flipH="1" flipV="1">
            <a:off x="4030095" y="1749260"/>
            <a:ext cx="3587097" cy="3172846"/>
          </a:xfrm>
          <a:prstGeom prst="rtTriangle">
            <a:avLst/>
          </a:prstGeom>
          <a:solidFill>
            <a:schemeClr val="bg1">
              <a:lumMod val="95000"/>
            </a:schemeClr>
          </a:solidFill>
          <a:ln>
            <a:solidFill>
              <a:schemeClr val="tx1"/>
            </a:solidFill>
            <a:prstDash val="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b="1" dirty="0">
              <a:latin typeface="+mj-ea"/>
              <a:ea typeface="+mj-ea"/>
            </a:endParaRPr>
          </a:p>
        </p:txBody>
      </p:sp>
      <p:sp>
        <p:nvSpPr>
          <p:cNvPr id="3" name="テキスト ボックス 2">
            <a:extLst>
              <a:ext uri="{FF2B5EF4-FFF2-40B4-BE49-F238E27FC236}">
                <a16:creationId xmlns:a16="http://schemas.microsoft.com/office/drawing/2014/main" id="{F8BB14A0-D127-1155-4712-D1C431A38AEA}"/>
              </a:ext>
            </a:extLst>
          </p:cNvPr>
          <p:cNvSpPr txBox="1"/>
          <p:nvPr/>
        </p:nvSpPr>
        <p:spPr>
          <a:xfrm rot="2525665" flipH="1">
            <a:off x="6989962" y="1871473"/>
            <a:ext cx="601675" cy="307777"/>
          </a:xfrm>
          <a:prstGeom prst="rect">
            <a:avLst/>
          </a:prstGeom>
          <a:noFill/>
        </p:spPr>
        <p:txBody>
          <a:bodyPr wrap="square" rtlCol="0">
            <a:spAutoFit/>
          </a:bodyPr>
          <a:lstStyle/>
          <a:p>
            <a:pPr algn="ctr"/>
            <a:r>
              <a:rPr lang="ja-JP" altLang="en-US" sz="1400" dirty="0"/>
              <a:t>重要</a:t>
            </a:r>
            <a:endParaRPr kumimoji="1" lang="ja-JP" altLang="en-US" sz="1400" dirty="0"/>
          </a:p>
        </p:txBody>
      </p:sp>
      <p:cxnSp>
        <p:nvCxnSpPr>
          <p:cNvPr id="16" name="直線矢印コネクタ 15">
            <a:extLst>
              <a:ext uri="{FF2B5EF4-FFF2-40B4-BE49-F238E27FC236}">
                <a16:creationId xmlns:a16="http://schemas.microsoft.com/office/drawing/2014/main" id="{1502E318-48F3-DC47-A31D-2069B5ADA213}"/>
              </a:ext>
            </a:extLst>
          </p:cNvPr>
          <p:cNvCxnSpPr>
            <a:cxnSpLocks/>
          </p:cNvCxnSpPr>
          <p:nvPr/>
        </p:nvCxnSpPr>
        <p:spPr>
          <a:xfrm flipV="1">
            <a:off x="1425122" y="1661485"/>
            <a:ext cx="0" cy="4376595"/>
          </a:xfrm>
          <a:prstGeom prst="straightConnector1">
            <a:avLst/>
          </a:prstGeom>
          <a:ln w="762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513E1FD6-6A16-B03E-E8F1-C2EB874124F3}"/>
              </a:ext>
            </a:extLst>
          </p:cNvPr>
          <p:cNvCxnSpPr>
            <a:cxnSpLocks/>
          </p:cNvCxnSpPr>
          <p:nvPr/>
        </p:nvCxnSpPr>
        <p:spPr>
          <a:xfrm>
            <a:off x="1425122" y="6038080"/>
            <a:ext cx="6399960" cy="0"/>
          </a:xfrm>
          <a:prstGeom prst="straightConnector1">
            <a:avLst/>
          </a:prstGeom>
          <a:ln w="762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331C450F-9EEC-98FC-C5DD-1152547AA8E5}"/>
              </a:ext>
            </a:extLst>
          </p:cNvPr>
          <p:cNvSpPr txBox="1"/>
          <p:nvPr/>
        </p:nvSpPr>
        <p:spPr>
          <a:xfrm>
            <a:off x="3601428" y="6136742"/>
            <a:ext cx="1723549"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rPr>
              <a:t>インパクト</a:t>
            </a:r>
          </a:p>
        </p:txBody>
      </p:sp>
      <p:sp>
        <p:nvSpPr>
          <p:cNvPr id="19" name="テキスト ボックス 18">
            <a:extLst>
              <a:ext uri="{FF2B5EF4-FFF2-40B4-BE49-F238E27FC236}">
                <a16:creationId xmlns:a16="http://schemas.microsoft.com/office/drawing/2014/main" id="{5A21FDBF-0285-4C03-E268-CDEDF516E5DF}"/>
              </a:ext>
            </a:extLst>
          </p:cNvPr>
          <p:cNvSpPr txBox="1"/>
          <p:nvPr/>
        </p:nvSpPr>
        <p:spPr>
          <a:xfrm>
            <a:off x="767760" y="2924290"/>
            <a:ext cx="553998" cy="1938992"/>
          </a:xfrm>
          <a:prstGeom prst="rect">
            <a:avLst/>
          </a:prstGeom>
          <a:noFill/>
        </p:spPr>
        <p:txBody>
          <a:bodyPr vert="eaVert" wrap="none" rtlCol="0">
            <a:spAutoFit/>
          </a:bodyPr>
          <a:lstStyle/>
          <a:p>
            <a:r>
              <a:rPr lang="ja-JP" altLang="en-US" sz="2400" b="1" dirty="0">
                <a:latin typeface="メイリオ" panose="020B0604030504040204" pitchFamily="50" charset="-128"/>
                <a:ea typeface="メイリオ" panose="020B0604030504040204" pitchFamily="50" charset="-128"/>
              </a:rPr>
              <a:t>コントロール</a:t>
            </a:r>
            <a:endParaRPr kumimoji="1" lang="ja-JP" altLang="en-US" sz="2400" b="1" dirty="0">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F5017507-A8C2-2C02-D102-7920F832CBC7}"/>
              </a:ext>
            </a:extLst>
          </p:cNvPr>
          <p:cNvSpPr txBox="1"/>
          <p:nvPr/>
        </p:nvSpPr>
        <p:spPr>
          <a:xfrm>
            <a:off x="852800" y="1898822"/>
            <a:ext cx="441146" cy="400110"/>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rPr>
              <a:t>易</a:t>
            </a:r>
            <a:endParaRPr kumimoji="1" lang="ja-JP" altLang="en-US" sz="2000" dirty="0">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34ABC68C-A14F-FF98-B917-90C2BB01533D}"/>
              </a:ext>
            </a:extLst>
          </p:cNvPr>
          <p:cNvSpPr txBox="1"/>
          <p:nvPr/>
        </p:nvSpPr>
        <p:spPr>
          <a:xfrm>
            <a:off x="852800" y="5673658"/>
            <a:ext cx="441146" cy="400110"/>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rPr>
              <a:t>難</a:t>
            </a:r>
            <a:endParaRPr kumimoji="1" lang="ja-JP" altLang="en-US" sz="2000" dirty="0">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07034744-2F82-A69D-20FA-3D13F3666661}"/>
              </a:ext>
            </a:extLst>
          </p:cNvPr>
          <p:cNvSpPr txBox="1"/>
          <p:nvPr/>
        </p:nvSpPr>
        <p:spPr>
          <a:xfrm>
            <a:off x="1425122" y="6148898"/>
            <a:ext cx="441146" cy="400110"/>
          </a:xfrm>
          <a:prstGeom prst="rect">
            <a:avLst/>
          </a:prstGeom>
          <a:noFill/>
        </p:spPr>
        <p:txBody>
          <a:bodyPr wrap="none" rtlCol="0">
            <a:spAutoFit/>
          </a:bodyPr>
          <a:lstStyle/>
          <a:p>
            <a:r>
              <a:rPr kumimoji="1" lang="ja-JP" altLang="en-US" sz="2000" dirty="0">
                <a:latin typeface="メイリオ" panose="020B0604030504040204" pitchFamily="50" charset="-128"/>
                <a:ea typeface="メイリオ" panose="020B0604030504040204" pitchFamily="50" charset="-128"/>
              </a:rPr>
              <a:t>小</a:t>
            </a:r>
          </a:p>
        </p:txBody>
      </p:sp>
      <p:sp>
        <p:nvSpPr>
          <p:cNvPr id="23" name="テキスト ボックス 22">
            <a:extLst>
              <a:ext uri="{FF2B5EF4-FFF2-40B4-BE49-F238E27FC236}">
                <a16:creationId xmlns:a16="http://schemas.microsoft.com/office/drawing/2014/main" id="{5A3CB00F-D197-B99C-EF20-7635090806D4}"/>
              </a:ext>
            </a:extLst>
          </p:cNvPr>
          <p:cNvSpPr txBox="1"/>
          <p:nvPr/>
        </p:nvSpPr>
        <p:spPr>
          <a:xfrm>
            <a:off x="6990868" y="6181718"/>
            <a:ext cx="441146" cy="400110"/>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rPr>
              <a:t>大</a:t>
            </a:r>
            <a:endParaRPr kumimoji="1" lang="ja-JP" altLang="en-US" sz="2000" dirty="0">
              <a:latin typeface="メイリオ" panose="020B0604030504040204" pitchFamily="50" charset="-128"/>
              <a:ea typeface="メイリオ" panose="020B0604030504040204" pitchFamily="50" charset="-128"/>
            </a:endParaRPr>
          </a:p>
        </p:txBody>
      </p:sp>
      <p:cxnSp>
        <p:nvCxnSpPr>
          <p:cNvPr id="24" name="直線コネクタ 23">
            <a:extLst>
              <a:ext uri="{FF2B5EF4-FFF2-40B4-BE49-F238E27FC236}">
                <a16:creationId xmlns:a16="http://schemas.microsoft.com/office/drawing/2014/main" id="{38CCD241-CF81-A60C-6F52-2E90376A2EB7}"/>
              </a:ext>
            </a:extLst>
          </p:cNvPr>
          <p:cNvCxnSpPr>
            <a:cxnSpLocks/>
          </p:cNvCxnSpPr>
          <p:nvPr/>
        </p:nvCxnSpPr>
        <p:spPr>
          <a:xfrm>
            <a:off x="1425122" y="3953139"/>
            <a:ext cx="605821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41B9BA07-0E45-44F3-47BB-2893E5ABA692}"/>
              </a:ext>
            </a:extLst>
          </p:cNvPr>
          <p:cNvCxnSpPr>
            <a:cxnSpLocks/>
          </p:cNvCxnSpPr>
          <p:nvPr/>
        </p:nvCxnSpPr>
        <p:spPr>
          <a:xfrm flipV="1">
            <a:off x="4421518" y="1989629"/>
            <a:ext cx="0" cy="404845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98B1B1DD-1D91-B63B-C0B4-B027E4772439}"/>
              </a:ext>
            </a:extLst>
          </p:cNvPr>
          <p:cNvSpPr/>
          <p:nvPr/>
        </p:nvSpPr>
        <p:spPr>
          <a:xfrm>
            <a:off x="2012544" y="2267643"/>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34" name="正方形/長方形 33">
            <a:extLst>
              <a:ext uri="{FF2B5EF4-FFF2-40B4-BE49-F238E27FC236}">
                <a16:creationId xmlns:a16="http://schemas.microsoft.com/office/drawing/2014/main" id="{82C689B9-D5E9-A9B0-958B-AF0AAAEE1615}"/>
              </a:ext>
            </a:extLst>
          </p:cNvPr>
          <p:cNvSpPr/>
          <p:nvPr/>
        </p:nvSpPr>
        <p:spPr>
          <a:xfrm>
            <a:off x="5126451" y="2272637"/>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35" name="正方形/長方形 34">
            <a:extLst>
              <a:ext uri="{FF2B5EF4-FFF2-40B4-BE49-F238E27FC236}">
                <a16:creationId xmlns:a16="http://schemas.microsoft.com/office/drawing/2014/main" id="{8E0BC341-5983-DE6F-D3C1-620D4D5FBE2E}"/>
              </a:ext>
            </a:extLst>
          </p:cNvPr>
          <p:cNvSpPr/>
          <p:nvPr/>
        </p:nvSpPr>
        <p:spPr>
          <a:xfrm>
            <a:off x="6000370" y="2830986"/>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38" name="正方形/長方形 37">
            <a:extLst>
              <a:ext uri="{FF2B5EF4-FFF2-40B4-BE49-F238E27FC236}">
                <a16:creationId xmlns:a16="http://schemas.microsoft.com/office/drawing/2014/main" id="{F3D20F15-37D3-E4E6-5A15-A6A93ADEBC1D}"/>
              </a:ext>
            </a:extLst>
          </p:cNvPr>
          <p:cNvSpPr/>
          <p:nvPr/>
        </p:nvSpPr>
        <p:spPr>
          <a:xfrm>
            <a:off x="5112885" y="4580751"/>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29" name="正方形/長方形 28">
            <a:extLst>
              <a:ext uri="{FF2B5EF4-FFF2-40B4-BE49-F238E27FC236}">
                <a16:creationId xmlns:a16="http://schemas.microsoft.com/office/drawing/2014/main" id="{B3F1BA26-D364-919E-2C82-AA0F82373D85}"/>
              </a:ext>
            </a:extLst>
          </p:cNvPr>
          <p:cNvSpPr/>
          <p:nvPr/>
        </p:nvSpPr>
        <p:spPr>
          <a:xfrm>
            <a:off x="5830630" y="5086131"/>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49" name="正方形/長方形 48">
            <a:extLst>
              <a:ext uri="{FF2B5EF4-FFF2-40B4-BE49-F238E27FC236}">
                <a16:creationId xmlns:a16="http://schemas.microsoft.com/office/drawing/2014/main" id="{31F7B8AD-C5B0-72D8-2B02-07C8D1B34304}"/>
              </a:ext>
            </a:extLst>
          </p:cNvPr>
          <p:cNvSpPr/>
          <p:nvPr/>
        </p:nvSpPr>
        <p:spPr>
          <a:xfrm>
            <a:off x="2012544" y="4581907"/>
            <a:ext cx="1010415" cy="711694"/>
          </a:xfrm>
          <a:prstGeom prst="rect">
            <a:avLst/>
          </a:prstGeom>
          <a:solidFill>
            <a:schemeClr val="bg1"/>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128AF3C9-DBFC-702E-7DA0-A05256C00F46}"/>
              </a:ext>
            </a:extLst>
          </p:cNvPr>
          <p:cNvSpPr txBox="1"/>
          <p:nvPr/>
        </p:nvSpPr>
        <p:spPr>
          <a:xfrm>
            <a:off x="3576141" y="1249394"/>
            <a:ext cx="2153155" cy="400110"/>
          </a:xfrm>
          <a:prstGeom prst="rect">
            <a:avLst/>
          </a:prstGeom>
          <a:noFill/>
        </p:spPr>
        <p:txBody>
          <a:bodyPr wrap="none" rtlCol="0">
            <a:spAutoFit/>
          </a:bodyPr>
          <a:lstStyle/>
          <a:p>
            <a:pPr algn="ct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rPr>
              <a:t>なぜ 〇〇 なのか</a:t>
            </a:r>
          </a:p>
        </p:txBody>
      </p:sp>
      <p:cxnSp>
        <p:nvCxnSpPr>
          <p:cNvPr id="50" name="直線コネクタ 49">
            <a:extLst>
              <a:ext uri="{FF2B5EF4-FFF2-40B4-BE49-F238E27FC236}">
                <a16:creationId xmlns:a16="http://schemas.microsoft.com/office/drawing/2014/main" id="{2AE47B51-E528-61D2-4423-03E0516D69B5}"/>
              </a:ext>
            </a:extLst>
          </p:cNvPr>
          <p:cNvCxnSpPr>
            <a:cxnSpLocks/>
          </p:cNvCxnSpPr>
          <p:nvPr/>
        </p:nvCxnSpPr>
        <p:spPr>
          <a:xfrm>
            <a:off x="1878433" y="1574914"/>
            <a:ext cx="554857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0CD14D6E-22D5-2085-FD1E-1AC4BC6313BF}"/>
              </a:ext>
            </a:extLst>
          </p:cNvPr>
          <p:cNvSpPr/>
          <p:nvPr/>
        </p:nvSpPr>
        <p:spPr>
          <a:xfrm>
            <a:off x="2512917" y="5087538"/>
            <a:ext cx="1010415" cy="711694"/>
          </a:xfrm>
          <a:prstGeom prst="rect">
            <a:avLst/>
          </a:prstGeom>
          <a:solidFill>
            <a:schemeClr val="bg1"/>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D7C32C98-582A-15FF-4888-11F0B977DED6}"/>
              </a:ext>
            </a:extLst>
          </p:cNvPr>
          <p:cNvSpPr/>
          <p:nvPr/>
        </p:nvSpPr>
        <p:spPr>
          <a:xfrm>
            <a:off x="2538046" y="2847880"/>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7781567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DC1F57-8AE0-0742-D795-FC074DB6BD72}"/>
            </a:ext>
          </a:extLst>
        </p:cNvPr>
        <p:cNvGrpSpPr/>
        <p:nvPr/>
      </p:nvGrpSpPr>
      <p:grpSpPr>
        <a:xfrm>
          <a:off x="0" y="0"/>
          <a:ext cx="0" cy="0"/>
          <a:chOff x="0" y="0"/>
          <a:chExt cx="0" cy="0"/>
        </a:xfrm>
      </p:grpSpPr>
      <p:sp>
        <p:nvSpPr>
          <p:cNvPr id="13" name="タイトル 1">
            <a:extLst>
              <a:ext uri="{FF2B5EF4-FFF2-40B4-BE49-F238E27FC236}">
                <a16:creationId xmlns:a16="http://schemas.microsoft.com/office/drawing/2014/main" id="{4A88EDC5-F9BB-E726-49E4-A79CF2C5C14E}"/>
              </a:ext>
            </a:extLst>
          </p:cNvPr>
          <p:cNvSpPr>
            <a:spLocks noGrp="1"/>
          </p:cNvSpPr>
          <p:nvPr>
            <p:ph type="title"/>
          </p:nvPr>
        </p:nvSpPr>
        <p:spPr/>
        <p:txBody>
          <a:bodyPr>
            <a:noAutofit/>
          </a:bodyPr>
          <a:lstStyle/>
          <a:p>
            <a:r>
              <a:rPr lang="ja-JP" altLang="en-US" sz="3600" b="1" dirty="0"/>
              <a:t>ペイオフマトリクス</a:t>
            </a:r>
            <a:endParaRPr kumimoji="1" lang="ja-JP" altLang="en-US" sz="3600" b="1" dirty="0"/>
          </a:p>
        </p:txBody>
      </p:sp>
      <p:sp>
        <p:nvSpPr>
          <p:cNvPr id="4" name="フッター プレースホルダー 3">
            <a:extLst>
              <a:ext uri="{FF2B5EF4-FFF2-40B4-BE49-F238E27FC236}">
                <a16:creationId xmlns:a16="http://schemas.microsoft.com/office/drawing/2014/main" id="{5764BA39-8C6C-AC60-E06C-7464AA8C39EF}"/>
              </a:ext>
            </a:extLst>
          </p:cNvPr>
          <p:cNvSpPr>
            <a:spLocks noGrp="1"/>
          </p:cNvSpPr>
          <p:nvPr>
            <p:ph type="ftr" sz="quarter" idx="11"/>
          </p:nvPr>
        </p:nvSpPr>
        <p:spPr/>
        <p:txBody>
          <a:bodyPr/>
          <a:lstStyle/>
          <a:p>
            <a:r>
              <a:rPr kumimoji="1" lang="en-US" altLang="ja-JP"/>
              <a:t>Copyright ©2019 - 2024 Current Color Co. Ltd. All rights reserved.</a:t>
            </a:r>
            <a:endParaRPr kumimoji="1" lang="ja-JP" altLang="en-US" dirty="0"/>
          </a:p>
        </p:txBody>
      </p:sp>
      <p:sp>
        <p:nvSpPr>
          <p:cNvPr id="5" name="スライド番号プレースホルダー 4">
            <a:extLst>
              <a:ext uri="{FF2B5EF4-FFF2-40B4-BE49-F238E27FC236}">
                <a16:creationId xmlns:a16="http://schemas.microsoft.com/office/drawing/2014/main" id="{10EF7345-17E0-38FB-0FE3-FE6A8E92EB7B}"/>
              </a:ext>
            </a:extLst>
          </p:cNvPr>
          <p:cNvSpPr>
            <a:spLocks noGrp="1"/>
          </p:cNvSpPr>
          <p:nvPr>
            <p:ph type="sldNum" sz="quarter" idx="12"/>
          </p:nvPr>
        </p:nvSpPr>
        <p:spPr/>
        <p:txBody>
          <a:bodyPr/>
          <a:lstStyle/>
          <a:p>
            <a:fld id="{F7C12960-C60D-4B23-8BE8-BDC603B2ADA2}" type="slidenum">
              <a:rPr kumimoji="1" lang="ja-JP" altLang="en-US" smtClean="0"/>
              <a:t>9</a:t>
            </a:fld>
            <a:endParaRPr kumimoji="1" lang="ja-JP" altLang="en-US"/>
          </a:p>
        </p:txBody>
      </p:sp>
      <p:sp>
        <p:nvSpPr>
          <p:cNvPr id="6" name="ホームベース 8">
            <a:extLst>
              <a:ext uri="{FF2B5EF4-FFF2-40B4-BE49-F238E27FC236}">
                <a16:creationId xmlns:a16="http://schemas.microsoft.com/office/drawing/2014/main" id="{866415F0-65EF-B87D-ADA7-4BA02181EC66}"/>
              </a:ext>
            </a:extLst>
          </p:cNvPr>
          <p:cNvSpPr/>
          <p:nvPr/>
        </p:nvSpPr>
        <p:spPr bwMode="auto">
          <a:xfrm>
            <a:off x="6324202" y="445388"/>
            <a:ext cx="366492"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定</a:t>
            </a:r>
          </a:p>
        </p:txBody>
      </p:sp>
      <p:sp>
        <p:nvSpPr>
          <p:cNvPr id="7" name="ホームベース 9">
            <a:extLst>
              <a:ext uri="{FF2B5EF4-FFF2-40B4-BE49-F238E27FC236}">
                <a16:creationId xmlns:a16="http://schemas.microsoft.com/office/drawing/2014/main" id="{197C8AA5-393D-0F1A-3FF6-74373B7B560C}"/>
              </a:ext>
            </a:extLst>
          </p:cNvPr>
          <p:cNvSpPr/>
          <p:nvPr/>
        </p:nvSpPr>
        <p:spPr bwMode="auto">
          <a:xfrm>
            <a:off x="6689597" y="445388"/>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視</a:t>
            </a:r>
          </a:p>
        </p:txBody>
      </p:sp>
      <p:sp>
        <p:nvSpPr>
          <p:cNvPr id="8" name="ホームベース 9">
            <a:extLst>
              <a:ext uri="{FF2B5EF4-FFF2-40B4-BE49-F238E27FC236}">
                <a16:creationId xmlns:a16="http://schemas.microsoft.com/office/drawing/2014/main" id="{82D3B0C7-235F-BC20-DC91-41DA4AEEE169}"/>
              </a:ext>
            </a:extLst>
          </p:cNvPr>
          <p:cNvSpPr/>
          <p:nvPr/>
        </p:nvSpPr>
        <p:spPr bwMode="auto">
          <a:xfrm>
            <a:off x="7082341"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9" name="ホームベース 9">
            <a:extLst>
              <a:ext uri="{FF2B5EF4-FFF2-40B4-BE49-F238E27FC236}">
                <a16:creationId xmlns:a16="http://schemas.microsoft.com/office/drawing/2014/main" id="{2A9457EE-C157-5C7B-9EC3-9B556C9E7AB7}"/>
              </a:ext>
            </a:extLst>
          </p:cNvPr>
          <p:cNvSpPr/>
          <p:nvPr/>
        </p:nvSpPr>
        <p:spPr bwMode="auto">
          <a:xfrm>
            <a:off x="7475085"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分</a:t>
            </a:r>
          </a:p>
        </p:txBody>
      </p:sp>
      <p:sp>
        <p:nvSpPr>
          <p:cNvPr id="10" name="ホームベース 9">
            <a:extLst>
              <a:ext uri="{FF2B5EF4-FFF2-40B4-BE49-F238E27FC236}">
                <a16:creationId xmlns:a16="http://schemas.microsoft.com/office/drawing/2014/main" id="{4D436DB0-257B-F4CA-A604-FA15BB8ED326}"/>
              </a:ext>
            </a:extLst>
          </p:cNvPr>
          <p:cNvSpPr/>
          <p:nvPr/>
        </p:nvSpPr>
        <p:spPr bwMode="auto">
          <a:xfrm>
            <a:off x="7867829" y="444144"/>
            <a:ext cx="393841" cy="343844"/>
          </a:xfrm>
          <a:prstGeom prst="homePlate">
            <a:avLst>
              <a:gd name="adj" fmla="val 38095"/>
            </a:avLst>
          </a:prstGeom>
          <a:solidFill>
            <a:schemeClr val="tx1"/>
          </a:solidFill>
          <a:ln w="38100">
            <a:solidFill>
              <a:schemeClr val="tx1"/>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bg1"/>
                </a:solidFill>
                <a:latin typeface="メイリオ" panose="020B0604030504040204" pitchFamily="50" charset="-128"/>
                <a:ea typeface="メイリオ" panose="020B0604030504040204" pitchFamily="50" charset="-128"/>
              </a:rPr>
              <a:t>改</a:t>
            </a:r>
          </a:p>
        </p:txBody>
      </p:sp>
      <p:sp>
        <p:nvSpPr>
          <p:cNvPr id="11" name="ホームベース 9">
            <a:extLst>
              <a:ext uri="{FF2B5EF4-FFF2-40B4-BE49-F238E27FC236}">
                <a16:creationId xmlns:a16="http://schemas.microsoft.com/office/drawing/2014/main" id="{0EED8ED1-8E9C-C6D9-91BE-269135ABD8D4}"/>
              </a:ext>
            </a:extLst>
          </p:cNvPr>
          <p:cNvSpPr/>
          <p:nvPr/>
        </p:nvSpPr>
        <p:spPr bwMode="auto">
          <a:xfrm>
            <a:off x="8260573"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測</a:t>
            </a:r>
          </a:p>
        </p:txBody>
      </p:sp>
      <p:sp>
        <p:nvSpPr>
          <p:cNvPr id="12" name="ホームベース 9">
            <a:extLst>
              <a:ext uri="{FF2B5EF4-FFF2-40B4-BE49-F238E27FC236}">
                <a16:creationId xmlns:a16="http://schemas.microsoft.com/office/drawing/2014/main" id="{44DACE2E-ABD8-FC32-3D9F-321AB76AD3EC}"/>
              </a:ext>
            </a:extLst>
          </p:cNvPr>
          <p:cNvSpPr/>
          <p:nvPr/>
        </p:nvSpPr>
        <p:spPr bwMode="auto">
          <a:xfrm>
            <a:off x="8653317" y="444144"/>
            <a:ext cx="393841" cy="343844"/>
          </a:xfrm>
          <a:prstGeom prst="homePlate">
            <a:avLst>
              <a:gd name="adj" fmla="val 38095"/>
            </a:avLst>
          </a:prstGeom>
          <a:solidFill>
            <a:schemeClr val="bg1"/>
          </a:solidFill>
          <a:ln w="38100">
            <a:solidFill>
              <a:schemeClr val="tx1">
                <a:lumMod val="50000"/>
                <a:lumOff val="50000"/>
              </a:schemeClr>
            </a:solidFill>
          </a:ln>
          <a:effectLst/>
        </p:spPr>
        <p:txBody>
          <a:bodyPr rot="0" spcFirstLastPara="0" vertOverflow="overflow" horzOverflow="overflow" vert="horz" wrap="none" lIns="91440" tIns="45720" rIns="91440" bIns="0" numCol="1" spcCol="0" rtlCol="0" fromWordArt="0" anchor="ctr" anchorCtr="0" forceAA="0" compatLnSpc="1">
            <a:prstTxWarp prst="textNoShape">
              <a:avLst/>
            </a:prstTxWarp>
            <a:noAutofit/>
          </a:bodyPr>
          <a:lstStyle/>
          <a:p>
            <a:pPr algn="ctr"/>
            <a:r>
              <a:rPr lang="ja-JP" altLang="en-US" sz="1400" b="1" dirty="0">
                <a:solidFill>
                  <a:schemeClr val="tx1">
                    <a:lumMod val="50000"/>
                    <a:lumOff val="50000"/>
                  </a:schemeClr>
                </a:solidFill>
                <a:latin typeface="メイリオ" panose="020B0604030504040204" pitchFamily="50" charset="-128"/>
                <a:ea typeface="メイリオ" panose="020B0604030504040204" pitchFamily="50" charset="-128"/>
              </a:rPr>
              <a:t>着</a:t>
            </a:r>
          </a:p>
        </p:txBody>
      </p:sp>
      <p:sp>
        <p:nvSpPr>
          <p:cNvPr id="2" name="直角三角形 1">
            <a:extLst>
              <a:ext uri="{FF2B5EF4-FFF2-40B4-BE49-F238E27FC236}">
                <a16:creationId xmlns:a16="http://schemas.microsoft.com/office/drawing/2014/main" id="{FBF53A79-7C7A-563A-956D-95E92CED247C}"/>
              </a:ext>
            </a:extLst>
          </p:cNvPr>
          <p:cNvSpPr/>
          <p:nvPr/>
        </p:nvSpPr>
        <p:spPr bwMode="auto">
          <a:xfrm flipH="1" flipV="1">
            <a:off x="4030095" y="1749260"/>
            <a:ext cx="3587097" cy="3172846"/>
          </a:xfrm>
          <a:prstGeom prst="rtTriangle">
            <a:avLst/>
          </a:prstGeom>
          <a:solidFill>
            <a:schemeClr val="bg1">
              <a:lumMod val="95000"/>
            </a:schemeClr>
          </a:solidFill>
          <a:ln>
            <a:solidFill>
              <a:schemeClr val="tx1"/>
            </a:solidFill>
            <a:prstDash val="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b="1" dirty="0">
              <a:latin typeface="+mj-ea"/>
              <a:ea typeface="+mj-ea"/>
            </a:endParaRPr>
          </a:p>
        </p:txBody>
      </p:sp>
      <p:sp>
        <p:nvSpPr>
          <p:cNvPr id="3" name="テキスト ボックス 2">
            <a:extLst>
              <a:ext uri="{FF2B5EF4-FFF2-40B4-BE49-F238E27FC236}">
                <a16:creationId xmlns:a16="http://schemas.microsoft.com/office/drawing/2014/main" id="{C16543C9-B491-E1BD-EE1B-54F2CBFAC7CA}"/>
              </a:ext>
            </a:extLst>
          </p:cNvPr>
          <p:cNvSpPr txBox="1"/>
          <p:nvPr/>
        </p:nvSpPr>
        <p:spPr>
          <a:xfrm rot="2525665" flipH="1">
            <a:off x="6989962" y="1871473"/>
            <a:ext cx="601675" cy="307777"/>
          </a:xfrm>
          <a:prstGeom prst="rect">
            <a:avLst/>
          </a:prstGeom>
          <a:noFill/>
        </p:spPr>
        <p:txBody>
          <a:bodyPr wrap="square" rtlCol="0">
            <a:spAutoFit/>
          </a:bodyPr>
          <a:lstStyle/>
          <a:p>
            <a:pPr algn="ctr"/>
            <a:r>
              <a:rPr kumimoji="1" lang="ja-JP" altLang="en-US" sz="1400" dirty="0"/>
              <a:t>優先</a:t>
            </a:r>
          </a:p>
        </p:txBody>
      </p:sp>
      <p:cxnSp>
        <p:nvCxnSpPr>
          <p:cNvPr id="16" name="直線矢印コネクタ 15">
            <a:extLst>
              <a:ext uri="{FF2B5EF4-FFF2-40B4-BE49-F238E27FC236}">
                <a16:creationId xmlns:a16="http://schemas.microsoft.com/office/drawing/2014/main" id="{53A23D25-EBAC-52E4-AF92-54AF1C5233C9}"/>
              </a:ext>
            </a:extLst>
          </p:cNvPr>
          <p:cNvCxnSpPr>
            <a:cxnSpLocks/>
          </p:cNvCxnSpPr>
          <p:nvPr/>
        </p:nvCxnSpPr>
        <p:spPr>
          <a:xfrm flipV="1">
            <a:off x="1425122" y="1661485"/>
            <a:ext cx="0" cy="4376595"/>
          </a:xfrm>
          <a:prstGeom prst="straightConnector1">
            <a:avLst/>
          </a:prstGeom>
          <a:ln w="762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5B17B5BF-C70F-0637-6100-0EC9C792F780}"/>
              </a:ext>
            </a:extLst>
          </p:cNvPr>
          <p:cNvCxnSpPr>
            <a:cxnSpLocks/>
          </p:cNvCxnSpPr>
          <p:nvPr/>
        </p:nvCxnSpPr>
        <p:spPr>
          <a:xfrm>
            <a:off x="1425122" y="6038080"/>
            <a:ext cx="6399960" cy="0"/>
          </a:xfrm>
          <a:prstGeom prst="straightConnector1">
            <a:avLst/>
          </a:prstGeom>
          <a:ln w="762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0906528D-9D48-61A3-85A1-1C454694D90E}"/>
              </a:ext>
            </a:extLst>
          </p:cNvPr>
          <p:cNvSpPr txBox="1"/>
          <p:nvPr/>
        </p:nvSpPr>
        <p:spPr>
          <a:xfrm>
            <a:off x="3868128" y="6136742"/>
            <a:ext cx="1107996"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rPr>
              <a:t>コスト</a:t>
            </a:r>
          </a:p>
        </p:txBody>
      </p:sp>
      <p:sp>
        <p:nvSpPr>
          <p:cNvPr id="19" name="テキスト ボックス 18">
            <a:extLst>
              <a:ext uri="{FF2B5EF4-FFF2-40B4-BE49-F238E27FC236}">
                <a16:creationId xmlns:a16="http://schemas.microsoft.com/office/drawing/2014/main" id="{76A8B1AD-9D18-E909-9062-E640B8D8435A}"/>
              </a:ext>
            </a:extLst>
          </p:cNvPr>
          <p:cNvSpPr txBox="1"/>
          <p:nvPr/>
        </p:nvSpPr>
        <p:spPr>
          <a:xfrm>
            <a:off x="815714" y="3632352"/>
            <a:ext cx="553998" cy="707886"/>
          </a:xfrm>
          <a:prstGeom prst="rect">
            <a:avLst/>
          </a:prstGeom>
          <a:noFill/>
        </p:spPr>
        <p:txBody>
          <a:bodyPr vert="eaVert" wrap="none" rtlCol="0">
            <a:spAutoFit/>
          </a:bodyPr>
          <a:lstStyle/>
          <a:p>
            <a:r>
              <a:rPr lang="ja-JP" altLang="en-US" sz="2400" b="1" dirty="0">
                <a:latin typeface="メイリオ" panose="020B0604030504040204" pitchFamily="50" charset="-128"/>
                <a:ea typeface="メイリオ" panose="020B0604030504040204" pitchFamily="50" charset="-128"/>
              </a:rPr>
              <a:t>効果</a:t>
            </a:r>
            <a:endParaRPr kumimoji="1" lang="ja-JP" altLang="en-US" sz="2400" b="1" dirty="0">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70CF0E23-5400-ACA7-7190-A49E33844E07}"/>
              </a:ext>
            </a:extLst>
          </p:cNvPr>
          <p:cNvSpPr txBox="1"/>
          <p:nvPr/>
        </p:nvSpPr>
        <p:spPr>
          <a:xfrm>
            <a:off x="852800" y="1898822"/>
            <a:ext cx="441146" cy="400110"/>
          </a:xfrm>
          <a:prstGeom prst="rect">
            <a:avLst/>
          </a:prstGeom>
          <a:noFill/>
        </p:spPr>
        <p:txBody>
          <a:bodyPr wrap="none" rtlCol="0">
            <a:spAutoFit/>
          </a:bodyPr>
          <a:lstStyle/>
          <a:p>
            <a:r>
              <a:rPr kumimoji="1" lang="ja-JP" altLang="en-US" sz="2000" dirty="0">
                <a:latin typeface="メイリオ" panose="020B0604030504040204" pitchFamily="50" charset="-128"/>
                <a:ea typeface="メイリオ" panose="020B0604030504040204" pitchFamily="50" charset="-128"/>
              </a:rPr>
              <a:t>大</a:t>
            </a:r>
          </a:p>
        </p:txBody>
      </p:sp>
      <p:sp>
        <p:nvSpPr>
          <p:cNvPr id="21" name="テキスト ボックス 20">
            <a:extLst>
              <a:ext uri="{FF2B5EF4-FFF2-40B4-BE49-F238E27FC236}">
                <a16:creationId xmlns:a16="http://schemas.microsoft.com/office/drawing/2014/main" id="{E9675FCE-8509-E351-452F-41156710A9D0}"/>
              </a:ext>
            </a:extLst>
          </p:cNvPr>
          <p:cNvSpPr txBox="1"/>
          <p:nvPr/>
        </p:nvSpPr>
        <p:spPr>
          <a:xfrm>
            <a:off x="852800" y="5673658"/>
            <a:ext cx="441146" cy="400110"/>
          </a:xfrm>
          <a:prstGeom prst="rect">
            <a:avLst/>
          </a:prstGeom>
          <a:noFill/>
        </p:spPr>
        <p:txBody>
          <a:bodyPr wrap="none" rtlCol="0">
            <a:spAutoFit/>
          </a:bodyPr>
          <a:lstStyle/>
          <a:p>
            <a:r>
              <a:rPr kumimoji="1" lang="ja-JP" altLang="en-US" sz="2000" dirty="0">
                <a:latin typeface="メイリオ" panose="020B0604030504040204" pitchFamily="50" charset="-128"/>
                <a:ea typeface="メイリオ" panose="020B0604030504040204" pitchFamily="50" charset="-128"/>
              </a:rPr>
              <a:t>小</a:t>
            </a:r>
          </a:p>
        </p:txBody>
      </p:sp>
      <p:sp>
        <p:nvSpPr>
          <p:cNvPr id="22" name="テキスト ボックス 21">
            <a:extLst>
              <a:ext uri="{FF2B5EF4-FFF2-40B4-BE49-F238E27FC236}">
                <a16:creationId xmlns:a16="http://schemas.microsoft.com/office/drawing/2014/main" id="{CF6FD9FB-13AE-8CDF-F516-1487CA0095DD}"/>
              </a:ext>
            </a:extLst>
          </p:cNvPr>
          <p:cNvSpPr txBox="1"/>
          <p:nvPr/>
        </p:nvSpPr>
        <p:spPr>
          <a:xfrm>
            <a:off x="1425122" y="6148898"/>
            <a:ext cx="441146" cy="400110"/>
          </a:xfrm>
          <a:prstGeom prst="rect">
            <a:avLst/>
          </a:prstGeom>
          <a:noFill/>
        </p:spPr>
        <p:txBody>
          <a:bodyPr wrap="none" rtlCol="0">
            <a:spAutoFit/>
          </a:bodyPr>
          <a:lstStyle/>
          <a:p>
            <a:r>
              <a:rPr lang="ja-JP" altLang="en-US" sz="2000" dirty="0">
                <a:latin typeface="メイリオ" panose="020B0604030504040204" pitchFamily="50" charset="-128"/>
                <a:ea typeface="メイリオ" panose="020B0604030504040204" pitchFamily="50" charset="-128"/>
              </a:rPr>
              <a:t>大</a:t>
            </a:r>
            <a:endParaRPr kumimoji="1" lang="ja-JP" altLang="en-US" sz="2000" dirty="0">
              <a:latin typeface="メイリオ" panose="020B0604030504040204" pitchFamily="50" charset="-128"/>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2F4CC128-C738-76CE-DE9B-C6FACD64BACC}"/>
              </a:ext>
            </a:extLst>
          </p:cNvPr>
          <p:cNvSpPr txBox="1"/>
          <p:nvPr/>
        </p:nvSpPr>
        <p:spPr>
          <a:xfrm>
            <a:off x="6990868" y="6181718"/>
            <a:ext cx="441146" cy="400110"/>
          </a:xfrm>
          <a:prstGeom prst="rect">
            <a:avLst/>
          </a:prstGeom>
          <a:noFill/>
        </p:spPr>
        <p:txBody>
          <a:bodyPr wrap="none" rtlCol="0">
            <a:spAutoFit/>
          </a:bodyPr>
          <a:lstStyle/>
          <a:p>
            <a:r>
              <a:rPr kumimoji="1" lang="ja-JP" altLang="en-US" sz="2000" dirty="0">
                <a:latin typeface="メイリオ" panose="020B0604030504040204" pitchFamily="50" charset="-128"/>
                <a:ea typeface="メイリオ" panose="020B0604030504040204" pitchFamily="50" charset="-128"/>
              </a:rPr>
              <a:t>小</a:t>
            </a:r>
          </a:p>
        </p:txBody>
      </p:sp>
      <p:cxnSp>
        <p:nvCxnSpPr>
          <p:cNvPr id="24" name="直線コネクタ 23">
            <a:extLst>
              <a:ext uri="{FF2B5EF4-FFF2-40B4-BE49-F238E27FC236}">
                <a16:creationId xmlns:a16="http://schemas.microsoft.com/office/drawing/2014/main" id="{6A36444B-CF92-B062-C82B-211C30175A18}"/>
              </a:ext>
            </a:extLst>
          </p:cNvPr>
          <p:cNvCxnSpPr>
            <a:cxnSpLocks/>
          </p:cNvCxnSpPr>
          <p:nvPr/>
        </p:nvCxnSpPr>
        <p:spPr>
          <a:xfrm>
            <a:off x="1425122" y="3953139"/>
            <a:ext cx="6058214"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CDACDB94-90F6-DFD8-0D9C-BAF972AE11E4}"/>
              </a:ext>
            </a:extLst>
          </p:cNvPr>
          <p:cNvCxnSpPr>
            <a:cxnSpLocks/>
          </p:cNvCxnSpPr>
          <p:nvPr/>
        </p:nvCxnSpPr>
        <p:spPr>
          <a:xfrm flipV="1">
            <a:off x="4421518" y="1989629"/>
            <a:ext cx="0" cy="404845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826F44FD-5770-C82F-1396-6CFDF3FB681C}"/>
              </a:ext>
            </a:extLst>
          </p:cNvPr>
          <p:cNvSpPr/>
          <p:nvPr/>
        </p:nvSpPr>
        <p:spPr>
          <a:xfrm>
            <a:off x="2079834" y="4792473"/>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34" name="正方形/長方形 33">
            <a:extLst>
              <a:ext uri="{FF2B5EF4-FFF2-40B4-BE49-F238E27FC236}">
                <a16:creationId xmlns:a16="http://schemas.microsoft.com/office/drawing/2014/main" id="{4753C0AE-90CF-44ED-6D32-A422925DFCB7}"/>
              </a:ext>
            </a:extLst>
          </p:cNvPr>
          <p:cNvSpPr/>
          <p:nvPr/>
        </p:nvSpPr>
        <p:spPr>
          <a:xfrm>
            <a:off x="4177340" y="1905691"/>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36" name="正方形/長方形 35">
            <a:extLst>
              <a:ext uri="{FF2B5EF4-FFF2-40B4-BE49-F238E27FC236}">
                <a16:creationId xmlns:a16="http://schemas.microsoft.com/office/drawing/2014/main" id="{2BCABD9C-795E-9BCD-9E66-B76D51595C5F}"/>
              </a:ext>
            </a:extLst>
          </p:cNvPr>
          <p:cNvSpPr/>
          <p:nvPr/>
        </p:nvSpPr>
        <p:spPr>
          <a:xfrm>
            <a:off x="2084301" y="2600436"/>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29" name="正方形/長方形 28">
            <a:extLst>
              <a:ext uri="{FF2B5EF4-FFF2-40B4-BE49-F238E27FC236}">
                <a16:creationId xmlns:a16="http://schemas.microsoft.com/office/drawing/2014/main" id="{6CD71794-FB47-AC8C-9858-9C8F1B78C831}"/>
              </a:ext>
            </a:extLst>
          </p:cNvPr>
          <p:cNvSpPr/>
          <p:nvPr/>
        </p:nvSpPr>
        <p:spPr>
          <a:xfrm>
            <a:off x="5035627" y="2482769"/>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48" name="正方形/長方形 47">
            <a:extLst>
              <a:ext uri="{FF2B5EF4-FFF2-40B4-BE49-F238E27FC236}">
                <a16:creationId xmlns:a16="http://schemas.microsoft.com/office/drawing/2014/main" id="{37270367-DB98-896D-0AB0-D4C6A27389B6}"/>
              </a:ext>
            </a:extLst>
          </p:cNvPr>
          <p:cNvSpPr/>
          <p:nvPr/>
        </p:nvSpPr>
        <p:spPr>
          <a:xfrm>
            <a:off x="5356898" y="4786404"/>
            <a:ext cx="1010415" cy="711694"/>
          </a:xfrm>
          <a:prstGeom prst="rect">
            <a:avLst/>
          </a:prstGeom>
          <a:solidFill>
            <a:schemeClr val="bg1"/>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8F4038E7-AF98-6E7B-AAE4-E94DF2FF5D9A}"/>
              </a:ext>
            </a:extLst>
          </p:cNvPr>
          <p:cNvSpPr txBox="1"/>
          <p:nvPr/>
        </p:nvSpPr>
        <p:spPr>
          <a:xfrm>
            <a:off x="3274250" y="1249394"/>
            <a:ext cx="2492990" cy="400110"/>
          </a:xfrm>
          <a:prstGeom prst="rect">
            <a:avLst/>
          </a:prstGeom>
          <a:noFill/>
        </p:spPr>
        <p:txBody>
          <a:bodyPr wrap="none" rtlCol="0">
            <a:spAutoFit/>
          </a:bodyPr>
          <a:lstStyle/>
          <a:p>
            <a:pPr algn="ctr"/>
            <a:r>
              <a:rPr lang="ja-JP" altLang="en-US" sz="2000" dirty="0">
                <a:solidFill>
                  <a:schemeClr val="tx1">
                    <a:lumMod val="75000"/>
                    <a:lumOff val="25000"/>
                  </a:schemeClr>
                </a:solidFill>
                <a:latin typeface="メイリオ" panose="020B0604030504040204" pitchFamily="50" charset="-128"/>
                <a:ea typeface="メイリオ" panose="020B0604030504040204" pitchFamily="50" charset="-128"/>
              </a:rPr>
              <a:t>〇〇を解決する施策</a:t>
            </a:r>
          </a:p>
        </p:txBody>
      </p:sp>
      <p:cxnSp>
        <p:nvCxnSpPr>
          <p:cNvPr id="50" name="直線コネクタ 49">
            <a:extLst>
              <a:ext uri="{FF2B5EF4-FFF2-40B4-BE49-F238E27FC236}">
                <a16:creationId xmlns:a16="http://schemas.microsoft.com/office/drawing/2014/main" id="{84FAEF34-17EC-3142-8F67-F3D784F067E2}"/>
              </a:ext>
            </a:extLst>
          </p:cNvPr>
          <p:cNvCxnSpPr>
            <a:cxnSpLocks/>
          </p:cNvCxnSpPr>
          <p:nvPr/>
        </p:nvCxnSpPr>
        <p:spPr>
          <a:xfrm>
            <a:off x="1746460" y="1574914"/>
            <a:ext cx="554857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8" name="正方形/長方形 37">
            <a:extLst>
              <a:ext uri="{FF2B5EF4-FFF2-40B4-BE49-F238E27FC236}">
                <a16:creationId xmlns:a16="http://schemas.microsoft.com/office/drawing/2014/main" id="{06645C57-D238-0FCA-B76E-3292AA65B318}"/>
              </a:ext>
            </a:extLst>
          </p:cNvPr>
          <p:cNvSpPr/>
          <p:nvPr/>
        </p:nvSpPr>
        <p:spPr>
          <a:xfrm>
            <a:off x="5812689" y="3154875"/>
            <a:ext cx="1010415" cy="711694"/>
          </a:xfrm>
          <a:prstGeom prst="rect">
            <a:avLst/>
          </a:prstGeom>
          <a:solidFill>
            <a:sysClr val="window" lastClr="FFFFFF"/>
          </a:solidFill>
          <a:ln w="28575" cap="flat" cmpd="sng" algn="ctr">
            <a:solidFill>
              <a:schemeClr val="tx1">
                <a:lumMod val="50000"/>
                <a:lumOff val="50000"/>
              </a:schemeClr>
            </a:solidFill>
            <a:prstDash val="solid"/>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1" kern="0" dirty="0">
              <a:solidFill>
                <a:prstClr val="black">
                  <a:lumMod val="75000"/>
                  <a:lumOff val="25000"/>
                </a:prst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276946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402</TotalTime>
  <Words>696</Words>
  <Application>Microsoft Office PowerPoint</Application>
  <PresentationFormat>画面に合わせる (4:3)</PresentationFormat>
  <Paragraphs>218</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12</vt:i4>
      </vt:variant>
    </vt:vector>
  </HeadingPairs>
  <TitlesOfParts>
    <vt:vector size="18" baseType="lpstr">
      <vt:lpstr>メイリオ</vt:lpstr>
      <vt:lpstr>游ゴシック</vt:lpstr>
      <vt:lpstr>游明朝</vt:lpstr>
      <vt:lpstr>Arial</vt:lpstr>
      <vt:lpstr>Office テーマ</vt:lpstr>
      <vt:lpstr>1_Office テーマ</vt:lpstr>
      <vt:lpstr>プロセス改善７ステップ テンプレート</vt:lpstr>
      <vt:lpstr>はじめに</vt:lpstr>
      <vt:lpstr>世代計画</vt:lpstr>
      <vt:lpstr>プロジェクト憲章</vt:lpstr>
      <vt:lpstr>業務一覧表</vt:lpstr>
      <vt:lpstr>5M1E</vt:lpstr>
      <vt:lpstr>因果分析</vt:lpstr>
      <vt:lpstr>コントロールインパクト マトリクス</vt:lpstr>
      <vt:lpstr>ペイオフマトリクス</vt:lpstr>
      <vt:lpstr>採点表</vt:lpstr>
      <vt:lpstr>アクションアイテム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雅之 土方</dc:creator>
  <cp:lastModifiedBy>土方雅之</cp:lastModifiedBy>
  <cp:revision>22</cp:revision>
  <dcterms:created xsi:type="dcterms:W3CDTF">2018-12-01T22:30:46Z</dcterms:created>
  <dcterms:modified xsi:type="dcterms:W3CDTF">2024-12-05T05:38:47Z</dcterms:modified>
</cp:coreProperties>
</file>