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2" r:id="rId2"/>
  </p:sldMasterIdLst>
  <p:notesMasterIdLst>
    <p:notesMasterId r:id="rId15"/>
  </p:notesMasterIdLst>
  <p:sldIdLst>
    <p:sldId id="256" r:id="rId3"/>
    <p:sldId id="799" r:id="rId4"/>
    <p:sldId id="260" r:id="rId5"/>
    <p:sldId id="261" r:id="rId6"/>
    <p:sldId id="798" r:id="rId7"/>
    <p:sldId id="791" r:id="rId8"/>
    <p:sldId id="792" r:id="rId9"/>
    <p:sldId id="793" r:id="rId10"/>
    <p:sldId id="796" r:id="rId11"/>
    <p:sldId id="794" r:id="rId12"/>
    <p:sldId id="795" r:id="rId13"/>
    <p:sldId id="797"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836" y="12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土方雅之" userId="50c032e7-54fb-49da-b366-ca40689d108a" providerId="ADAL" clId="{3F2A9B60-558E-4AD1-83CD-48ACF9A22D77}"/>
    <pc:docChg chg="undo custSel addSld delSld modSld delMainMaster">
      <pc:chgData name="土方雅之" userId="50c032e7-54fb-49da-b366-ca40689d108a" providerId="ADAL" clId="{3F2A9B60-558E-4AD1-83CD-48ACF9A22D77}" dt="2024-12-05T05:38:44.937" v="1542" actId="1036"/>
      <pc:docMkLst>
        <pc:docMk/>
      </pc:docMkLst>
      <pc:sldChg chg="addSp delSp modSp mod">
        <pc:chgData name="土方雅之" userId="50c032e7-54fb-49da-b366-ca40689d108a" providerId="ADAL" clId="{3F2A9B60-558E-4AD1-83CD-48ACF9A22D77}" dt="2024-12-03T21:39:09.827" v="952" actId="1036"/>
        <pc:sldMkLst>
          <pc:docMk/>
          <pc:sldMk cId="178877244" sldId="256"/>
        </pc:sldMkLst>
        <pc:spChg chg="add del mod">
          <ac:chgData name="土方雅之" userId="50c032e7-54fb-49da-b366-ca40689d108a" providerId="ADAL" clId="{3F2A9B60-558E-4AD1-83CD-48ACF9A22D77}" dt="2024-12-03T21:39:09.827" v="952" actId="1036"/>
          <ac:spMkLst>
            <pc:docMk/>
            <pc:sldMk cId="178877244" sldId="256"/>
            <ac:spMk id="2" creationId="{E4626839-9A3A-45A8-8BAF-4B5CCECA9647}"/>
          </ac:spMkLst>
        </pc:spChg>
        <pc:spChg chg="mod">
          <ac:chgData name="土方雅之" userId="50c032e7-54fb-49da-b366-ca40689d108a" providerId="ADAL" clId="{3F2A9B60-558E-4AD1-83CD-48ACF9A22D77}" dt="2024-12-03T21:39:09.827" v="952" actId="1036"/>
          <ac:spMkLst>
            <pc:docMk/>
            <pc:sldMk cId="178877244" sldId="256"/>
            <ac:spMk id="3" creationId="{8EC778B3-7330-47EC-8FA3-A4FF79EC40A0}"/>
          </ac:spMkLst>
        </pc:spChg>
        <pc:spChg chg="del mod">
          <ac:chgData name="土方雅之" userId="50c032e7-54fb-49da-b366-ca40689d108a" providerId="ADAL" clId="{3F2A9B60-558E-4AD1-83CD-48ACF9A22D77}" dt="2024-12-03T21:38:39.959" v="930" actId="478"/>
          <ac:spMkLst>
            <pc:docMk/>
            <pc:sldMk cId="178877244" sldId="256"/>
            <ac:spMk id="4" creationId="{3B5F40D0-7A72-4351-8F51-CD1348CF25F3}"/>
          </ac:spMkLst>
        </pc:spChg>
        <pc:spChg chg="del">
          <ac:chgData name="土方雅之" userId="50c032e7-54fb-49da-b366-ca40689d108a" providerId="ADAL" clId="{3F2A9B60-558E-4AD1-83CD-48ACF9A22D77}" dt="2024-12-03T21:29:16.890" v="871" actId="478"/>
          <ac:spMkLst>
            <pc:docMk/>
            <pc:sldMk cId="178877244" sldId="256"/>
            <ac:spMk id="5" creationId="{EAEE8636-D6EA-446A-86A2-C188DAFC79CB}"/>
          </ac:spMkLst>
        </pc:spChg>
        <pc:spChg chg="del">
          <ac:chgData name="土方雅之" userId="50c032e7-54fb-49da-b366-ca40689d108a" providerId="ADAL" clId="{3F2A9B60-558E-4AD1-83CD-48ACF9A22D77}" dt="2024-11-28T06:15:22.511" v="580" actId="478"/>
          <ac:spMkLst>
            <pc:docMk/>
            <pc:sldMk cId="178877244" sldId="256"/>
            <ac:spMk id="6" creationId="{55767DCE-188D-486C-8002-C68B8AF5DE17}"/>
          </ac:spMkLst>
        </pc:spChg>
        <pc:spChg chg="del">
          <ac:chgData name="土方雅之" userId="50c032e7-54fb-49da-b366-ca40689d108a" providerId="ADAL" clId="{3F2A9B60-558E-4AD1-83CD-48ACF9A22D77}" dt="2024-11-28T06:15:24.167" v="581" actId="478"/>
          <ac:spMkLst>
            <pc:docMk/>
            <pc:sldMk cId="178877244" sldId="256"/>
            <ac:spMk id="7" creationId="{0065EC41-AECD-B8BD-EEBC-B877B49B4B77}"/>
          </ac:spMkLst>
        </pc:spChg>
        <pc:spChg chg="add del mod">
          <ac:chgData name="土方雅之" userId="50c032e7-54fb-49da-b366-ca40689d108a" providerId="ADAL" clId="{3F2A9B60-558E-4AD1-83CD-48ACF9A22D77}" dt="2024-12-03T21:38:38.573" v="929" actId="478"/>
          <ac:spMkLst>
            <pc:docMk/>
            <pc:sldMk cId="178877244" sldId="256"/>
            <ac:spMk id="7" creationId="{C86BF91C-278D-F698-4897-940FB1E6CDA5}"/>
          </ac:spMkLst>
        </pc:spChg>
        <pc:picChg chg="add mod">
          <ac:chgData name="土方雅之" userId="50c032e7-54fb-49da-b366-ca40689d108a" providerId="ADAL" clId="{3F2A9B60-558E-4AD1-83CD-48ACF9A22D77}" dt="2024-12-03T21:38:57.648" v="934"/>
          <ac:picMkLst>
            <pc:docMk/>
            <pc:sldMk cId="178877244" sldId="256"/>
            <ac:picMk id="8" creationId="{E6778F46-CD68-0088-A276-94AFAEB4ECE3}"/>
          </ac:picMkLst>
        </pc:picChg>
      </pc:sldChg>
      <pc:sldChg chg="del">
        <pc:chgData name="土方雅之" userId="50c032e7-54fb-49da-b366-ca40689d108a" providerId="ADAL" clId="{3F2A9B60-558E-4AD1-83CD-48ACF9A22D77}" dt="2024-11-28T06:03:09.673" v="119" actId="47"/>
        <pc:sldMkLst>
          <pc:docMk/>
          <pc:sldMk cId="2200590718" sldId="257"/>
        </pc:sldMkLst>
      </pc:sldChg>
      <pc:sldChg chg="del">
        <pc:chgData name="土方雅之" userId="50c032e7-54fb-49da-b366-ca40689d108a" providerId="ADAL" clId="{3F2A9B60-558E-4AD1-83CD-48ACF9A22D77}" dt="2024-12-03T21:29:05.897" v="870" actId="47"/>
        <pc:sldMkLst>
          <pc:docMk/>
          <pc:sldMk cId="3378807678" sldId="259"/>
        </pc:sldMkLst>
      </pc:sldChg>
      <pc:sldChg chg="addSp delSp modSp new mod">
        <pc:chgData name="土方雅之" userId="50c032e7-54fb-49da-b366-ca40689d108a" providerId="ADAL" clId="{3F2A9B60-558E-4AD1-83CD-48ACF9A22D77}" dt="2024-12-03T21:38:34.863" v="927" actId="478"/>
        <pc:sldMkLst>
          <pc:docMk/>
          <pc:sldMk cId="377000363" sldId="260"/>
        </pc:sldMkLst>
        <pc:spChg chg="del">
          <ac:chgData name="土方雅之" userId="50c032e7-54fb-49da-b366-ca40689d108a" providerId="ADAL" clId="{3F2A9B60-558E-4AD1-83CD-48ACF9A22D77}" dt="2024-11-28T06:03:44.798" v="124" actId="478"/>
          <ac:spMkLst>
            <pc:docMk/>
            <pc:sldMk cId="377000363" sldId="260"/>
            <ac:spMk id="2" creationId="{A0D1A30F-ECAD-7033-5C9B-65D0A6C46354}"/>
          </ac:spMkLst>
        </pc:spChg>
        <pc:spChg chg="del">
          <ac:chgData name="土方雅之" userId="50c032e7-54fb-49da-b366-ca40689d108a" providerId="ADAL" clId="{3F2A9B60-558E-4AD1-83CD-48ACF9A22D77}" dt="2024-11-28T06:03:44.798" v="124" actId="478"/>
          <ac:spMkLst>
            <pc:docMk/>
            <pc:sldMk cId="377000363" sldId="260"/>
            <ac:spMk id="3" creationId="{3EA3FD18-E69F-B75E-B5A3-71CEBC9A9F01}"/>
          </ac:spMkLst>
        </pc:spChg>
        <pc:spChg chg="add del mod">
          <ac:chgData name="土方雅之" userId="50c032e7-54fb-49da-b366-ca40689d108a" providerId="ADAL" clId="{3F2A9B60-558E-4AD1-83CD-48ACF9A22D77}" dt="2024-12-03T21:38:34.863" v="927" actId="478"/>
          <ac:spMkLst>
            <pc:docMk/>
            <pc:sldMk cId="377000363" sldId="260"/>
            <ac:spMk id="3" creationId="{55185AF5-903E-818F-D4DC-3F741DD3B77E}"/>
          </ac:spMkLst>
        </pc:spChg>
        <pc:spChg chg="add del mod">
          <ac:chgData name="土方雅之" userId="50c032e7-54fb-49da-b366-ca40689d108a" providerId="ADAL" clId="{3F2A9B60-558E-4AD1-83CD-48ACF9A22D77}" dt="2024-12-03T21:38:32.970" v="926" actId="478"/>
          <ac:spMkLst>
            <pc:docMk/>
            <pc:sldMk cId="377000363" sldId="260"/>
            <ac:spMk id="7" creationId="{7D624FB5-672C-3912-04A0-6E91EB671D8E}"/>
          </ac:spMkLst>
        </pc:spChg>
        <pc:spChg chg="add del mod">
          <ac:chgData name="土方雅之" userId="50c032e7-54fb-49da-b366-ca40689d108a" providerId="ADAL" clId="{3F2A9B60-558E-4AD1-83CD-48ACF9A22D77}" dt="2024-11-28T06:04:19.466" v="191" actId="478"/>
          <ac:spMkLst>
            <pc:docMk/>
            <pc:sldMk cId="377000363" sldId="260"/>
            <ac:spMk id="8" creationId="{C2C1E5D3-D3E4-605D-86E8-DB059630FB9D}"/>
          </ac:spMkLst>
        </pc:spChg>
        <pc:spChg chg="add del mod">
          <ac:chgData name="土方雅之" userId="50c032e7-54fb-49da-b366-ca40689d108a" providerId="ADAL" clId="{3F2A9B60-558E-4AD1-83CD-48ACF9A22D77}" dt="2024-11-28T06:04:19.466" v="191" actId="478"/>
          <ac:spMkLst>
            <pc:docMk/>
            <pc:sldMk cId="377000363" sldId="260"/>
            <ac:spMk id="9" creationId="{73D28BF9-BFAC-2818-90DE-D75688FCE2D9}"/>
          </ac:spMkLst>
        </pc:spChg>
        <pc:spChg chg="add del mod">
          <ac:chgData name="土方雅之" userId="50c032e7-54fb-49da-b366-ca40689d108a" providerId="ADAL" clId="{3F2A9B60-558E-4AD1-83CD-48ACF9A22D77}" dt="2024-11-28T06:04:19.466" v="191" actId="478"/>
          <ac:spMkLst>
            <pc:docMk/>
            <pc:sldMk cId="377000363" sldId="260"/>
            <ac:spMk id="10" creationId="{5B0375BE-3870-3BF2-7921-D17224C650AF}"/>
          </ac:spMkLst>
        </pc:spChg>
        <pc:spChg chg="add del mod">
          <ac:chgData name="土方雅之" userId="50c032e7-54fb-49da-b366-ca40689d108a" providerId="ADAL" clId="{3F2A9B60-558E-4AD1-83CD-48ACF9A22D77}" dt="2024-11-28T06:04:19.466" v="191" actId="478"/>
          <ac:spMkLst>
            <pc:docMk/>
            <pc:sldMk cId="377000363" sldId="260"/>
            <ac:spMk id="11" creationId="{48D05361-92EC-3F91-5FF0-52C5B4D984FB}"/>
          </ac:spMkLst>
        </pc:spChg>
        <pc:spChg chg="add del mod">
          <ac:chgData name="土方雅之" userId="50c032e7-54fb-49da-b366-ca40689d108a" providerId="ADAL" clId="{3F2A9B60-558E-4AD1-83CD-48ACF9A22D77}" dt="2024-11-28T06:04:19.466" v="191" actId="478"/>
          <ac:spMkLst>
            <pc:docMk/>
            <pc:sldMk cId="377000363" sldId="260"/>
            <ac:spMk id="12" creationId="{7EC86AE2-5ABC-633F-3BBD-E0D20E87B192}"/>
          </ac:spMkLst>
        </pc:spChg>
        <pc:spChg chg="add del mod">
          <ac:chgData name="土方雅之" userId="50c032e7-54fb-49da-b366-ca40689d108a" providerId="ADAL" clId="{3F2A9B60-558E-4AD1-83CD-48ACF9A22D77}" dt="2024-11-28T06:04:19.466" v="191" actId="478"/>
          <ac:spMkLst>
            <pc:docMk/>
            <pc:sldMk cId="377000363" sldId="260"/>
            <ac:spMk id="13" creationId="{369D7174-55B0-4D81-EF0E-DE8A74AAB887}"/>
          </ac:spMkLst>
        </pc:spChg>
        <pc:spChg chg="add del mod">
          <ac:chgData name="土方雅之" userId="50c032e7-54fb-49da-b366-ca40689d108a" providerId="ADAL" clId="{3F2A9B60-558E-4AD1-83CD-48ACF9A22D77}" dt="2024-11-28T06:04:19.466" v="191" actId="478"/>
          <ac:spMkLst>
            <pc:docMk/>
            <pc:sldMk cId="377000363" sldId="260"/>
            <ac:spMk id="14" creationId="{DB3437F6-0D6F-0150-C2CE-944A42727CD3}"/>
          </ac:spMkLst>
        </pc:spChg>
        <pc:spChg chg="add del mod">
          <ac:chgData name="土方雅之" userId="50c032e7-54fb-49da-b366-ca40689d108a" providerId="ADAL" clId="{3F2A9B60-558E-4AD1-83CD-48ACF9A22D77}" dt="2024-11-28T06:04:19.466" v="191" actId="478"/>
          <ac:spMkLst>
            <pc:docMk/>
            <pc:sldMk cId="377000363" sldId="260"/>
            <ac:spMk id="15" creationId="{B6631312-28FD-8C0A-F036-392C08E392EA}"/>
          </ac:spMkLst>
        </pc:spChg>
        <pc:spChg chg="add del mod">
          <ac:chgData name="土方雅之" userId="50c032e7-54fb-49da-b366-ca40689d108a" providerId="ADAL" clId="{3F2A9B60-558E-4AD1-83CD-48ACF9A22D77}" dt="2024-11-28T06:04:19.466" v="191" actId="478"/>
          <ac:spMkLst>
            <pc:docMk/>
            <pc:sldMk cId="377000363" sldId="260"/>
            <ac:spMk id="16" creationId="{D21D5679-902E-00B0-2AAC-649AF6AB3402}"/>
          </ac:spMkLst>
        </pc:spChg>
        <pc:spChg chg="add del mod">
          <ac:chgData name="土方雅之" userId="50c032e7-54fb-49da-b366-ca40689d108a" providerId="ADAL" clId="{3F2A9B60-558E-4AD1-83CD-48ACF9A22D77}" dt="2024-11-28T06:04:19.466" v="191" actId="478"/>
          <ac:spMkLst>
            <pc:docMk/>
            <pc:sldMk cId="377000363" sldId="260"/>
            <ac:spMk id="17" creationId="{8E4B695F-2CED-60BD-7B02-3BCF3930B0A1}"/>
          </ac:spMkLst>
        </pc:spChg>
        <pc:spChg chg="add del mod">
          <ac:chgData name="土方雅之" userId="50c032e7-54fb-49da-b366-ca40689d108a" providerId="ADAL" clId="{3F2A9B60-558E-4AD1-83CD-48ACF9A22D77}" dt="2024-11-28T06:04:19.466" v="191" actId="478"/>
          <ac:spMkLst>
            <pc:docMk/>
            <pc:sldMk cId="377000363" sldId="260"/>
            <ac:spMk id="18" creationId="{5FE72AD7-0305-BA3F-D183-0A21D87D79FB}"/>
          </ac:spMkLst>
        </pc:spChg>
        <pc:spChg chg="add del mod">
          <ac:chgData name="土方雅之" userId="50c032e7-54fb-49da-b366-ca40689d108a" providerId="ADAL" clId="{3F2A9B60-558E-4AD1-83CD-48ACF9A22D77}" dt="2024-11-28T06:04:19.466" v="191" actId="478"/>
          <ac:spMkLst>
            <pc:docMk/>
            <pc:sldMk cId="377000363" sldId="260"/>
            <ac:spMk id="19" creationId="{985EB3D2-67D5-84A6-3D5F-1811DDA98E5B}"/>
          </ac:spMkLst>
        </pc:spChg>
        <pc:spChg chg="add del mod">
          <ac:chgData name="土方雅之" userId="50c032e7-54fb-49da-b366-ca40689d108a" providerId="ADAL" clId="{3F2A9B60-558E-4AD1-83CD-48ACF9A22D77}" dt="2024-11-28T06:04:19.466" v="191" actId="478"/>
          <ac:spMkLst>
            <pc:docMk/>
            <pc:sldMk cId="377000363" sldId="260"/>
            <ac:spMk id="20" creationId="{E492DAA6-5493-1BF8-63A1-BD626DB6B579}"/>
          </ac:spMkLst>
        </pc:spChg>
        <pc:spChg chg="add del mod">
          <ac:chgData name="土方雅之" userId="50c032e7-54fb-49da-b366-ca40689d108a" providerId="ADAL" clId="{3F2A9B60-558E-4AD1-83CD-48ACF9A22D77}" dt="2024-11-28T06:04:19.466" v="191" actId="478"/>
          <ac:spMkLst>
            <pc:docMk/>
            <pc:sldMk cId="377000363" sldId="260"/>
            <ac:spMk id="21" creationId="{F03EA6D7-1AAE-C84F-27FB-B79EFBF228BB}"/>
          </ac:spMkLst>
        </pc:spChg>
        <pc:spChg chg="add del mod">
          <ac:chgData name="土方雅之" userId="50c032e7-54fb-49da-b366-ca40689d108a" providerId="ADAL" clId="{3F2A9B60-558E-4AD1-83CD-48ACF9A22D77}" dt="2024-11-28T06:04:19.466" v="191" actId="478"/>
          <ac:spMkLst>
            <pc:docMk/>
            <pc:sldMk cId="377000363" sldId="260"/>
            <ac:spMk id="23" creationId="{BFEC2DC7-B828-37B5-3841-C60AA9C6CE15}"/>
          </ac:spMkLst>
        </pc:spChg>
        <pc:spChg chg="add del mod">
          <ac:chgData name="土方雅之" userId="50c032e7-54fb-49da-b366-ca40689d108a" providerId="ADAL" clId="{3F2A9B60-558E-4AD1-83CD-48ACF9A22D77}" dt="2024-11-28T06:04:19.466" v="191" actId="478"/>
          <ac:spMkLst>
            <pc:docMk/>
            <pc:sldMk cId="377000363" sldId="260"/>
            <ac:spMk id="25" creationId="{33F39D4B-5D6E-14BC-1BBF-70857284BFD4}"/>
          </ac:spMkLst>
        </pc:spChg>
        <pc:spChg chg="add del mod">
          <ac:chgData name="土方雅之" userId="50c032e7-54fb-49da-b366-ca40689d108a" providerId="ADAL" clId="{3F2A9B60-558E-4AD1-83CD-48ACF9A22D77}" dt="2024-11-28T06:04:19.466" v="191" actId="478"/>
          <ac:spMkLst>
            <pc:docMk/>
            <pc:sldMk cId="377000363" sldId="260"/>
            <ac:spMk id="27" creationId="{7D704355-C6FD-BEF1-DBE1-31FBDA21688E}"/>
          </ac:spMkLst>
        </pc:spChg>
        <pc:spChg chg="add del mod">
          <ac:chgData name="土方雅之" userId="50c032e7-54fb-49da-b366-ca40689d108a" providerId="ADAL" clId="{3F2A9B60-558E-4AD1-83CD-48ACF9A22D77}" dt="2024-11-28T06:04:19.466" v="191" actId="478"/>
          <ac:spMkLst>
            <pc:docMk/>
            <pc:sldMk cId="377000363" sldId="260"/>
            <ac:spMk id="29" creationId="{CF5B7F6F-F151-AA2E-777A-47BC32ECEFB5}"/>
          </ac:spMkLst>
        </pc:spChg>
        <pc:spChg chg="add del mod">
          <ac:chgData name="土方雅之" userId="50c032e7-54fb-49da-b366-ca40689d108a" providerId="ADAL" clId="{3F2A9B60-558E-4AD1-83CD-48ACF9A22D77}" dt="2024-11-28T06:04:19.466" v="191" actId="478"/>
          <ac:spMkLst>
            <pc:docMk/>
            <pc:sldMk cId="377000363" sldId="260"/>
            <ac:spMk id="30" creationId="{2ABBCA1E-F412-C3E4-8988-8D24913ED13F}"/>
          </ac:spMkLst>
        </pc:spChg>
        <pc:spChg chg="add mod">
          <ac:chgData name="土方雅之" userId="50c032e7-54fb-49da-b366-ca40689d108a" providerId="ADAL" clId="{3F2A9B60-558E-4AD1-83CD-48ACF9A22D77}" dt="2024-11-28T06:07:39.984" v="346" actId="403"/>
          <ac:spMkLst>
            <pc:docMk/>
            <pc:sldMk cId="377000363" sldId="260"/>
            <ac:spMk id="31" creationId="{1843D668-4327-821E-9CD5-D34749A35150}"/>
          </ac:spMkLst>
        </pc:spChg>
        <pc:spChg chg="add mod">
          <ac:chgData name="土方雅之" userId="50c032e7-54fb-49da-b366-ca40689d108a" providerId="ADAL" clId="{3F2A9B60-558E-4AD1-83CD-48ACF9A22D77}" dt="2024-11-28T06:03:52.672" v="126"/>
          <ac:spMkLst>
            <pc:docMk/>
            <pc:sldMk cId="377000363" sldId="260"/>
            <ac:spMk id="32" creationId="{6E85199C-6DDF-4B3D-62DE-5E8EFBA63349}"/>
          </ac:spMkLst>
        </pc:spChg>
        <pc:spChg chg="add mod">
          <ac:chgData name="土方雅之" userId="50c032e7-54fb-49da-b366-ca40689d108a" providerId="ADAL" clId="{3F2A9B60-558E-4AD1-83CD-48ACF9A22D77}" dt="2024-11-28T06:03:52.672" v="126"/>
          <ac:spMkLst>
            <pc:docMk/>
            <pc:sldMk cId="377000363" sldId="260"/>
            <ac:spMk id="33" creationId="{D9593093-D517-27BC-C437-5B1AEDAE2B95}"/>
          </ac:spMkLst>
        </pc:spChg>
        <pc:spChg chg="add mod">
          <ac:chgData name="土方雅之" userId="50c032e7-54fb-49da-b366-ca40689d108a" providerId="ADAL" clId="{3F2A9B60-558E-4AD1-83CD-48ACF9A22D77}" dt="2024-11-28T06:03:52.672" v="126"/>
          <ac:spMkLst>
            <pc:docMk/>
            <pc:sldMk cId="377000363" sldId="260"/>
            <ac:spMk id="34" creationId="{DE297229-C230-996B-93FE-E74B68752A6A}"/>
          </ac:spMkLst>
        </pc:spChg>
        <pc:spChg chg="add mod">
          <ac:chgData name="土方雅之" userId="50c032e7-54fb-49da-b366-ca40689d108a" providerId="ADAL" clId="{3F2A9B60-558E-4AD1-83CD-48ACF9A22D77}" dt="2024-11-28T06:03:52.672" v="126"/>
          <ac:spMkLst>
            <pc:docMk/>
            <pc:sldMk cId="377000363" sldId="260"/>
            <ac:spMk id="35" creationId="{B5E75733-ABB6-1587-C2D2-1A0EDA546DA8}"/>
          </ac:spMkLst>
        </pc:spChg>
        <pc:spChg chg="add mod">
          <ac:chgData name="土方雅之" userId="50c032e7-54fb-49da-b366-ca40689d108a" providerId="ADAL" clId="{3F2A9B60-558E-4AD1-83CD-48ACF9A22D77}" dt="2024-11-28T06:03:52.672" v="126"/>
          <ac:spMkLst>
            <pc:docMk/>
            <pc:sldMk cId="377000363" sldId="260"/>
            <ac:spMk id="36" creationId="{3608C439-669F-FA15-C14F-3106B132EDA4}"/>
          </ac:spMkLst>
        </pc:spChg>
        <pc:spChg chg="add mod">
          <ac:chgData name="土方雅之" userId="50c032e7-54fb-49da-b366-ca40689d108a" providerId="ADAL" clId="{3F2A9B60-558E-4AD1-83CD-48ACF9A22D77}" dt="2024-11-28T06:03:52.672" v="126"/>
          <ac:spMkLst>
            <pc:docMk/>
            <pc:sldMk cId="377000363" sldId="260"/>
            <ac:spMk id="37" creationId="{CEEBBC8D-D16F-2B63-93A5-65D2E80F97A2}"/>
          </ac:spMkLst>
        </pc:spChg>
        <pc:spChg chg="add mod">
          <ac:chgData name="土方雅之" userId="50c032e7-54fb-49da-b366-ca40689d108a" providerId="ADAL" clId="{3F2A9B60-558E-4AD1-83CD-48ACF9A22D77}" dt="2024-11-28T06:03:52.672" v="126"/>
          <ac:spMkLst>
            <pc:docMk/>
            <pc:sldMk cId="377000363" sldId="260"/>
            <ac:spMk id="38" creationId="{8419ACA7-48F3-1626-96CF-DEB16FD7479A}"/>
          </ac:spMkLst>
        </pc:spChg>
        <pc:spChg chg="add del mod">
          <ac:chgData name="土方雅之" userId="50c032e7-54fb-49da-b366-ca40689d108a" providerId="ADAL" clId="{3F2A9B60-558E-4AD1-83CD-48ACF9A22D77}" dt="2024-11-28T06:04:38.190" v="197" actId="478"/>
          <ac:spMkLst>
            <pc:docMk/>
            <pc:sldMk cId="377000363" sldId="260"/>
            <ac:spMk id="40" creationId="{8B786749-FBB0-87B0-9674-323404EEA484}"/>
          </ac:spMkLst>
        </pc:spChg>
        <pc:spChg chg="add mod">
          <ac:chgData name="土方雅之" userId="50c032e7-54fb-49da-b366-ca40689d108a" providerId="ADAL" clId="{3F2A9B60-558E-4AD1-83CD-48ACF9A22D77}" dt="2024-11-28T06:04:26.516" v="193"/>
          <ac:spMkLst>
            <pc:docMk/>
            <pc:sldMk cId="377000363" sldId="260"/>
            <ac:spMk id="41" creationId="{F4F72AD0-A8C9-4635-2622-763F04D694D4}"/>
          </ac:spMkLst>
        </pc:spChg>
        <pc:spChg chg="add mod">
          <ac:chgData name="土方雅之" userId="50c032e7-54fb-49da-b366-ca40689d108a" providerId="ADAL" clId="{3F2A9B60-558E-4AD1-83CD-48ACF9A22D77}" dt="2024-11-28T06:04:26.516" v="193"/>
          <ac:spMkLst>
            <pc:docMk/>
            <pc:sldMk cId="377000363" sldId="260"/>
            <ac:spMk id="42" creationId="{05DC5970-3AC9-760E-E74C-921C1E1D6FFE}"/>
          </ac:spMkLst>
        </pc:spChg>
        <pc:spChg chg="add mod">
          <ac:chgData name="土方雅之" userId="50c032e7-54fb-49da-b366-ca40689d108a" providerId="ADAL" clId="{3F2A9B60-558E-4AD1-83CD-48ACF9A22D77}" dt="2024-11-28T06:04:26.516" v="193"/>
          <ac:spMkLst>
            <pc:docMk/>
            <pc:sldMk cId="377000363" sldId="260"/>
            <ac:spMk id="43" creationId="{32DCE609-4693-5987-5FE5-3D0F5572D766}"/>
          </ac:spMkLst>
        </pc:spChg>
        <pc:spChg chg="add mod">
          <ac:chgData name="土方雅之" userId="50c032e7-54fb-49da-b366-ca40689d108a" providerId="ADAL" clId="{3F2A9B60-558E-4AD1-83CD-48ACF9A22D77}" dt="2024-11-28T06:04:26.516" v="193"/>
          <ac:spMkLst>
            <pc:docMk/>
            <pc:sldMk cId="377000363" sldId="260"/>
            <ac:spMk id="44" creationId="{3754FEEC-BB11-AE4E-0FCA-2919B76A5F93}"/>
          </ac:spMkLst>
        </pc:spChg>
        <pc:spChg chg="add mod">
          <ac:chgData name="土方雅之" userId="50c032e7-54fb-49da-b366-ca40689d108a" providerId="ADAL" clId="{3F2A9B60-558E-4AD1-83CD-48ACF9A22D77}" dt="2024-11-28T06:04:26.516" v="193"/>
          <ac:spMkLst>
            <pc:docMk/>
            <pc:sldMk cId="377000363" sldId="260"/>
            <ac:spMk id="45" creationId="{6B8A9CF8-5E49-E260-BE82-2C34D3318FF9}"/>
          </ac:spMkLst>
        </pc:spChg>
        <pc:spChg chg="add mod">
          <ac:chgData name="土方雅之" userId="50c032e7-54fb-49da-b366-ca40689d108a" providerId="ADAL" clId="{3F2A9B60-558E-4AD1-83CD-48ACF9A22D77}" dt="2024-11-28T06:04:26.516" v="193"/>
          <ac:spMkLst>
            <pc:docMk/>
            <pc:sldMk cId="377000363" sldId="260"/>
            <ac:spMk id="46" creationId="{ABD4612F-7DDC-84D2-0F33-633E518F24C5}"/>
          </ac:spMkLst>
        </pc:spChg>
        <pc:spChg chg="add mod">
          <ac:chgData name="土方雅之" userId="50c032e7-54fb-49da-b366-ca40689d108a" providerId="ADAL" clId="{3F2A9B60-558E-4AD1-83CD-48ACF9A22D77}" dt="2024-11-28T06:04:26.516" v="193"/>
          <ac:spMkLst>
            <pc:docMk/>
            <pc:sldMk cId="377000363" sldId="260"/>
            <ac:spMk id="47" creationId="{FC2D6A64-1FC4-9288-0CB6-3A4B41387505}"/>
          </ac:spMkLst>
        </pc:spChg>
        <pc:spChg chg="add mod">
          <ac:chgData name="土方雅之" userId="50c032e7-54fb-49da-b366-ca40689d108a" providerId="ADAL" clId="{3F2A9B60-558E-4AD1-83CD-48ACF9A22D77}" dt="2024-11-28T06:04:26.516" v="193"/>
          <ac:spMkLst>
            <pc:docMk/>
            <pc:sldMk cId="377000363" sldId="260"/>
            <ac:spMk id="48" creationId="{FB1B98B4-ED90-CDB2-954B-D0388FFBD1A9}"/>
          </ac:spMkLst>
        </pc:spChg>
        <pc:spChg chg="add mod">
          <ac:chgData name="土方雅之" userId="50c032e7-54fb-49da-b366-ca40689d108a" providerId="ADAL" clId="{3F2A9B60-558E-4AD1-83CD-48ACF9A22D77}" dt="2024-11-28T06:04:26.516" v="193"/>
          <ac:spMkLst>
            <pc:docMk/>
            <pc:sldMk cId="377000363" sldId="260"/>
            <ac:spMk id="49" creationId="{C495BD21-4EB8-7E57-19C6-BC6A0C383FEF}"/>
          </ac:spMkLst>
        </pc:spChg>
        <pc:spChg chg="add mod">
          <ac:chgData name="土方雅之" userId="50c032e7-54fb-49da-b366-ca40689d108a" providerId="ADAL" clId="{3F2A9B60-558E-4AD1-83CD-48ACF9A22D77}" dt="2024-11-28T06:04:26.516" v="193"/>
          <ac:spMkLst>
            <pc:docMk/>
            <pc:sldMk cId="377000363" sldId="260"/>
            <ac:spMk id="50" creationId="{CDBFEBF4-E33F-3D0E-B6F8-D5806A15EA06}"/>
          </ac:spMkLst>
        </pc:spChg>
        <pc:spChg chg="add mod">
          <ac:chgData name="土方雅之" userId="50c032e7-54fb-49da-b366-ca40689d108a" providerId="ADAL" clId="{3F2A9B60-558E-4AD1-83CD-48ACF9A22D77}" dt="2024-11-28T06:04:26.516" v="193"/>
          <ac:spMkLst>
            <pc:docMk/>
            <pc:sldMk cId="377000363" sldId="260"/>
            <ac:spMk id="51" creationId="{F003083D-16D8-B68E-DD13-4054F6EAA765}"/>
          </ac:spMkLst>
        </pc:spChg>
        <pc:spChg chg="add mod">
          <ac:chgData name="土方雅之" userId="50c032e7-54fb-49da-b366-ca40689d108a" providerId="ADAL" clId="{3F2A9B60-558E-4AD1-83CD-48ACF9A22D77}" dt="2024-11-28T06:04:26.516" v="193"/>
          <ac:spMkLst>
            <pc:docMk/>
            <pc:sldMk cId="377000363" sldId="260"/>
            <ac:spMk id="52" creationId="{3D97C898-A1E0-A570-8B3A-86C7BDE87315}"/>
          </ac:spMkLst>
        </pc:spChg>
        <pc:spChg chg="add mod">
          <ac:chgData name="土方雅之" userId="50c032e7-54fb-49da-b366-ca40689d108a" providerId="ADAL" clId="{3F2A9B60-558E-4AD1-83CD-48ACF9A22D77}" dt="2024-11-28T06:04:26.516" v="193"/>
          <ac:spMkLst>
            <pc:docMk/>
            <pc:sldMk cId="377000363" sldId="260"/>
            <ac:spMk id="53" creationId="{42BA2875-FD07-FEA4-5810-A6FDB30A5F5B}"/>
          </ac:spMkLst>
        </pc:spChg>
        <pc:spChg chg="add mod">
          <ac:chgData name="土方雅之" userId="50c032e7-54fb-49da-b366-ca40689d108a" providerId="ADAL" clId="{3F2A9B60-558E-4AD1-83CD-48ACF9A22D77}" dt="2024-11-28T06:08:29.519" v="355" actId="207"/>
          <ac:spMkLst>
            <pc:docMk/>
            <pc:sldMk cId="377000363" sldId="260"/>
            <ac:spMk id="54" creationId="{575EE9D9-12C5-F384-2A7D-76563DBB1E6A}"/>
          </ac:spMkLst>
        </pc:spChg>
        <pc:spChg chg="add mod">
          <ac:chgData name="土方雅之" userId="50c032e7-54fb-49da-b366-ca40689d108a" providerId="ADAL" clId="{3F2A9B60-558E-4AD1-83CD-48ACF9A22D77}" dt="2024-11-28T06:08:35.065" v="356" actId="207"/>
          <ac:spMkLst>
            <pc:docMk/>
            <pc:sldMk cId="377000363" sldId="260"/>
            <ac:spMk id="56" creationId="{5F08827E-DD47-0EB6-0427-1DDB18C993D2}"/>
          </ac:spMkLst>
        </pc:spChg>
        <pc:spChg chg="add mod">
          <ac:chgData name="土方雅之" userId="50c032e7-54fb-49da-b366-ca40689d108a" providerId="ADAL" clId="{3F2A9B60-558E-4AD1-83CD-48ACF9A22D77}" dt="2024-11-28T06:08:41.004" v="357" actId="207"/>
          <ac:spMkLst>
            <pc:docMk/>
            <pc:sldMk cId="377000363" sldId="260"/>
            <ac:spMk id="58" creationId="{31663D1F-030D-F035-2A21-10880C93DE96}"/>
          </ac:spMkLst>
        </pc:spChg>
        <pc:spChg chg="add mod">
          <ac:chgData name="土方雅之" userId="50c032e7-54fb-49da-b366-ca40689d108a" providerId="ADAL" clId="{3F2A9B60-558E-4AD1-83CD-48ACF9A22D77}" dt="2024-11-28T06:08:47.368" v="359" actId="207"/>
          <ac:spMkLst>
            <pc:docMk/>
            <pc:sldMk cId="377000363" sldId="260"/>
            <ac:spMk id="60" creationId="{6A485E40-C144-E5EF-A21D-AADEC11A0371}"/>
          </ac:spMkLst>
        </pc:spChg>
        <pc:spChg chg="add mod">
          <ac:chgData name="土方雅之" userId="50c032e7-54fb-49da-b366-ca40689d108a" providerId="ADAL" clId="{3F2A9B60-558E-4AD1-83CD-48ACF9A22D77}" dt="2024-11-28T06:04:26.516" v="193"/>
          <ac:spMkLst>
            <pc:docMk/>
            <pc:sldMk cId="377000363" sldId="260"/>
            <ac:spMk id="62" creationId="{ADAC5B03-9661-1EBB-A6D9-DB37EB06BFE4}"/>
          </ac:spMkLst>
        </pc:spChg>
        <pc:spChg chg="add mod">
          <ac:chgData name="土方雅之" userId="50c032e7-54fb-49da-b366-ca40689d108a" providerId="ADAL" clId="{3F2A9B60-558E-4AD1-83CD-48ACF9A22D77}" dt="2024-11-28T06:04:26.516" v="193"/>
          <ac:spMkLst>
            <pc:docMk/>
            <pc:sldMk cId="377000363" sldId="260"/>
            <ac:spMk id="63" creationId="{E23E36BB-0906-FCE2-3572-B04786845CB6}"/>
          </ac:spMkLst>
        </pc:spChg>
        <pc:picChg chg="add del mod">
          <ac:chgData name="土方雅之" userId="50c032e7-54fb-49da-b366-ca40689d108a" providerId="ADAL" clId="{3F2A9B60-558E-4AD1-83CD-48ACF9A22D77}" dt="2024-11-28T06:04:20.391" v="192" actId="478"/>
          <ac:picMkLst>
            <pc:docMk/>
            <pc:sldMk cId="377000363" sldId="260"/>
            <ac:picMk id="6" creationId="{AA0AC440-B09D-3B11-CA7E-68AF7742C2B6}"/>
          </ac:picMkLst>
        </pc:picChg>
        <pc:picChg chg="add mod">
          <ac:chgData name="土方雅之" userId="50c032e7-54fb-49da-b366-ca40689d108a" providerId="ADAL" clId="{3F2A9B60-558E-4AD1-83CD-48ACF9A22D77}" dt="2024-11-28T06:04:26.516" v="193"/>
          <ac:picMkLst>
            <pc:docMk/>
            <pc:sldMk cId="377000363" sldId="260"/>
            <ac:picMk id="39" creationId="{10EB5F06-9492-474C-0560-892A00648712}"/>
          </ac:picMkLst>
        </pc:picChg>
        <pc:cxnChg chg="add del mod">
          <ac:chgData name="土方雅之" userId="50c032e7-54fb-49da-b366-ca40689d108a" providerId="ADAL" clId="{3F2A9B60-558E-4AD1-83CD-48ACF9A22D77}" dt="2024-11-28T06:04:19.466" v="191" actId="478"/>
          <ac:cxnSpMkLst>
            <pc:docMk/>
            <pc:sldMk cId="377000363" sldId="260"/>
            <ac:cxnSpMk id="22" creationId="{A5CE5DF8-5C4D-F151-0B79-C808A5E486B0}"/>
          </ac:cxnSpMkLst>
        </pc:cxnChg>
        <pc:cxnChg chg="add del mod">
          <ac:chgData name="土方雅之" userId="50c032e7-54fb-49da-b366-ca40689d108a" providerId="ADAL" clId="{3F2A9B60-558E-4AD1-83CD-48ACF9A22D77}" dt="2024-11-28T06:04:19.466" v="191" actId="478"/>
          <ac:cxnSpMkLst>
            <pc:docMk/>
            <pc:sldMk cId="377000363" sldId="260"/>
            <ac:cxnSpMk id="24" creationId="{C8C8D4D1-C3BB-4438-F4C3-8DD0CA1392A8}"/>
          </ac:cxnSpMkLst>
        </pc:cxnChg>
        <pc:cxnChg chg="add del mod">
          <ac:chgData name="土方雅之" userId="50c032e7-54fb-49da-b366-ca40689d108a" providerId="ADAL" clId="{3F2A9B60-558E-4AD1-83CD-48ACF9A22D77}" dt="2024-11-28T06:04:19.466" v="191" actId="478"/>
          <ac:cxnSpMkLst>
            <pc:docMk/>
            <pc:sldMk cId="377000363" sldId="260"/>
            <ac:cxnSpMk id="26" creationId="{E49B47AC-9FA2-32EE-FD8A-D47262956E3C}"/>
          </ac:cxnSpMkLst>
        </pc:cxnChg>
        <pc:cxnChg chg="add del mod">
          <ac:chgData name="土方雅之" userId="50c032e7-54fb-49da-b366-ca40689d108a" providerId="ADAL" clId="{3F2A9B60-558E-4AD1-83CD-48ACF9A22D77}" dt="2024-11-28T06:04:19.466" v="191" actId="478"/>
          <ac:cxnSpMkLst>
            <pc:docMk/>
            <pc:sldMk cId="377000363" sldId="260"/>
            <ac:cxnSpMk id="28" creationId="{B7F2CA06-41E8-CB6B-330E-88C6AE00A03B}"/>
          </ac:cxnSpMkLst>
        </pc:cxnChg>
        <pc:cxnChg chg="add mod">
          <ac:chgData name="土方雅之" userId="50c032e7-54fb-49da-b366-ca40689d108a" providerId="ADAL" clId="{3F2A9B60-558E-4AD1-83CD-48ACF9A22D77}" dt="2024-11-28T06:04:26.516" v="193"/>
          <ac:cxnSpMkLst>
            <pc:docMk/>
            <pc:sldMk cId="377000363" sldId="260"/>
            <ac:cxnSpMk id="55" creationId="{E5493747-4426-C5CA-39A8-D3C25E47B795}"/>
          </ac:cxnSpMkLst>
        </pc:cxnChg>
        <pc:cxnChg chg="add mod">
          <ac:chgData name="土方雅之" userId="50c032e7-54fb-49da-b366-ca40689d108a" providerId="ADAL" clId="{3F2A9B60-558E-4AD1-83CD-48ACF9A22D77}" dt="2024-11-28T06:04:26.516" v="193"/>
          <ac:cxnSpMkLst>
            <pc:docMk/>
            <pc:sldMk cId="377000363" sldId="260"/>
            <ac:cxnSpMk id="57" creationId="{70321C4F-B533-0F47-D0EA-185A5E531629}"/>
          </ac:cxnSpMkLst>
        </pc:cxnChg>
        <pc:cxnChg chg="add mod">
          <ac:chgData name="土方雅之" userId="50c032e7-54fb-49da-b366-ca40689d108a" providerId="ADAL" clId="{3F2A9B60-558E-4AD1-83CD-48ACF9A22D77}" dt="2024-11-28T06:04:26.516" v="193"/>
          <ac:cxnSpMkLst>
            <pc:docMk/>
            <pc:sldMk cId="377000363" sldId="260"/>
            <ac:cxnSpMk id="59" creationId="{29B014D2-7ABD-CE13-E735-BAD51B9ED1D9}"/>
          </ac:cxnSpMkLst>
        </pc:cxnChg>
        <pc:cxnChg chg="add mod">
          <ac:chgData name="土方雅之" userId="50c032e7-54fb-49da-b366-ca40689d108a" providerId="ADAL" clId="{3F2A9B60-558E-4AD1-83CD-48ACF9A22D77}" dt="2024-11-28T06:04:26.516" v="193"/>
          <ac:cxnSpMkLst>
            <pc:docMk/>
            <pc:sldMk cId="377000363" sldId="260"/>
            <ac:cxnSpMk id="61" creationId="{2D9E7DA0-17DE-785D-ABD9-B9436B8CB4E7}"/>
          </ac:cxnSpMkLst>
        </pc:cxnChg>
      </pc:sldChg>
      <pc:sldChg chg="del">
        <pc:chgData name="土方雅之" userId="50c032e7-54fb-49da-b366-ca40689d108a" providerId="ADAL" clId="{3F2A9B60-558E-4AD1-83CD-48ACF9A22D77}" dt="2024-11-28T06:03:09.673" v="119" actId="47"/>
        <pc:sldMkLst>
          <pc:docMk/>
          <pc:sldMk cId="599317523" sldId="260"/>
        </pc:sldMkLst>
      </pc:sldChg>
      <pc:sldChg chg="addSp delSp modSp add mod">
        <pc:chgData name="土方雅之" userId="50c032e7-54fb-49da-b366-ca40689d108a" providerId="ADAL" clId="{3F2A9B60-558E-4AD1-83CD-48ACF9A22D77}" dt="2024-12-03T21:45:35.007" v="1103" actId="14100"/>
        <pc:sldMkLst>
          <pc:docMk/>
          <pc:sldMk cId="4247414117" sldId="261"/>
        </pc:sldMkLst>
        <pc:spChg chg="add mod">
          <ac:chgData name="土方雅之" userId="50c032e7-54fb-49da-b366-ca40689d108a" providerId="ADAL" clId="{3F2A9B60-558E-4AD1-83CD-48ACF9A22D77}" dt="2024-12-03T21:40:57.808" v="1031" actId="1036"/>
          <ac:spMkLst>
            <pc:docMk/>
            <pc:sldMk cId="4247414117" sldId="261"/>
            <ac:spMk id="2" creationId="{EBF16B50-C261-7962-9375-88F6C3942904}"/>
          </ac:spMkLst>
        </pc:spChg>
        <pc:spChg chg="add mod">
          <ac:chgData name="土方雅之" userId="50c032e7-54fb-49da-b366-ca40689d108a" providerId="ADAL" clId="{3F2A9B60-558E-4AD1-83CD-48ACF9A22D77}" dt="2024-12-03T21:40:57.808" v="1031" actId="1036"/>
          <ac:spMkLst>
            <pc:docMk/>
            <pc:sldMk cId="4247414117" sldId="261"/>
            <ac:spMk id="3" creationId="{F9F0FB7C-F6F6-43C7-7082-E9F9ACD58560}"/>
          </ac:spMkLst>
        </pc:spChg>
        <pc:spChg chg="del mod">
          <ac:chgData name="土方雅之" userId="50c032e7-54fb-49da-b366-ca40689d108a" providerId="ADAL" clId="{3F2A9B60-558E-4AD1-83CD-48ACF9A22D77}" dt="2024-12-03T21:38:20.426" v="898" actId="478"/>
          <ac:spMkLst>
            <pc:docMk/>
            <pc:sldMk cId="4247414117" sldId="261"/>
            <ac:spMk id="7" creationId="{3CD8A38D-8DF0-8D3F-414F-43C6E3371F75}"/>
          </ac:spMkLst>
        </pc:spChg>
        <pc:spChg chg="add del mod">
          <ac:chgData name="土方雅之" userId="50c032e7-54fb-49da-b366-ca40689d108a" providerId="ADAL" clId="{3F2A9B60-558E-4AD1-83CD-48ACF9A22D77}" dt="2024-12-03T21:38:22.167" v="899" actId="478"/>
          <ac:spMkLst>
            <pc:docMk/>
            <pc:sldMk cId="4247414117" sldId="261"/>
            <ac:spMk id="8" creationId="{4CA39028-D5FC-B3E3-0F50-D28C4DE62C55}"/>
          </ac:spMkLst>
        </pc:spChg>
        <pc:spChg chg="del">
          <ac:chgData name="土方雅之" userId="50c032e7-54fb-49da-b366-ca40689d108a" providerId="ADAL" clId="{3F2A9B60-558E-4AD1-83CD-48ACF9A22D77}" dt="2024-11-28T06:04:53.256" v="201" actId="478"/>
          <ac:spMkLst>
            <pc:docMk/>
            <pc:sldMk cId="4247414117" sldId="261"/>
            <ac:spMk id="8" creationId="{54B32816-FFBD-07B2-8CF5-B87CF0C6B754}"/>
          </ac:spMkLst>
        </pc:spChg>
        <pc:spChg chg="del">
          <ac:chgData name="土方雅之" userId="50c032e7-54fb-49da-b366-ca40689d108a" providerId="ADAL" clId="{3F2A9B60-558E-4AD1-83CD-48ACF9A22D77}" dt="2024-11-28T06:04:53.256" v="201" actId="478"/>
          <ac:spMkLst>
            <pc:docMk/>
            <pc:sldMk cId="4247414117" sldId="261"/>
            <ac:spMk id="9" creationId="{41777F9C-3744-F838-8831-5503C1F4C52D}"/>
          </ac:spMkLst>
        </pc:spChg>
        <pc:spChg chg="del">
          <ac:chgData name="土方雅之" userId="50c032e7-54fb-49da-b366-ca40689d108a" providerId="ADAL" clId="{3F2A9B60-558E-4AD1-83CD-48ACF9A22D77}" dt="2024-11-28T06:04:53.256" v="201" actId="478"/>
          <ac:spMkLst>
            <pc:docMk/>
            <pc:sldMk cId="4247414117" sldId="261"/>
            <ac:spMk id="10" creationId="{6F03985E-37FF-1417-8DFB-7B47D303420F}"/>
          </ac:spMkLst>
        </pc:spChg>
        <pc:spChg chg="del">
          <ac:chgData name="土方雅之" userId="50c032e7-54fb-49da-b366-ca40689d108a" providerId="ADAL" clId="{3F2A9B60-558E-4AD1-83CD-48ACF9A22D77}" dt="2024-11-28T06:04:53.256" v="201" actId="478"/>
          <ac:spMkLst>
            <pc:docMk/>
            <pc:sldMk cId="4247414117" sldId="261"/>
            <ac:spMk id="11" creationId="{F62D66A4-476C-607F-F3F9-8C54E0FFE321}"/>
          </ac:spMkLst>
        </pc:spChg>
        <pc:spChg chg="del">
          <ac:chgData name="土方雅之" userId="50c032e7-54fb-49da-b366-ca40689d108a" providerId="ADAL" clId="{3F2A9B60-558E-4AD1-83CD-48ACF9A22D77}" dt="2024-11-28T06:04:53.256" v="201" actId="478"/>
          <ac:spMkLst>
            <pc:docMk/>
            <pc:sldMk cId="4247414117" sldId="261"/>
            <ac:spMk id="12" creationId="{C7E47105-8B1C-4D2B-8B7A-55C158EFE5D1}"/>
          </ac:spMkLst>
        </pc:spChg>
        <pc:spChg chg="del">
          <ac:chgData name="土方雅之" userId="50c032e7-54fb-49da-b366-ca40689d108a" providerId="ADAL" clId="{3F2A9B60-558E-4AD1-83CD-48ACF9A22D77}" dt="2024-11-28T06:04:53.256" v="201" actId="478"/>
          <ac:spMkLst>
            <pc:docMk/>
            <pc:sldMk cId="4247414117" sldId="261"/>
            <ac:spMk id="13" creationId="{06CBC148-20C2-5028-4AEA-D9BCBE6BCE78}"/>
          </ac:spMkLst>
        </pc:spChg>
        <pc:spChg chg="del">
          <ac:chgData name="土方雅之" userId="50c032e7-54fb-49da-b366-ca40689d108a" providerId="ADAL" clId="{3F2A9B60-558E-4AD1-83CD-48ACF9A22D77}" dt="2024-11-28T06:04:53.256" v="201" actId="478"/>
          <ac:spMkLst>
            <pc:docMk/>
            <pc:sldMk cId="4247414117" sldId="261"/>
            <ac:spMk id="14" creationId="{CEF42DEC-876C-83A5-30F9-5A7ECF782C65}"/>
          </ac:spMkLst>
        </pc:spChg>
        <pc:spChg chg="del">
          <ac:chgData name="土方雅之" userId="50c032e7-54fb-49da-b366-ca40689d108a" providerId="ADAL" clId="{3F2A9B60-558E-4AD1-83CD-48ACF9A22D77}" dt="2024-11-28T06:04:53.256" v="201" actId="478"/>
          <ac:spMkLst>
            <pc:docMk/>
            <pc:sldMk cId="4247414117" sldId="261"/>
            <ac:spMk id="15" creationId="{56935EFC-1162-A25B-A054-3F7BAC1F7B68}"/>
          </ac:spMkLst>
        </pc:spChg>
        <pc:spChg chg="del">
          <ac:chgData name="土方雅之" userId="50c032e7-54fb-49da-b366-ca40689d108a" providerId="ADAL" clId="{3F2A9B60-558E-4AD1-83CD-48ACF9A22D77}" dt="2024-11-28T06:04:53.256" v="201" actId="478"/>
          <ac:spMkLst>
            <pc:docMk/>
            <pc:sldMk cId="4247414117" sldId="261"/>
            <ac:spMk id="16" creationId="{0D9352AD-EBF9-0981-F247-22215CEF5628}"/>
          </ac:spMkLst>
        </pc:spChg>
        <pc:spChg chg="del">
          <ac:chgData name="土方雅之" userId="50c032e7-54fb-49da-b366-ca40689d108a" providerId="ADAL" clId="{3F2A9B60-558E-4AD1-83CD-48ACF9A22D77}" dt="2024-11-28T06:04:53.256" v="201" actId="478"/>
          <ac:spMkLst>
            <pc:docMk/>
            <pc:sldMk cId="4247414117" sldId="261"/>
            <ac:spMk id="17" creationId="{EA4F13A6-1B6C-FF91-936E-24141D055EE6}"/>
          </ac:spMkLst>
        </pc:spChg>
        <pc:spChg chg="del">
          <ac:chgData name="土方雅之" userId="50c032e7-54fb-49da-b366-ca40689d108a" providerId="ADAL" clId="{3F2A9B60-558E-4AD1-83CD-48ACF9A22D77}" dt="2024-11-28T06:04:53.256" v="201" actId="478"/>
          <ac:spMkLst>
            <pc:docMk/>
            <pc:sldMk cId="4247414117" sldId="261"/>
            <ac:spMk id="18" creationId="{297797E7-4A18-A8E4-344D-2EBFEE2A8063}"/>
          </ac:spMkLst>
        </pc:spChg>
        <pc:spChg chg="del">
          <ac:chgData name="土方雅之" userId="50c032e7-54fb-49da-b366-ca40689d108a" providerId="ADAL" clId="{3F2A9B60-558E-4AD1-83CD-48ACF9A22D77}" dt="2024-11-28T06:04:53.256" v="201" actId="478"/>
          <ac:spMkLst>
            <pc:docMk/>
            <pc:sldMk cId="4247414117" sldId="261"/>
            <ac:spMk id="19" creationId="{5B9BD6C5-F8D2-B433-8912-E0FC14B9A742}"/>
          </ac:spMkLst>
        </pc:spChg>
        <pc:spChg chg="del">
          <ac:chgData name="土方雅之" userId="50c032e7-54fb-49da-b366-ca40689d108a" providerId="ADAL" clId="{3F2A9B60-558E-4AD1-83CD-48ACF9A22D77}" dt="2024-11-28T06:04:53.256" v="201" actId="478"/>
          <ac:spMkLst>
            <pc:docMk/>
            <pc:sldMk cId="4247414117" sldId="261"/>
            <ac:spMk id="20" creationId="{FAC5F88A-C99C-BF35-F242-35219FFEEA82}"/>
          </ac:spMkLst>
        </pc:spChg>
        <pc:spChg chg="del">
          <ac:chgData name="土方雅之" userId="50c032e7-54fb-49da-b366-ca40689d108a" providerId="ADAL" clId="{3F2A9B60-558E-4AD1-83CD-48ACF9A22D77}" dt="2024-11-28T06:04:53.256" v="201" actId="478"/>
          <ac:spMkLst>
            <pc:docMk/>
            <pc:sldMk cId="4247414117" sldId="261"/>
            <ac:spMk id="21" creationId="{AFE3949C-A94B-74CB-0A38-68E04F8C4B18}"/>
          </ac:spMkLst>
        </pc:spChg>
        <pc:spChg chg="del">
          <ac:chgData name="土方雅之" userId="50c032e7-54fb-49da-b366-ca40689d108a" providerId="ADAL" clId="{3F2A9B60-558E-4AD1-83CD-48ACF9A22D77}" dt="2024-11-28T06:04:53.256" v="201" actId="478"/>
          <ac:spMkLst>
            <pc:docMk/>
            <pc:sldMk cId="4247414117" sldId="261"/>
            <ac:spMk id="23" creationId="{4B2FBAEB-8BE3-7CEF-6E71-2A7BFF3A9EC6}"/>
          </ac:spMkLst>
        </pc:spChg>
        <pc:spChg chg="del">
          <ac:chgData name="土方雅之" userId="50c032e7-54fb-49da-b366-ca40689d108a" providerId="ADAL" clId="{3F2A9B60-558E-4AD1-83CD-48ACF9A22D77}" dt="2024-11-28T06:04:53.256" v="201" actId="478"/>
          <ac:spMkLst>
            <pc:docMk/>
            <pc:sldMk cId="4247414117" sldId="261"/>
            <ac:spMk id="25" creationId="{DA145890-EDFB-794A-DE17-10198357CD55}"/>
          </ac:spMkLst>
        </pc:spChg>
        <pc:spChg chg="del">
          <ac:chgData name="土方雅之" userId="50c032e7-54fb-49da-b366-ca40689d108a" providerId="ADAL" clId="{3F2A9B60-558E-4AD1-83CD-48ACF9A22D77}" dt="2024-11-28T06:04:53.256" v="201" actId="478"/>
          <ac:spMkLst>
            <pc:docMk/>
            <pc:sldMk cId="4247414117" sldId="261"/>
            <ac:spMk id="27" creationId="{B66EA86F-46CC-A386-2B0F-288939D7B040}"/>
          </ac:spMkLst>
        </pc:spChg>
        <pc:spChg chg="del">
          <ac:chgData name="土方雅之" userId="50c032e7-54fb-49da-b366-ca40689d108a" providerId="ADAL" clId="{3F2A9B60-558E-4AD1-83CD-48ACF9A22D77}" dt="2024-11-28T06:04:55.879" v="203" actId="478"/>
          <ac:spMkLst>
            <pc:docMk/>
            <pc:sldMk cId="4247414117" sldId="261"/>
            <ac:spMk id="29" creationId="{3F531674-AC31-AFB6-50AB-27DD3C7A5BDE}"/>
          </ac:spMkLst>
        </pc:spChg>
        <pc:spChg chg="del">
          <ac:chgData name="土方雅之" userId="50c032e7-54fb-49da-b366-ca40689d108a" providerId="ADAL" clId="{3F2A9B60-558E-4AD1-83CD-48ACF9A22D77}" dt="2024-11-28T06:04:53.256" v="201" actId="478"/>
          <ac:spMkLst>
            <pc:docMk/>
            <pc:sldMk cId="4247414117" sldId="261"/>
            <ac:spMk id="30" creationId="{C76BB39C-BF0C-FCBB-1C27-844D25717AA9}"/>
          </ac:spMkLst>
        </pc:spChg>
        <pc:spChg chg="mod">
          <ac:chgData name="土方雅之" userId="50c032e7-54fb-49da-b366-ca40689d108a" providerId="ADAL" clId="{3F2A9B60-558E-4AD1-83CD-48ACF9A22D77}" dt="2024-11-28T06:07:50.427" v="348" actId="255"/>
          <ac:spMkLst>
            <pc:docMk/>
            <pc:sldMk cId="4247414117" sldId="261"/>
            <ac:spMk id="31" creationId="{37A689BC-0678-A9BD-9E59-DB696CF04620}"/>
          </ac:spMkLst>
        </pc:spChg>
        <pc:spChg chg="add mod">
          <ac:chgData name="土方雅之" userId="50c032e7-54fb-49da-b366-ca40689d108a" providerId="ADAL" clId="{3F2A9B60-558E-4AD1-83CD-48ACF9A22D77}" dt="2024-12-03T21:40:57.808" v="1031" actId="1036"/>
          <ac:spMkLst>
            <pc:docMk/>
            <pc:sldMk cId="4247414117" sldId="261"/>
            <ac:spMk id="39" creationId="{11158F7E-FF5A-723A-C38C-C398412F4526}"/>
          </ac:spMkLst>
        </pc:spChg>
        <pc:graphicFrameChg chg="add mod modGraphic">
          <ac:chgData name="土方雅之" userId="50c032e7-54fb-49da-b366-ca40689d108a" providerId="ADAL" clId="{3F2A9B60-558E-4AD1-83CD-48ACF9A22D77}" dt="2024-12-03T21:45:35.007" v="1103" actId="14100"/>
          <ac:graphicFrameMkLst>
            <pc:docMk/>
            <pc:sldMk cId="4247414117" sldId="261"/>
            <ac:graphicFrameMk id="43" creationId="{B6047FA5-59ED-88B4-50CF-E5B079C38702}"/>
          </ac:graphicFrameMkLst>
        </pc:graphicFrameChg>
        <pc:graphicFrameChg chg="add mod modGraphic">
          <ac:chgData name="土方雅之" userId="50c032e7-54fb-49da-b366-ca40689d108a" providerId="ADAL" clId="{3F2A9B60-558E-4AD1-83CD-48ACF9A22D77}" dt="2024-12-03T21:45:29.974" v="1102" actId="552"/>
          <ac:graphicFrameMkLst>
            <pc:docMk/>
            <pc:sldMk cId="4247414117" sldId="261"/>
            <ac:graphicFrameMk id="44" creationId="{F7F2CE26-1F76-D4AC-6937-C8AAF5F4E702}"/>
          </ac:graphicFrameMkLst>
        </pc:graphicFrameChg>
        <pc:graphicFrameChg chg="add mod modGraphic">
          <ac:chgData name="土方雅之" userId="50c032e7-54fb-49da-b366-ca40689d108a" providerId="ADAL" clId="{3F2A9B60-558E-4AD1-83CD-48ACF9A22D77}" dt="2024-12-03T21:45:17.464" v="1099" actId="554"/>
          <ac:graphicFrameMkLst>
            <pc:docMk/>
            <pc:sldMk cId="4247414117" sldId="261"/>
            <ac:graphicFrameMk id="45" creationId="{497D07DA-68F3-6CDC-2B73-ED37DF754B9C}"/>
          </ac:graphicFrameMkLst>
        </pc:graphicFrameChg>
        <pc:graphicFrameChg chg="add mod modGraphic">
          <ac:chgData name="土方雅之" userId="50c032e7-54fb-49da-b366-ca40689d108a" providerId="ADAL" clId="{3F2A9B60-558E-4AD1-83CD-48ACF9A22D77}" dt="2024-12-03T21:45:29.974" v="1102" actId="552"/>
          <ac:graphicFrameMkLst>
            <pc:docMk/>
            <pc:sldMk cId="4247414117" sldId="261"/>
            <ac:graphicFrameMk id="46" creationId="{B823EA93-2D8C-FE29-C4A3-D6D51F6F9A51}"/>
          </ac:graphicFrameMkLst>
        </pc:graphicFrameChg>
        <pc:graphicFrameChg chg="add mod modGraphic">
          <ac:chgData name="土方雅之" userId="50c032e7-54fb-49da-b366-ca40689d108a" providerId="ADAL" clId="{3F2A9B60-558E-4AD1-83CD-48ACF9A22D77}" dt="2024-12-03T21:45:20.914" v="1100" actId="554"/>
          <ac:graphicFrameMkLst>
            <pc:docMk/>
            <pc:sldMk cId="4247414117" sldId="261"/>
            <ac:graphicFrameMk id="47" creationId="{ACBA11A9-2996-AB85-56E9-3AA572C3135F}"/>
          </ac:graphicFrameMkLst>
        </pc:graphicFrameChg>
        <pc:graphicFrameChg chg="add mod modGraphic">
          <ac:chgData name="土方雅之" userId="50c032e7-54fb-49da-b366-ca40689d108a" providerId="ADAL" clId="{3F2A9B60-558E-4AD1-83CD-48ACF9A22D77}" dt="2024-12-03T21:45:29.974" v="1102" actId="552"/>
          <ac:graphicFrameMkLst>
            <pc:docMk/>
            <pc:sldMk cId="4247414117" sldId="261"/>
            <ac:graphicFrameMk id="48" creationId="{C607A627-687B-C22B-9169-B86902BB9461}"/>
          </ac:graphicFrameMkLst>
        </pc:graphicFrameChg>
        <pc:graphicFrameChg chg="add mod modGraphic">
          <ac:chgData name="土方雅之" userId="50c032e7-54fb-49da-b366-ca40689d108a" providerId="ADAL" clId="{3F2A9B60-558E-4AD1-83CD-48ACF9A22D77}" dt="2024-12-03T21:45:23.868" v="1101" actId="554"/>
          <ac:graphicFrameMkLst>
            <pc:docMk/>
            <pc:sldMk cId="4247414117" sldId="261"/>
            <ac:graphicFrameMk id="49" creationId="{99AE0832-FCA6-35EB-4D91-F1FC7FF2C411}"/>
          </ac:graphicFrameMkLst>
        </pc:graphicFrameChg>
        <pc:picChg chg="del">
          <ac:chgData name="土方雅之" userId="50c032e7-54fb-49da-b366-ca40689d108a" providerId="ADAL" clId="{3F2A9B60-558E-4AD1-83CD-48ACF9A22D77}" dt="2024-11-28T06:04:54.262" v="202" actId="478"/>
          <ac:picMkLst>
            <pc:docMk/>
            <pc:sldMk cId="4247414117" sldId="261"/>
            <ac:picMk id="6" creationId="{36AF21C7-ADC2-1E4D-1E96-9D5E7E1FDA15}"/>
          </ac:picMkLst>
        </pc:picChg>
        <pc:cxnChg chg="del mod">
          <ac:chgData name="土方雅之" userId="50c032e7-54fb-49da-b366-ca40689d108a" providerId="ADAL" clId="{3F2A9B60-558E-4AD1-83CD-48ACF9A22D77}" dt="2024-11-28T06:04:53.256" v="201" actId="478"/>
          <ac:cxnSpMkLst>
            <pc:docMk/>
            <pc:sldMk cId="4247414117" sldId="261"/>
            <ac:cxnSpMk id="22" creationId="{864198F4-A0DA-00C7-1B29-38EB636DF5EE}"/>
          </ac:cxnSpMkLst>
        </pc:cxnChg>
        <pc:cxnChg chg="del mod">
          <ac:chgData name="土方雅之" userId="50c032e7-54fb-49da-b366-ca40689d108a" providerId="ADAL" clId="{3F2A9B60-558E-4AD1-83CD-48ACF9A22D77}" dt="2024-11-28T06:04:53.256" v="201" actId="478"/>
          <ac:cxnSpMkLst>
            <pc:docMk/>
            <pc:sldMk cId="4247414117" sldId="261"/>
            <ac:cxnSpMk id="24" creationId="{6452537E-2680-4967-3AE0-0F492542EDD5}"/>
          </ac:cxnSpMkLst>
        </pc:cxnChg>
        <pc:cxnChg chg="del mod">
          <ac:chgData name="土方雅之" userId="50c032e7-54fb-49da-b366-ca40689d108a" providerId="ADAL" clId="{3F2A9B60-558E-4AD1-83CD-48ACF9A22D77}" dt="2024-11-28T06:04:53.256" v="201" actId="478"/>
          <ac:cxnSpMkLst>
            <pc:docMk/>
            <pc:sldMk cId="4247414117" sldId="261"/>
            <ac:cxnSpMk id="26" creationId="{C93D3E55-217B-061E-047E-F15444113ECF}"/>
          </ac:cxnSpMkLst>
        </pc:cxnChg>
        <pc:cxnChg chg="del mod">
          <ac:chgData name="土方雅之" userId="50c032e7-54fb-49da-b366-ca40689d108a" providerId="ADAL" clId="{3F2A9B60-558E-4AD1-83CD-48ACF9A22D77}" dt="2024-11-28T06:04:53.256" v="201" actId="478"/>
          <ac:cxnSpMkLst>
            <pc:docMk/>
            <pc:sldMk cId="4247414117" sldId="261"/>
            <ac:cxnSpMk id="28" creationId="{A7A3DF7B-9532-A0FB-2F13-0F405F696231}"/>
          </ac:cxnSpMkLst>
        </pc:cxnChg>
        <pc:cxnChg chg="add mod">
          <ac:chgData name="土方雅之" userId="50c032e7-54fb-49da-b366-ca40689d108a" providerId="ADAL" clId="{3F2A9B60-558E-4AD1-83CD-48ACF9A22D77}" dt="2024-12-03T21:40:57.808" v="1031" actId="1036"/>
          <ac:cxnSpMkLst>
            <pc:docMk/>
            <pc:sldMk cId="4247414117" sldId="261"/>
            <ac:cxnSpMk id="40" creationId="{AFC55563-7506-9FCF-CEC8-84E1FA7C9050}"/>
          </ac:cxnSpMkLst>
        </pc:cxnChg>
        <pc:cxnChg chg="add mod">
          <ac:chgData name="土方雅之" userId="50c032e7-54fb-49da-b366-ca40689d108a" providerId="ADAL" clId="{3F2A9B60-558E-4AD1-83CD-48ACF9A22D77}" dt="2024-12-03T21:40:57.808" v="1031" actId="1036"/>
          <ac:cxnSpMkLst>
            <pc:docMk/>
            <pc:sldMk cId="4247414117" sldId="261"/>
            <ac:cxnSpMk id="41" creationId="{DDBCECC8-0103-575C-AFE0-D7BE54DD13DF}"/>
          </ac:cxnSpMkLst>
        </pc:cxnChg>
        <pc:cxnChg chg="add mod">
          <ac:chgData name="土方雅之" userId="50c032e7-54fb-49da-b366-ca40689d108a" providerId="ADAL" clId="{3F2A9B60-558E-4AD1-83CD-48ACF9A22D77}" dt="2024-12-03T21:40:57.808" v="1031" actId="1036"/>
          <ac:cxnSpMkLst>
            <pc:docMk/>
            <pc:sldMk cId="4247414117" sldId="261"/>
            <ac:cxnSpMk id="42" creationId="{AA37B5C2-3C91-BEC0-3ECE-F6267A8DC609}"/>
          </ac:cxnSpMkLst>
        </pc:cxnChg>
      </pc:sldChg>
      <pc:sldChg chg="modSp add del mod">
        <pc:chgData name="土方雅之" userId="50c032e7-54fb-49da-b366-ca40689d108a" providerId="ADAL" clId="{3F2A9B60-558E-4AD1-83CD-48ACF9A22D77}" dt="2024-11-28T06:08:19.247" v="354" actId="47"/>
        <pc:sldMkLst>
          <pc:docMk/>
          <pc:sldMk cId="4068750403" sldId="262"/>
        </pc:sldMkLst>
        <pc:spChg chg="mod">
          <ac:chgData name="土方雅之" userId="50c032e7-54fb-49da-b366-ca40689d108a" providerId="ADAL" clId="{3F2A9B60-558E-4AD1-83CD-48ACF9A22D77}" dt="2024-11-28T06:05:50.664" v="235" actId="20577"/>
          <ac:spMkLst>
            <pc:docMk/>
            <pc:sldMk cId="4068750403" sldId="262"/>
            <ac:spMk id="31" creationId="{3A0E09CE-78C9-A8B7-E704-AB5223A10441}"/>
          </ac:spMkLst>
        </pc:spChg>
      </pc:sldChg>
      <pc:sldChg chg="del">
        <pc:chgData name="土方雅之" userId="50c032e7-54fb-49da-b366-ca40689d108a" providerId="ADAL" clId="{3F2A9B60-558E-4AD1-83CD-48ACF9A22D77}" dt="2024-11-28T06:03:09.673" v="119" actId="47"/>
        <pc:sldMkLst>
          <pc:docMk/>
          <pc:sldMk cId="2135890714" sldId="263"/>
        </pc:sldMkLst>
      </pc:sldChg>
      <pc:sldChg chg="del">
        <pc:chgData name="土方雅之" userId="50c032e7-54fb-49da-b366-ca40689d108a" providerId="ADAL" clId="{3F2A9B60-558E-4AD1-83CD-48ACF9A22D77}" dt="2024-11-28T06:03:09.673" v="119" actId="47"/>
        <pc:sldMkLst>
          <pc:docMk/>
          <pc:sldMk cId="628647664" sldId="264"/>
        </pc:sldMkLst>
      </pc:sldChg>
      <pc:sldChg chg="del">
        <pc:chgData name="土方雅之" userId="50c032e7-54fb-49da-b366-ca40689d108a" providerId="ADAL" clId="{3F2A9B60-558E-4AD1-83CD-48ACF9A22D77}" dt="2024-11-28T06:03:14.035" v="122" actId="47"/>
        <pc:sldMkLst>
          <pc:docMk/>
          <pc:sldMk cId="4232968857" sldId="265"/>
        </pc:sldMkLst>
      </pc:sldChg>
      <pc:sldChg chg="del">
        <pc:chgData name="土方雅之" userId="50c032e7-54fb-49da-b366-ca40689d108a" providerId="ADAL" clId="{3F2A9B60-558E-4AD1-83CD-48ACF9A22D77}" dt="2024-11-28T06:03:09.673" v="119" actId="47"/>
        <pc:sldMkLst>
          <pc:docMk/>
          <pc:sldMk cId="2905214694" sldId="266"/>
        </pc:sldMkLst>
      </pc:sldChg>
      <pc:sldChg chg="del">
        <pc:chgData name="土方雅之" userId="50c032e7-54fb-49da-b366-ca40689d108a" providerId="ADAL" clId="{3F2A9B60-558E-4AD1-83CD-48ACF9A22D77}" dt="2024-11-28T06:03:09.673" v="119" actId="47"/>
        <pc:sldMkLst>
          <pc:docMk/>
          <pc:sldMk cId="989331587" sldId="267"/>
        </pc:sldMkLst>
      </pc:sldChg>
      <pc:sldChg chg="del">
        <pc:chgData name="土方雅之" userId="50c032e7-54fb-49da-b366-ca40689d108a" providerId="ADAL" clId="{3F2A9B60-558E-4AD1-83CD-48ACF9A22D77}" dt="2024-11-28T06:03:09.673" v="119" actId="47"/>
        <pc:sldMkLst>
          <pc:docMk/>
          <pc:sldMk cId="1185259217" sldId="268"/>
        </pc:sldMkLst>
      </pc:sldChg>
      <pc:sldChg chg="del">
        <pc:chgData name="土方雅之" userId="50c032e7-54fb-49da-b366-ca40689d108a" providerId="ADAL" clId="{3F2A9B60-558E-4AD1-83CD-48ACF9A22D77}" dt="2024-11-28T06:03:09.673" v="119" actId="47"/>
        <pc:sldMkLst>
          <pc:docMk/>
          <pc:sldMk cId="263041799" sldId="269"/>
        </pc:sldMkLst>
      </pc:sldChg>
      <pc:sldChg chg="del">
        <pc:chgData name="土方雅之" userId="50c032e7-54fb-49da-b366-ca40689d108a" providerId="ADAL" clId="{3F2A9B60-558E-4AD1-83CD-48ACF9A22D77}" dt="2024-11-28T06:03:09.673" v="119" actId="47"/>
        <pc:sldMkLst>
          <pc:docMk/>
          <pc:sldMk cId="4251174120" sldId="270"/>
        </pc:sldMkLst>
      </pc:sldChg>
      <pc:sldChg chg="del">
        <pc:chgData name="土方雅之" userId="50c032e7-54fb-49da-b366-ca40689d108a" providerId="ADAL" clId="{3F2A9B60-558E-4AD1-83CD-48ACF9A22D77}" dt="2024-11-28T06:03:09.673" v="119" actId="47"/>
        <pc:sldMkLst>
          <pc:docMk/>
          <pc:sldMk cId="3232944574" sldId="271"/>
        </pc:sldMkLst>
      </pc:sldChg>
      <pc:sldChg chg="del">
        <pc:chgData name="土方雅之" userId="50c032e7-54fb-49da-b366-ca40689d108a" providerId="ADAL" clId="{3F2A9B60-558E-4AD1-83CD-48ACF9A22D77}" dt="2024-11-28T06:03:09.673" v="119" actId="47"/>
        <pc:sldMkLst>
          <pc:docMk/>
          <pc:sldMk cId="2381418218" sldId="272"/>
        </pc:sldMkLst>
      </pc:sldChg>
      <pc:sldChg chg="del">
        <pc:chgData name="土方雅之" userId="50c032e7-54fb-49da-b366-ca40689d108a" providerId="ADAL" clId="{3F2A9B60-558E-4AD1-83CD-48ACF9A22D77}" dt="2024-11-28T06:03:09.673" v="119" actId="47"/>
        <pc:sldMkLst>
          <pc:docMk/>
          <pc:sldMk cId="926582594" sldId="273"/>
        </pc:sldMkLst>
      </pc:sldChg>
      <pc:sldChg chg="del">
        <pc:chgData name="土方雅之" userId="50c032e7-54fb-49da-b366-ca40689d108a" providerId="ADAL" clId="{3F2A9B60-558E-4AD1-83CD-48ACF9A22D77}" dt="2024-11-28T06:03:09.673" v="119" actId="47"/>
        <pc:sldMkLst>
          <pc:docMk/>
          <pc:sldMk cId="3828131016" sldId="274"/>
        </pc:sldMkLst>
      </pc:sldChg>
      <pc:sldChg chg="del">
        <pc:chgData name="土方雅之" userId="50c032e7-54fb-49da-b366-ca40689d108a" providerId="ADAL" clId="{3F2A9B60-558E-4AD1-83CD-48ACF9A22D77}" dt="2024-11-28T06:03:09.673" v="119" actId="47"/>
        <pc:sldMkLst>
          <pc:docMk/>
          <pc:sldMk cId="78891793" sldId="275"/>
        </pc:sldMkLst>
      </pc:sldChg>
      <pc:sldChg chg="del">
        <pc:chgData name="土方雅之" userId="50c032e7-54fb-49da-b366-ca40689d108a" providerId="ADAL" clId="{3F2A9B60-558E-4AD1-83CD-48ACF9A22D77}" dt="2024-11-28T06:03:11.875" v="120" actId="47"/>
        <pc:sldMkLst>
          <pc:docMk/>
          <pc:sldMk cId="3728678607" sldId="441"/>
        </pc:sldMkLst>
      </pc:sldChg>
      <pc:sldChg chg="del">
        <pc:chgData name="土方雅之" userId="50c032e7-54fb-49da-b366-ca40689d108a" providerId="ADAL" clId="{3F2A9B60-558E-4AD1-83CD-48ACF9A22D77}" dt="2024-11-28T06:03:12.679" v="121" actId="47"/>
        <pc:sldMkLst>
          <pc:docMk/>
          <pc:sldMk cId="103787364" sldId="442"/>
        </pc:sldMkLst>
      </pc:sldChg>
      <pc:sldChg chg="addSp delSp modSp add mod">
        <pc:chgData name="土方雅之" userId="50c032e7-54fb-49da-b366-ca40689d108a" providerId="ADAL" clId="{3F2A9B60-558E-4AD1-83CD-48ACF9A22D77}" dt="2024-12-03T21:39:34.498" v="962" actId="1076"/>
        <pc:sldMkLst>
          <pc:docMk/>
          <pc:sldMk cId="2180150584" sldId="791"/>
        </pc:sldMkLst>
        <pc:spChg chg="mod">
          <ac:chgData name="土方雅之" userId="50c032e7-54fb-49da-b366-ca40689d108a" providerId="ADAL" clId="{3F2A9B60-558E-4AD1-83CD-48ACF9A22D77}" dt="2024-12-03T21:38:13.529" v="895" actId="1036"/>
          <ac:spMkLst>
            <pc:docMk/>
            <pc:sldMk cId="2180150584" sldId="791"/>
            <ac:spMk id="2" creationId="{CC0AC1B7-A4D3-AD88-85DF-DD61D3621341}"/>
          </ac:spMkLst>
        </pc:spChg>
        <pc:spChg chg="mod">
          <ac:chgData name="土方雅之" userId="50c032e7-54fb-49da-b366-ca40689d108a" providerId="ADAL" clId="{3F2A9B60-558E-4AD1-83CD-48ACF9A22D77}" dt="2024-12-03T21:38:13.529" v="895" actId="1036"/>
          <ac:spMkLst>
            <pc:docMk/>
            <pc:sldMk cId="2180150584" sldId="791"/>
            <ac:spMk id="3" creationId="{D84E91DD-E501-D06E-61F1-30C05AC61C1A}"/>
          </ac:spMkLst>
        </pc:spChg>
        <pc:spChg chg="mod">
          <ac:chgData name="土方雅之" userId="50c032e7-54fb-49da-b366-ca40689d108a" providerId="ADAL" clId="{3F2A9B60-558E-4AD1-83CD-48ACF9A22D77}" dt="2024-11-28T06:08:01.075" v="350" actId="255"/>
          <ac:spMkLst>
            <pc:docMk/>
            <pc:sldMk cId="2180150584" sldId="791"/>
            <ac:spMk id="13" creationId="{DA00E261-D679-9271-A918-F604D4EDF8E3}"/>
          </ac:spMkLst>
        </pc:spChg>
        <pc:spChg chg="mod">
          <ac:chgData name="土方雅之" userId="50c032e7-54fb-49da-b366-ca40689d108a" providerId="ADAL" clId="{3F2A9B60-558E-4AD1-83CD-48ACF9A22D77}" dt="2024-12-03T21:38:13.529" v="895" actId="1036"/>
          <ac:spMkLst>
            <pc:docMk/>
            <pc:sldMk cId="2180150584" sldId="791"/>
            <ac:spMk id="21" creationId="{85D58049-0630-1782-F63C-4D963EA3CCA8}"/>
          </ac:spMkLst>
        </pc:spChg>
        <pc:spChg chg="mod">
          <ac:chgData name="土方雅之" userId="50c032e7-54fb-49da-b366-ca40689d108a" providerId="ADAL" clId="{3F2A9B60-558E-4AD1-83CD-48ACF9A22D77}" dt="2024-12-03T21:38:13.529" v="895" actId="1036"/>
          <ac:spMkLst>
            <pc:docMk/>
            <pc:sldMk cId="2180150584" sldId="791"/>
            <ac:spMk id="22" creationId="{136E92D3-5561-5F5D-78D9-DEAFB3E5DC20}"/>
          </ac:spMkLst>
        </pc:spChg>
        <pc:spChg chg="mod">
          <ac:chgData name="土方雅之" userId="50c032e7-54fb-49da-b366-ca40689d108a" providerId="ADAL" clId="{3F2A9B60-558E-4AD1-83CD-48ACF9A22D77}" dt="2024-12-03T21:38:13.529" v="895" actId="1036"/>
          <ac:spMkLst>
            <pc:docMk/>
            <pc:sldMk cId="2180150584" sldId="791"/>
            <ac:spMk id="23" creationId="{702782F9-1DC7-235E-0133-7407A6E5E00E}"/>
          </ac:spMkLst>
        </pc:spChg>
        <pc:spChg chg="mod">
          <ac:chgData name="土方雅之" userId="50c032e7-54fb-49da-b366-ca40689d108a" providerId="ADAL" clId="{3F2A9B60-558E-4AD1-83CD-48ACF9A22D77}" dt="2024-12-03T21:38:13.529" v="895" actId="1036"/>
          <ac:spMkLst>
            <pc:docMk/>
            <pc:sldMk cId="2180150584" sldId="791"/>
            <ac:spMk id="24" creationId="{A415C3D8-B947-62E3-CB0B-A59DCD57AD1A}"/>
          </ac:spMkLst>
        </pc:spChg>
        <pc:spChg chg="mod">
          <ac:chgData name="土方雅之" userId="50c032e7-54fb-49da-b366-ca40689d108a" providerId="ADAL" clId="{3F2A9B60-558E-4AD1-83CD-48ACF9A22D77}" dt="2024-12-03T21:38:13.529" v="895" actId="1036"/>
          <ac:spMkLst>
            <pc:docMk/>
            <pc:sldMk cId="2180150584" sldId="791"/>
            <ac:spMk id="25" creationId="{B767D0C0-8A4D-12EC-A664-F0D6D9C25AA4}"/>
          </ac:spMkLst>
        </pc:spChg>
        <pc:spChg chg="mod">
          <ac:chgData name="土方雅之" userId="50c032e7-54fb-49da-b366-ca40689d108a" providerId="ADAL" clId="{3F2A9B60-558E-4AD1-83CD-48ACF9A22D77}" dt="2024-12-03T21:38:13.529" v="895" actId="1036"/>
          <ac:spMkLst>
            <pc:docMk/>
            <pc:sldMk cId="2180150584" sldId="791"/>
            <ac:spMk id="26" creationId="{50C390A8-01E7-E21E-C998-1D0350BE1BF3}"/>
          </ac:spMkLst>
        </pc:spChg>
        <pc:spChg chg="mod">
          <ac:chgData name="土方雅之" userId="50c032e7-54fb-49da-b366-ca40689d108a" providerId="ADAL" clId="{3F2A9B60-558E-4AD1-83CD-48ACF9A22D77}" dt="2024-12-03T21:38:13.529" v="895" actId="1036"/>
          <ac:spMkLst>
            <pc:docMk/>
            <pc:sldMk cId="2180150584" sldId="791"/>
            <ac:spMk id="27" creationId="{47E681A0-49EB-ED37-3A7F-11E1F6B7F6B7}"/>
          </ac:spMkLst>
        </pc:spChg>
        <pc:spChg chg="mod">
          <ac:chgData name="土方雅之" userId="50c032e7-54fb-49da-b366-ca40689d108a" providerId="ADAL" clId="{3F2A9B60-558E-4AD1-83CD-48ACF9A22D77}" dt="2024-12-03T21:38:13.529" v="895" actId="1036"/>
          <ac:spMkLst>
            <pc:docMk/>
            <pc:sldMk cId="2180150584" sldId="791"/>
            <ac:spMk id="28" creationId="{B4D4E027-FB06-F90B-915D-8913271F53DC}"/>
          </ac:spMkLst>
        </pc:spChg>
        <pc:spChg chg="mod">
          <ac:chgData name="土方雅之" userId="50c032e7-54fb-49da-b366-ca40689d108a" providerId="ADAL" clId="{3F2A9B60-558E-4AD1-83CD-48ACF9A22D77}" dt="2024-12-03T21:39:29.157" v="957" actId="1076"/>
          <ac:spMkLst>
            <pc:docMk/>
            <pc:sldMk cId="2180150584" sldId="791"/>
            <ac:spMk id="29" creationId="{EF9E018D-EDA9-EB05-2042-F03E86E60FBF}"/>
          </ac:spMkLst>
        </pc:spChg>
        <pc:spChg chg="mod">
          <ac:chgData name="土方雅之" userId="50c032e7-54fb-49da-b366-ca40689d108a" providerId="ADAL" clId="{3F2A9B60-558E-4AD1-83CD-48ACF9A22D77}" dt="2024-12-03T21:39:32.311" v="960" actId="1076"/>
          <ac:spMkLst>
            <pc:docMk/>
            <pc:sldMk cId="2180150584" sldId="791"/>
            <ac:spMk id="30" creationId="{DF6FFA0C-BDE2-4493-5703-E324FD63FFBE}"/>
          </ac:spMkLst>
        </pc:spChg>
        <pc:spChg chg="del">
          <ac:chgData name="土方雅之" userId="50c032e7-54fb-49da-b366-ca40689d108a" providerId="ADAL" clId="{3F2A9B60-558E-4AD1-83CD-48ACF9A22D77}" dt="2024-11-28T06:06:14.823" v="243" actId="478"/>
          <ac:spMkLst>
            <pc:docMk/>
            <pc:sldMk cId="2180150584" sldId="791"/>
            <ac:spMk id="31" creationId="{75C9BF88-4E2C-DE5D-488E-59A0E4FCB93A}"/>
          </ac:spMkLst>
        </pc:spChg>
        <pc:spChg chg="add del mod">
          <ac:chgData name="土方雅之" userId="50c032e7-54fb-49da-b366-ca40689d108a" providerId="ADAL" clId="{3F2A9B60-558E-4AD1-83CD-48ACF9A22D77}" dt="2024-12-03T21:38:06.831" v="874" actId="478"/>
          <ac:spMkLst>
            <pc:docMk/>
            <pc:sldMk cId="2180150584" sldId="791"/>
            <ac:spMk id="32" creationId="{0F289FEA-652E-B0FA-E6FB-41C4927867E9}"/>
          </ac:spMkLst>
        </pc:spChg>
        <pc:spChg chg="del">
          <ac:chgData name="土方雅之" userId="50c032e7-54fb-49da-b366-ca40689d108a" providerId="ADAL" clId="{3F2A9B60-558E-4AD1-83CD-48ACF9A22D77}" dt="2024-11-28T06:06:35.329" v="255" actId="478"/>
          <ac:spMkLst>
            <pc:docMk/>
            <pc:sldMk cId="2180150584" sldId="791"/>
            <ac:spMk id="32" creationId="{7F927F74-E8E9-881C-9479-9AB54ABA8520}"/>
          </ac:spMkLst>
        </pc:spChg>
        <pc:spChg chg="mod">
          <ac:chgData name="土方雅之" userId="50c032e7-54fb-49da-b366-ca40689d108a" providerId="ADAL" clId="{3F2A9B60-558E-4AD1-83CD-48ACF9A22D77}" dt="2024-12-03T21:38:13.529" v="895" actId="1036"/>
          <ac:spMkLst>
            <pc:docMk/>
            <pc:sldMk cId="2180150584" sldId="791"/>
            <ac:spMk id="33" creationId="{7A2AA2F8-5F43-84DE-B1F1-DBC62B3DEDA2}"/>
          </ac:spMkLst>
        </pc:spChg>
        <pc:spChg chg="add mod">
          <ac:chgData name="土方雅之" userId="50c032e7-54fb-49da-b366-ca40689d108a" providerId="ADAL" clId="{3F2A9B60-558E-4AD1-83CD-48ACF9A22D77}" dt="2024-12-03T21:39:30.903" v="959" actId="1076"/>
          <ac:spMkLst>
            <pc:docMk/>
            <pc:sldMk cId="2180150584" sldId="791"/>
            <ac:spMk id="34" creationId="{F59A1389-2441-1983-4F94-98236546B10E}"/>
          </ac:spMkLst>
        </pc:spChg>
        <pc:spChg chg="mod">
          <ac:chgData name="土方雅之" userId="50c032e7-54fb-49da-b366-ca40689d108a" providerId="ADAL" clId="{3F2A9B60-558E-4AD1-83CD-48ACF9A22D77}" dt="2024-12-03T21:38:13.529" v="895" actId="1036"/>
          <ac:spMkLst>
            <pc:docMk/>
            <pc:sldMk cId="2180150584" sldId="791"/>
            <ac:spMk id="35" creationId="{E31C50E3-FAE0-6497-1EC8-ABD0E017EA02}"/>
          </ac:spMkLst>
        </pc:spChg>
        <pc:spChg chg="mod">
          <ac:chgData name="土方雅之" userId="50c032e7-54fb-49da-b366-ca40689d108a" providerId="ADAL" clId="{3F2A9B60-558E-4AD1-83CD-48ACF9A22D77}" dt="2024-12-03T21:39:24.476" v="955" actId="1076"/>
          <ac:spMkLst>
            <pc:docMk/>
            <pc:sldMk cId="2180150584" sldId="791"/>
            <ac:spMk id="36" creationId="{0C8C75D8-9734-4021-813E-886A84D1AD46}"/>
          </ac:spMkLst>
        </pc:spChg>
        <pc:spChg chg="add mod">
          <ac:chgData name="土方雅之" userId="50c032e7-54fb-49da-b366-ca40689d108a" providerId="ADAL" clId="{3F2A9B60-558E-4AD1-83CD-48ACF9A22D77}" dt="2024-12-03T21:39:34.498" v="962" actId="1076"/>
          <ac:spMkLst>
            <pc:docMk/>
            <pc:sldMk cId="2180150584" sldId="791"/>
            <ac:spMk id="37" creationId="{368C142B-CE2B-A87A-E2ED-24A031692F09}"/>
          </ac:spMkLst>
        </pc:spChg>
        <pc:spChg chg="add del mod">
          <ac:chgData name="土方雅之" userId="50c032e7-54fb-49da-b366-ca40689d108a" providerId="ADAL" clId="{3F2A9B60-558E-4AD1-83CD-48ACF9A22D77}" dt="2024-11-28T06:06:37.270" v="256" actId="478"/>
          <ac:spMkLst>
            <pc:docMk/>
            <pc:sldMk cId="2180150584" sldId="791"/>
            <ac:spMk id="37" creationId="{7086D0F5-EB33-9FD3-0F15-360EDEE707B8}"/>
          </ac:spMkLst>
        </pc:spChg>
        <pc:spChg chg="add del mod">
          <ac:chgData name="土方雅之" userId="50c032e7-54fb-49da-b366-ca40689d108a" providerId="ADAL" clId="{3F2A9B60-558E-4AD1-83CD-48ACF9A22D77}" dt="2024-12-03T21:38:05.330" v="873" actId="478"/>
          <ac:spMkLst>
            <pc:docMk/>
            <pc:sldMk cId="2180150584" sldId="791"/>
            <ac:spMk id="38" creationId="{E544093F-568F-A161-DF86-030BB51CEA42}"/>
          </ac:spMkLst>
        </pc:spChg>
        <pc:spChg chg="mod">
          <ac:chgData name="土方雅之" userId="50c032e7-54fb-49da-b366-ca40689d108a" providerId="ADAL" clId="{3F2A9B60-558E-4AD1-83CD-48ACF9A22D77}" dt="2024-12-03T21:39:21.123" v="953" actId="1076"/>
          <ac:spMkLst>
            <pc:docMk/>
            <pc:sldMk cId="2180150584" sldId="791"/>
            <ac:spMk id="39" creationId="{4EB608D6-DBAC-5111-E5C0-494D9E118819}"/>
          </ac:spMkLst>
        </pc:spChg>
        <pc:spChg chg="mod">
          <ac:chgData name="土方雅之" userId="50c032e7-54fb-49da-b366-ca40689d108a" providerId="ADAL" clId="{3F2A9B60-558E-4AD1-83CD-48ACF9A22D77}" dt="2024-12-03T21:39:22.707" v="954" actId="1076"/>
          <ac:spMkLst>
            <pc:docMk/>
            <pc:sldMk cId="2180150584" sldId="791"/>
            <ac:spMk id="41" creationId="{A0E1BC23-168C-A991-A30E-F3E36AF2A6A4}"/>
          </ac:spMkLst>
        </pc:spChg>
        <pc:spChg chg="mod">
          <ac:chgData name="土方雅之" userId="50c032e7-54fb-49da-b366-ca40689d108a" providerId="ADAL" clId="{3F2A9B60-558E-4AD1-83CD-48ACF9A22D77}" dt="2024-12-03T21:38:13.529" v="895" actId="1036"/>
          <ac:spMkLst>
            <pc:docMk/>
            <pc:sldMk cId="2180150584" sldId="791"/>
            <ac:spMk id="55" creationId="{F3F741E7-F886-8B82-02B3-85E66CEE61DA}"/>
          </ac:spMkLst>
        </pc:spChg>
        <pc:spChg chg="mod">
          <ac:chgData name="土方雅之" userId="50c032e7-54fb-49da-b366-ca40689d108a" providerId="ADAL" clId="{3F2A9B60-558E-4AD1-83CD-48ACF9A22D77}" dt="2024-12-03T21:38:13.529" v="895" actId="1036"/>
          <ac:spMkLst>
            <pc:docMk/>
            <pc:sldMk cId="2180150584" sldId="791"/>
            <ac:spMk id="56" creationId="{DEFCAAFF-C776-7924-8DDD-437DF91E5CB7}"/>
          </ac:spMkLst>
        </pc:spChg>
        <pc:spChg chg="mod">
          <ac:chgData name="土方雅之" userId="50c032e7-54fb-49da-b366-ca40689d108a" providerId="ADAL" clId="{3F2A9B60-558E-4AD1-83CD-48ACF9A22D77}" dt="2024-12-03T21:38:13.529" v="895" actId="1036"/>
          <ac:spMkLst>
            <pc:docMk/>
            <pc:sldMk cId="2180150584" sldId="791"/>
            <ac:spMk id="57" creationId="{AE623759-882C-3ED7-9CBE-B291BC6AF6C3}"/>
          </ac:spMkLst>
        </pc:spChg>
        <pc:spChg chg="mod">
          <ac:chgData name="土方雅之" userId="50c032e7-54fb-49da-b366-ca40689d108a" providerId="ADAL" clId="{3F2A9B60-558E-4AD1-83CD-48ACF9A22D77}" dt="2024-12-03T21:38:13.529" v="895" actId="1036"/>
          <ac:spMkLst>
            <pc:docMk/>
            <pc:sldMk cId="2180150584" sldId="791"/>
            <ac:spMk id="58" creationId="{1A4FA27E-F997-79CB-D655-22045D20A347}"/>
          </ac:spMkLst>
        </pc:spChg>
        <pc:spChg chg="mod">
          <ac:chgData name="土方雅之" userId="50c032e7-54fb-49da-b366-ca40689d108a" providerId="ADAL" clId="{3F2A9B60-558E-4AD1-83CD-48ACF9A22D77}" dt="2024-12-03T21:38:13.529" v="895" actId="1036"/>
          <ac:spMkLst>
            <pc:docMk/>
            <pc:sldMk cId="2180150584" sldId="791"/>
            <ac:spMk id="59" creationId="{909F4C87-585D-249C-687C-7ECF3D619A06}"/>
          </ac:spMkLst>
        </pc:spChg>
        <pc:spChg chg="mod">
          <ac:chgData name="土方雅之" userId="50c032e7-54fb-49da-b366-ca40689d108a" providerId="ADAL" clId="{3F2A9B60-558E-4AD1-83CD-48ACF9A22D77}" dt="2024-12-03T21:38:13.529" v="895" actId="1036"/>
          <ac:spMkLst>
            <pc:docMk/>
            <pc:sldMk cId="2180150584" sldId="791"/>
            <ac:spMk id="60" creationId="{B21315C0-5246-B048-9CC1-3A336289270C}"/>
          </ac:spMkLst>
        </pc:spChg>
        <pc:cxnChg chg="mod">
          <ac:chgData name="土方雅之" userId="50c032e7-54fb-49da-b366-ca40689d108a" providerId="ADAL" clId="{3F2A9B60-558E-4AD1-83CD-48ACF9A22D77}" dt="2024-12-03T21:38:13.529" v="895" actId="1036"/>
          <ac:cxnSpMkLst>
            <pc:docMk/>
            <pc:sldMk cId="2180150584" sldId="791"/>
            <ac:cxnSpMk id="14" creationId="{25D69EEA-F211-F1B7-B5AD-34DC51EFD643}"/>
          </ac:cxnSpMkLst>
        </pc:cxnChg>
        <pc:cxnChg chg="mod">
          <ac:chgData name="土方雅之" userId="50c032e7-54fb-49da-b366-ca40689d108a" providerId="ADAL" clId="{3F2A9B60-558E-4AD1-83CD-48ACF9A22D77}" dt="2024-12-03T21:38:13.529" v="895" actId="1036"/>
          <ac:cxnSpMkLst>
            <pc:docMk/>
            <pc:sldMk cId="2180150584" sldId="791"/>
            <ac:cxnSpMk id="15" creationId="{FE8CC0E2-A2DB-C163-4043-EC6E6749B399}"/>
          </ac:cxnSpMkLst>
        </pc:cxnChg>
        <pc:cxnChg chg="mod">
          <ac:chgData name="土方雅之" userId="50c032e7-54fb-49da-b366-ca40689d108a" providerId="ADAL" clId="{3F2A9B60-558E-4AD1-83CD-48ACF9A22D77}" dt="2024-12-03T21:38:13.529" v="895" actId="1036"/>
          <ac:cxnSpMkLst>
            <pc:docMk/>
            <pc:sldMk cId="2180150584" sldId="791"/>
            <ac:cxnSpMk id="16" creationId="{AB823782-B4B8-F9B0-C73A-819F85547869}"/>
          </ac:cxnSpMkLst>
        </pc:cxnChg>
        <pc:cxnChg chg="mod">
          <ac:chgData name="土方雅之" userId="50c032e7-54fb-49da-b366-ca40689d108a" providerId="ADAL" clId="{3F2A9B60-558E-4AD1-83CD-48ACF9A22D77}" dt="2024-12-03T21:38:13.529" v="895" actId="1036"/>
          <ac:cxnSpMkLst>
            <pc:docMk/>
            <pc:sldMk cId="2180150584" sldId="791"/>
            <ac:cxnSpMk id="17" creationId="{EA552CBC-3A82-7CCC-D020-82E32E7483DE}"/>
          </ac:cxnSpMkLst>
        </pc:cxnChg>
        <pc:cxnChg chg="mod">
          <ac:chgData name="土方雅之" userId="50c032e7-54fb-49da-b366-ca40689d108a" providerId="ADAL" clId="{3F2A9B60-558E-4AD1-83CD-48ACF9A22D77}" dt="2024-12-03T21:38:13.529" v="895" actId="1036"/>
          <ac:cxnSpMkLst>
            <pc:docMk/>
            <pc:sldMk cId="2180150584" sldId="791"/>
            <ac:cxnSpMk id="18" creationId="{2088DA12-9438-B2AA-F215-D5B0091234D2}"/>
          </ac:cxnSpMkLst>
        </pc:cxnChg>
        <pc:cxnChg chg="mod">
          <ac:chgData name="土方雅之" userId="50c032e7-54fb-49da-b366-ca40689d108a" providerId="ADAL" clId="{3F2A9B60-558E-4AD1-83CD-48ACF9A22D77}" dt="2024-12-03T21:38:13.529" v="895" actId="1036"/>
          <ac:cxnSpMkLst>
            <pc:docMk/>
            <pc:sldMk cId="2180150584" sldId="791"/>
            <ac:cxnSpMk id="19" creationId="{B7997DBE-FBBF-6CB5-FF8E-AE2D252818C9}"/>
          </ac:cxnSpMkLst>
        </pc:cxnChg>
        <pc:cxnChg chg="mod">
          <ac:chgData name="土方雅之" userId="50c032e7-54fb-49da-b366-ca40689d108a" providerId="ADAL" clId="{3F2A9B60-558E-4AD1-83CD-48ACF9A22D77}" dt="2024-12-03T21:38:13.529" v="895" actId="1036"/>
          <ac:cxnSpMkLst>
            <pc:docMk/>
            <pc:sldMk cId="2180150584" sldId="791"/>
            <ac:cxnSpMk id="20" creationId="{04E28CF3-091C-D0AC-EAE3-B27F286815AC}"/>
          </ac:cxnSpMkLst>
        </pc:cxnChg>
      </pc:sldChg>
      <pc:sldChg chg="addSp delSp modSp add mod">
        <pc:chgData name="土方雅之" userId="50c032e7-54fb-49da-b366-ca40689d108a" providerId="ADAL" clId="{3F2A9B60-558E-4AD1-83CD-48ACF9A22D77}" dt="2024-12-03T21:38:00.044" v="872" actId="207"/>
        <pc:sldMkLst>
          <pc:docMk/>
          <pc:sldMk cId="2986965812" sldId="792"/>
        </pc:sldMkLst>
        <pc:spChg chg="mod">
          <ac:chgData name="土方雅之" userId="50c032e7-54fb-49da-b366-ca40689d108a" providerId="ADAL" clId="{3F2A9B60-558E-4AD1-83CD-48ACF9A22D77}" dt="2024-11-28T06:08:06.222" v="351" actId="255"/>
          <ac:spMkLst>
            <pc:docMk/>
            <pc:sldMk cId="2986965812" sldId="792"/>
            <ac:spMk id="13" creationId="{DA00E261-D679-9271-A918-F604D4EDF8E3}"/>
          </ac:spMkLst>
        </pc:spChg>
        <pc:spChg chg="del">
          <ac:chgData name="土方雅之" userId="50c032e7-54fb-49da-b366-ca40689d108a" providerId="ADAL" clId="{3F2A9B60-558E-4AD1-83CD-48ACF9A22D77}" dt="2024-11-28T06:06:51.681" v="281" actId="478"/>
          <ac:spMkLst>
            <pc:docMk/>
            <pc:sldMk cId="2986965812" sldId="792"/>
            <ac:spMk id="18" creationId="{EC36369E-7F7D-1D5E-3E4D-46CD8B189421}"/>
          </ac:spMkLst>
        </pc:spChg>
        <pc:spChg chg="mod">
          <ac:chgData name="土方雅之" userId="50c032e7-54fb-49da-b366-ca40689d108a" providerId="ADAL" clId="{3F2A9B60-558E-4AD1-83CD-48ACF9A22D77}" dt="2024-11-28T06:07:11.324" v="294" actId="6549"/>
          <ac:spMkLst>
            <pc:docMk/>
            <pc:sldMk cId="2986965812" sldId="792"/>
            <ac:spMk id="19" creationId="{745B4A4A-6722-CDD8-AFF1-25314CAC9B9F}"/>
          </ac:spMkLst>
        </pc:spChg>
        <pc:spChg chg="mod">
          <ac:chgData name="土方雅之" userId="50c032e7-54fb-49da-b366-ca40689d108a" providerId="ADAL" clId="{3F2A9B60-558E-4AD1-83CD-48ACF9A22D77}" dt="2024-11-28T06:07:16.333" v="298" actId="6549"/>
          <ac:spMkLst>
            <pc:docMk/>
            <pc:sldMk cId="2986965812" sldId="792"/>
            <ac:spMk id="20" creationId="{3FF54CC9-6680-B19B-72CC-CD98C40A5497}"/>
          </ac:spMkLst>
        </pc:spChg>
        <pc:spChg chg="mod">
          <ac:chgData name="土方雅之" userId="50c032e7-54fb-49da-b366-ca40689d108a" providerId="ADAL" clId="{3F2A9B60-558E-4AD1-83CD-48ACF9A22D77}" dt="2024-11-28T06:07:17.308" v="299" actId="6549"/>
          <ac:spMkLst>
            <pc:docMk/>
            <pc:sldMk cId="2986965812" sldId="792"/>
            <ac:spMk id="21" creationId="{E14886B3-10C5-EE8D-7CEF-ED095CDEB90E}"/>
          </ac:spMkLst>
        </pc:spChg>
        <pc:spChg chg="mod">
          <ac:chgData name="土方雅之" userId="50c032e7-54fb-49da-b366-ca40689d108a" providerId="ADAL" clId="{3F2A9B60-558E-4AD1-83CD-48ACF9A22D77}" dt="2024-11-28T06:07:02.989" v="288" actId="6549"/>
          <ac:spMkLst>
            <pc:docMk/>
            <pc:sldMk cId="2986965812" sldId="792"/>
            <ac:spMk id="22" creationId="{FDAB47C1-430C-63BD-346A-7B9E8FBAE39C}"/>
          </ac:spMkLst>
        </pc:spChg>
        <pc:spChg chg="mod">
          <ac:chgData name="土方雅之" userId="50c032e7-54fb-49da-b366-ca40689d108a" providerId="ADAL" clId="{3F2A9B60-558E-4AD1-83CD-48ACF9A22D77}" dt="2024-11-28T06:07:00.468" v="286" actId="6549"/>
          <ac:spMkLst>
            <pc:docMk/>
            <pc:sldMk cId="2986965812" sldId="792"/>
            <ac:spMk id="23" creationId="{4904F4E3-C160-AA9D-1893-233CAEF9D9DD}"/>
          </ac:spMkLst>
        </pc:spChg>
        <pc:spChg chg="mod">
          <ac:chgData name="土方雅之" userId="50c032e7-54fb-49da-b366-ca40689d108a" providerId="ADAL" clId="{3F2A9B60-558E-4AD1-83CD-48ACF9A22D77}" dt="2024-11-28T06:07:12.548" v="295" actId="6549"/>
          <ac:spMkLst>
            <pc:docMk/>
            <pc:sldMk cId="2986965812" sldId="792"/>
            <ac:spMk id="24" creationId="{8A9C263A-D228-E8F3-B959-49E7FAC505C8}"/>
          </ac:spMkLst>
        </pc:spChg>
        <pc:spChg chg="del">
          <ac:chgData name="土方雅之" userId="50c032e7-54fb-49da-b366-ca40689d108a" providerId="ADAL" clId="{3F2A9B60-558E-4AD1-83CD-48ACF9A22D77}" dt="2024-11-28T06:06:49.055" v="280" actId="478"/>
          <ac:spMkLst>
            <pc:docMk/>
            <pc:sldMk cId="2986965812" sldId="792"/>
            <ac:spMk id="25" creationId="{13648FCB-1262-0446-FF1B-EA2ACEEF7071}"/>
          </ac:spMkLst>
        </pc:spChg>
        <pc:spChg chg="mod">
          <ac:chgData name="土方雅之" userId="50c032e7-54fb-49da-b366-ca40689d108a" providerId="ADAL" clId="{3F2A9B60-558E-4AD1-83CD-48ACF9A22D77}" dt="2024-11-28T06:07:01.732" v="287" actId="6549"/>
          <ac:spMkLst>
            <pc:docMk/>
            <pc:sldMk cId="2986965812" sldId="792"/>
            <ac:spMk id="26" creationId="{618E58EE-75A1-1705-5B6B-1DA7BB3BCD80}"/>
          </ac:spMkLst>
        </pc:spChg>
        <pc:spChg chg="mod">
          <ac:chgData name="土方雅之" userId="50c032e7-54fb-49da-b366-ca40689d108a" providerId="ADAL" clId="{3F2A9B60-558E-4AD1-83CD-48ACF9A22D77}" dt="2024-11-28T06:07:05.348" v="290" actId="6549"/>
          <ac:spMkLst>
            <pc:docMk/>
            <pc:sldMk cId="2986965812" sldId="792"/>
            <ac:spMk id="27" creationId="{D0952AA3-38A1-E231-9A02-BCB6029C7538}"/>
          </ac:spMkLst>
        </pc:spChg>
        <pc:spChg chg="mod">
          <ac:chgData name="土方雅之" userId="50c032e7-54fb-49da-b366-ca40689d108a" providerId="ADAL" clId="{3F2A9B60-558E-4AD1-83CD-48ACF9A22D77}" dt="2024-11-28T06:07:13.836" v="296" actId="6549"/>
          <ac:spMkLst>
            <pc:docMk/>
            <pc:sldMk cId="2986965812" sldId="792"/>
            <ac:spMk id="28" creationId="{17DE3C36-8E69-2FB2-2262-D1EB173B27E7}"/>
          </ac:spMkLst>
        </pc:spChg>
        <pc:spChg chg="mod">
          <ac:chgData name="土方雅之" userId="50c032e7-54fb-49da-b366-ca40689d108a" providerId="ADAL" clId="{3F2A9B60-558E-4AD1-83CD-48ACF9A22D77}" dt="2024-11-28T06:07:08.620" v="292" actId="6549"/>
          <ac:spMkLst>
            <pc:docMk/>
            <pc:sldMk cId="2986965812" sldId="792"/>
            <ac:spMk id="30" creationId="{CF27BBF4-CA36-CD4A-BE2C-CBCC0BE9D01F}"/>
          </ac:spMkLst>
        </pc:spChg>
        <pc:spChg chg="add del mod">
          <ac:chgData name="土方雅之" userId="50c032e7-54fb-49da-b366-ca40689d108a" providerId="ADAL" clId="{3F2A9B60-558E-4AD1-83CD-48ACF9A22D77}" dt="2024-11-28T06:06:55.023" v="282" actId="478"/>
          <ac:spMkLst>
            <pc:docMk/>
            <pc:sldMk cId="2986965812" sldId="792"/>
            <ac:spMk id="224" creationId="{40C64CBA-57FB-7152-8E7A-7325001993B3}"/>
          </ac:spMkLst>
        </pc:spChg>
        <pc:spChg chg="add mod">
          <ac:chgData name="土方雅之" userId="50c032e7-54fb-49da-b366-ca40689d108a" providerId="ADAL" clId="{3F2A9B60-558E-4AD1-83CD-48ACF9A22D77}" dt="2024-11-28T06:10:04.496" v="425" actId="20577"/>
          <ac:spMkLst>
            <pc:docMk/>
            <pc:sldMk cId="2986965812" sldId="792"/>
            <ac:spMk id="225" creationId="{C1C024B4-818C-3CBD-649C-36B250A77E88}"/>
          </ac:spMkLst>
        </pc:spChg>
        <pc:spChg chg="mod">
          <ac:chgData name="土方雅之" userId="50c032e7-54fb-49da-b366-ca40689d108a" providerId="ADAL" clId="{3F2A9B60-558E-4AD1-83CD-48ACF9A22D77}" dt="2024-12-03T21:38:00.044" v="872" actId="207"/>
          <ac:spMkLst>
            <pc:docMk/>
            <pc:sldMk cId="2986965812" sldId="792"/>
            <ac:spMk id="231" creationId="{ECE821FB-1551-5BE8-BB8B-84170A60B6EC}"/>
          </ac:spMkLst>
        </pc:spChg>
        <pc:spChg chg="mod">
          <ac:chgData name="土方雅之" userId="50c032e7-54fb-49da-b366-ca40689d108a" providerId="ADAL" clId="{3F2A9B60-558E-4AD1-83CD-48ACF9A22D77}" dt="2024-12-03T21:38:00.044" v="872" actId="207"/>
          <ac:spMkLst>
            <pc:docMk/>
            <pc:sldMk cId="2986965812" sldId="792"/>
            <ac:spMk id="238" creationId="{1C1AA197-6C02-F170-6236-3E8D6AB4E608}"/>
          </ac:spMkLst>
        </pc:spChg>
        <pc:spChg chg="mod">
          <ac:chgData name="土方雅之" userId="50c032e7-54fb-49da-b366-ca40689d108a" providerId="ADAL" clId="{3F2A9B60-558E-4AD1-83CD-48ACF9A22D77}" dt="2024-12-03T21:38:00.044" v="872" actId="207"/>
          <ac:spMkLst>
            <pc:docMk/>
            <pc:sldMk cId="2986965812" sldId="792"/>
            <ac:spMk id="280" creationId="{88E0269E-B4D4-9E83-2439-E3698F9C0007}"/>
          </ac:spMkLst>
        </pc:spChg>
        <pc:cxnChg chg="add mod">
          <ac:chgData name="土方雅之" userId="50c032e7-54fb-49da-b366-ca40689d108a" providerId="ADAL" clId="{3F2A9B60-558E-4AD1-83CD-48ACF9A22D77}" dt="2024-11-28T06:09:42.089" v="381" actId="12788"/>
          <ac:cxnSpMkLst>
            <pc:docMk/>
            <pc:sldMk cId="2986965812" sldId="792"/>
            <ac:cxnSpMk id="227" creationId="{E9FFE6AF-2893-6E4A-85E8-4F637FC09043}"/>
          </ac:cxnSpMkLst>
        </pc:cxnChg>
      </pc:sldChg>
      <pc:sldChg chg="addSp delSp modSp add mod delAnim">
        <pc:chgData name="土方雅之" userId="50c032e7-54fb-49da-b366-ca40689d108a" providerId="ADAL" clId="{3F2A9B60-558E-4AD1-83CD-48ACF9A22D77}" dt="2024-12-03T21:40:15.372" v="989" actId="1076"/>
        <pc:sldMkLst>
          <pc:docMk/>
          <pc:sldMk cId="1778156798" sldId="793"/>
        </pc:sldMkLst>
        <pc:spChg chg="mod">
          <ac:chgData name="土方雅之" userId="50c032e7-54fb-49da-b366-ca40689d108a" providerId="ADAL" clId="{3F2A9B60-558E-4AD1-83CD-48ACF9A22D77}" dt="2024-11-28T06:19:21.078" v="819" actId="207"/>
          <ac:spMkLst>
            <pc:docMk/>
            <pc:sldMk cId="1778156798" sldId="793"/>
            <ac:spMk id="2" creationId="{02FE856A-D522-FCD6-BADC-9935F5263334}"/>
          </ac:spMkLst>
        </pc:spChg>
        <pc:spChg chg="mod">
          <ac:chgData name="土方雅之" userId="50c032e7-54fb-49da-b366-ca40689d108a" providerId="ADAL" clId="{3F2A9B60-558E-4AD1-83CD-48ACF9A22D77}" dt="2024-11-28T06:07:33.389" v="341" actId="404"/>
          <ac:spMkLst>
            <pc:docMk/>
            <pc:sldMk cId="1778156798" sldId="793"/>
            <ac:spMk id="13" creationId="{DA00E261-D679-9271-A918-F604D4EDF8E3}"/>
          </ac:spMkLst>
        </pc:spChg>
        <pc:spChg chg="add mod">
          <ac:chgData name="土方雅之" userId="50c032e7-54fb-49da-b366-ca40689d108a" providerId="ADAL" clId="{3F2A9B60-558E-4AD1-83CD-48ACF9A22D77}" dt="2024-12-03T21:40:15.372" v="989" actId="1076"/>
          <ac:spMkLst>
            <pc:docMk/>
            <pc:sldMk cId="1778156798" sldId="793"/>
            <ac:spMk id="14" creationId="{0CD14D6E-22D5-2085-FD1E-1AC4BC6313BF}"/>
          </ac:spMkLst>
        </pc:spChg>
        <pc:spChg chg="del">
          <ac:chgData name="土方雅之" userId="50c032e7-54fb-49da-b366-ca40689d108a" providerId="ADAL" clId="{3F2A9B60-558E-4AD1-83CD-48ACF9A22D77}" dt="2024-11-28T06:07:21.751" v="300" actId="478"/>
          <ac:spMkLst>
            <pc:docMk/>
            <pc:sldMk cId="1778156798" sldId="793"/>
            <ac:spMk id="14" creationId="{C8A1E4EE-9CFF-F36E-8F15-CB2E60795ADA}"/>
          </ac:spMkLst>
        </pc:spChg>
        <pc:spChg chg="add mod">
          <ac:chgData name="土方雅之" userId="50c032e7-54fb-49da-b366-ca40689d108a" providerId="ADAL" clId="{3F2A9B60-558E-4AD1-83CD-48ACF9A22D77}" dt="2024-12-03T21:40:12.417" v="987" actId="1076"/>
          <ac:spMkLst>
            <pc:docMk/>
            <pc:sldMk cId="1778156798" sldId="793"/>
            <ac:spMk id="15" creationId="{D7C32C98-582A-15FF-4888-11F0B977DED6}"/>
          </ac:spMkLst>
        </pc:spChg>
        <pc:spChg chg="del">
          <ac:chgData name="土方雅之" userId="50c032e7-54fb-49da-b366-ca40689d108a" providerId="ADAL" clId="{3F2A9B60-558E-4AD1-83CD-48ACF9A22D77}" dt="2024-11-28T06:10:16.409" v="427" actId="478"/>
          <ac:spMkLst>
            <pc:docMk/>
            <pc:sldMk cId="1778156798" sldId="793"/>
            <ac:spMk id="26" creationId="{70FF6C33-9A3D-992D-DE2E-12F6B8749DFF}"/>
          </ac:spMkLst>
        </pc:spChg>
        <pc:spChg chg="del">
          <ac:chgData name="土方雅之" userId="50c032e7-54fb-49da-b366-ca40689d108a" providerId="ADAL" clId="{3F2A9B60-558E-4AD1-83CD-48ACF9A22D77}" dt="2024-11-28T06:10:17.344" v="428" actId="478"/>
          <ac:spMkLst>
            <pc:docMk/>
            <pc:sldMk cId="1778156798" sldId="793"/>
            <ac:spMk id="27" creationId="{03546B34-D463-A966-B29B-08D46AB43EC6}"/>
          </ac:spMkLst>
        </pc:spChg>
        <pc:spChg chg="del">
          <ac:chgData name="土方雅之" userId="50c032e7-54fb-49da-b366-ca40689d108a" providerId="ADAL" clId="{3F2A9B60-558E-4AD1-83CD-48ACF9A22D77}" dt="2024-11-28T06:08:10.561" v="352" actId="478"/>
          <ac:spMkLst>
            <pc:docMk/>
            <pc:sldMk cId="1778156798" sldId="793"/>
            <ac:spMk id="28" creationId="{2B69DCE2-2524-FB53-CF3D-00B833028FDE}"/>
          </ac:spMkLst>
        </pc:spChg>
        <pc:spChg chg="mod">
          <ac:chgData name="土方雅之" userId="50c032e7-54fb-49da-b366-ca40689d108a" providerId="ADAL" clId="{3F2A9B60-558E-4AD1-83CD-48ACF9A22D77}" dt="2024-12-03T21:39:57.484" v="975" actId="1076"/>
          <ac:spMkLst>
            <pc:docMk/>
            <pc:sldMk cId="1778156798" sldId="793"/>
            <ac:spMk id="29" creationId="{B3F1BA26-D364-919E-2C82-AA0F82373D85}"/>
          </ac:spMkLst>
        </pc:spChg>
        <pc:spChg chg="del mod">
          <ac:chgData name="土方雅之" userId="50c032e7-54fb-49da-b366-ca40689d108a" providerId="ADAL" clId="{3F2A9B60-558E-4AD1-83CD-48ACF9A22D77}" dt="2024-12-03T21:39:50.911" v="970" actId="478"/>
          <ac:spMkLst>
            <pc:docMk/>
            <pc:sldMk cId="1778156798" sldId="793"/>
            <ac:spMk id="30" creationId="{B48558A1-E9A1-3000-AB00-366CEA64B622}"/>
          </ac:spMkLst>
        </pc:spChg>
        <pc:spChg chg="mod">
          <ac:chgData name="土方雅之" userId="50c032e7-54fb-49da-b366-ca40689d108a" providerId="ADAL" clId="{3F2A9B60-558E-4AD1-83CD-48ACF9A22D77}" dt="2024-12-03T21:40:11.713" v="986" actId="1076"/>
          <ac:spMkLst>
            <pc:docMk/>
            <pc:sldMk cId="1778156798" sldId="793"/>
            <ac:spMk id="31" creationId="{98B1B1DD-1D91-B63B-C0B4-B027E4772439}"/>
          </ac:spMkLst>
        </pc:spChg>
        <pc:spChg chg="del mod">
          <ac:chgData name="土方雅之" userId="50c032e7-54fb-49da-b366-ca40689d108a" providerId="ADAL" clId="{3F2A9B60-558E-4AD1-83CD-48ACF9A22D77}" dt="2024-12-03T21:39:50.911" v="970" actId="478"/>
          <ac:spMkLst>
            <pc:docMk/>
            <pc:sldMk cId="1778156798" sldId="793"/>
            <ac:spMk id="32" creationId="{C31DC0F7-2D0A-B5E8-DED6-78D68F38E090}"/>
          </ac:spMkLst>
        </pc:spChg>
        <pc:spChg chg="del mod">
          <ac:chgData name="土方雅之" userId="50c032e7-54fb-49da-b366-ca40689d108a" providerId="ADAL" clId="{3F2A9B60-558E-4AD1-83CD-48ACF9A22D77}" dt="2024-12-03T21:39:53.743" v="973" actId="478"/>
          <ac:spMkLst>
            <pc:docMk/>
            <pc:sldMk cId="1778156798" sldId="793"/>
            <ac:spMk id="33" creationId="{1941828F-4D31-AE93-4346-173B994EDBC2}"/>
          </ac:spMkLst>
        </pc:spChg>
        <pc:spChg chg="mod">
          <ac:chgData name="土方雅之" userId="50c032e7-54fb-49da-b366-ca40689d108a" providerId="ADAL" clId="{3F2A9B60-558E-4AD1-83CD-48ACF9A22D77}" dt="2024-12-03T21:40:09.353" v="984" actId="1076"/>
          <ac:spMkLst>
            <pc:docMk/>
            <pc:sldMk cId="1778156798" sldId="793"/>
            <ac:spMk id="34" creationId="{82C689B9-D5E9-A9B0-958B-AF0AAAEE1615}"/>
          </ac:spMkLst>
        </pc:spChg>
        <pc:spChg chg="mod">
          <ac:chgData name="土方雅之" userId="50c032e7-54fb-49da-b366-ca40689d108a" providerId="ADAL" clId="{3F2A9B60-558E-4AD1-83CD-48ACF9A22D77}" dt="2024-12-03T21:40:07.952" v="983" actId="1076"/>
          <ac:spMkLst>
            <pc:docMk/>
            <pc:sldMk cId="1778156798" sldId="793"/>
            <ac:spMk id="35" creationId="{8E0BC341-5983-DE6F-D3C1-620D4D5FBE2E}"/>
          </ac:spMkLst>
        </pc:spChg>
        <pc:spChg chg="del mod">
          <ac:chgData name="土方雅之" userId="50c032e7-54fb-49da-b366-ca40689d108a" providerId="ADAL" clId="{3F2A9B60-558E-4AD1-83CD-48ACF9A22D77}" dt="2024-11-28T06:19:24.408" v="820" actId="478"/>
          <ac:spMkLst>
            <pc:docMk/>
            <pc:sldMk cId="1778156798" sldId="793"/>
            <ac:spMk id="36" creationId="{930B8956-8576-3C67-DA06-B836E59DACEA}"/>
          </ac:spMkLst>
        </pc:spChg>
        <pc:spChg chg="del mod">
          <ac:chgData name="土方雅之" userId="50c032e7-54fb-49da-b366-ca40689d108a" providerId="ADAL" clId="{3F2A9B60-558E-4AD1-83CD-48ACF9A22D77}" dt="2024-12-03T21:39:50.911" v="970" actId="478"/>
          <ac:spMkLst>
            <pc:docMk/>
            <pc:sldMk cId="1778156798" sldId="793"/>
            <ac:spMk id="37" creationId="{0BC72666-8D65-6013-DFB9-B7EBE0A9D9CF}"/>
          </ac:spMkLst>
        </pc:spChg>
        <pc:spChg chg="mod">
          <ac:chgData name="土方雅之" userId="50c032e7-54fb-49da-b366-ca40689d108a" providerId="ADAL" clId="{3F2A9B60-558E-4AD1-83CD-48ACF9A22D77}" dt="2024-12-03T21:40:10.673" v="985" actId="1076"/>
          <ac:spMkLst>
            <pc:docMk/>
            <pc:sldMk cId="1778156798" sldId="793"/>
            <ac:spMk id="38" creationId="{F3D20F15-37D3-E4E6-5A15-A6A93ADEBC1D}"/>
          </ac:spMkLst>
        </pc:spChg>
        <pc:spChg chg="del mod">
          <ac:chgData name="土方雅之" userId="50c032e7-54fb-49da-b366-ca40689d108a" providerId="ADAL" clId="{3F2A9B60-558E-4AD1-83CD-48ACF9A22D77}" dt="2024-12-03T21:39:50.911" v="970" actId="478"/>
          <ac:spMkLst>
            <pc:docMk/>
            <pc:sldMk cId="1778156798" sldId="793"/>
            <ac:spMk id="39" creationId="{58E30E6D-4A5F-05B1-8E0B-935B55BAB257}"/>
          </ac:spMkLst>
        </pc:spChg>
        <pc:spChg chg="add del mod">
          <ac:chgData name="土方雅之" userId="50c032e7-54fb-49da-b366-ca40689d108a" providerId="ADAL" clId="{3F2A9B60-558E-4AD1-83CD-48ACF9A22D77}" dt="2024-11-28T06:08:12.447" v="353" actId="478"/>
          <ac:spMkLst>
            <pc:docMk/>
            <pc:sldMk cId="1778156798" sldId="793"/>
            <ac:spMk id="40" creationId="{82FD96AB-3A3E-FFEF-56C1-2627E83724D3}"/>
          </ac:spMkLst>
        </pc:spChg>
        <pc:spChg chg="add mod">
          <ac:chgData name="土方雅之" userId="50c032e7-54fb-49da-b366-ca40689d108a" providerId="ADAL" clId="{3F2A9B60-558E-4AD1-83CD-48ACF9A22D77}" dt="2024-11-28T06:19:47.184" v="869" actId="1037"/>
          <ac:spMkLst>
            <pc:docMk/>
            <pc:sldMk cId="1778156798" sldId="793"/>
            <ac:spMk id="41" creationId="{128AF3C9-DBFC-702E-7DA0-A05256C00F46}"/>
          </ac:spMkLst>
        </pc:spChg>
        <pc:spChg chg="del">
          <ac:chgData name="土方雅之" userId="50c032e7-54fb-49da-b366-ca40689d108a" providerId="ADAL" clId="{3F2A9B60-558E-4AD1-83CD-48ACF9A22D77}" dt="2024-11-28T06:10:18.368" v="429" actId="478"/>
          <ac:spMkLst>
            <pc:docMk/>
            <pc:sldMk cId="1778156798" sldId="793"/>
            <ac:spMk id="42" creationId="{9C200668-0C00-9F90-2CD1-A79082BD9E6D}"/>
          </ac:spMkLst>
        </pc:spChg>
        <pc:spChg chg="del mod">
          <ac:chgData name="土方雅之" userId="50c032e7-54fb-49da-b366-ca40689d108a" providerId="ADAL" clId="{3F2A9B60-558E-4AD1-83CD-48ACF9A22D77}" dt="2024-12-03T21:39:53.311" v="972" actId="478"/>
          <ac:spMkLst>
            <pc:docMk/>
            <pc:sldMk cId="1778156798" sldId="793"/>
            <ac:spMk id="48" creationId="{381A2834-C467-5803-71AA-9A29E2F49199}"/>
          </ac:spMkLst>
        </pc:spChg>
        <pc:spChg chg="mod">
          <ac:chgData name="土方雅之" userId="50c032e7-54fb-49da-b366-ca40689d108a" providerId="ADAL" clId="{3F2A9B60-558E-4AD1-83CD-48ACF9A22D77}" dt="2024-12-03T21:40:14.107" v="988" actId="1076"/>
          <ac:spMkLst>
            <pc:docMk/>
            <pc:sldMk cId="1778156798" sldId="793"/>
            <ac:spMk id="49" creationId="{31F7B8AD-C5B0-72D8-2B02-07C8D1B34304}"/>
          </ac:spMkLst>
        </pc:spChg>
        <pc:grpChg chg="del">
          <ac:chgData name="土方雅之" userId="50c032e7-54fb-49da-b366-ca40689d108a" providerId="ADAL" clId="{3F2A9B60-558E-4AD1-83CD-48ACF9A22D77}" dt="2024-11-28T06:10:19.568" v="430" actId="478"/>
          <ac:grpSpMkLst>
            <pc:docMk/>
            <pc:sldMk cId="1778156798" sldId="793"/>
            <ac:grpSpMk id="43" creationId="{4B7EBB4D-E45B-3C3C-1CC6-C53FAE3A1EA5}"/>
          </ac:grpSpMkLst>
        </pc:grpChg>
        <pc:cxnChg chg="add mod">
          <ac:chgData name="土方雅之" userId="50c032e7-54fb-49da-b366-ca40689d108a" providerId="ADAL" clId="{3F2A9B60-558E-4AD1-83CD-48ACF9A22D77}" dt="2024-11-28T06:19:47.184" v="869" actId="1037"/>
          <ac:cxnSpMkLst>
            <pc:docMk/>
            <pc:sldMk cId="1778156798" sldId="793"/>
            <ac:cxnSpMk id="50" creationId="{2AE47B51-E528-61D2-4423-03E0516D69B5}"/>
          </ac:cxnSpMkLst>
        </pc:cxnChg>
      </pc:sldChg>
      <pc:sldChg chg="addSp delSp modSp add mod">
        <pc:chgData name="土方雅之" userId="50c032e7-54fb-49da-b366-ca40689d108a" providerId="ADAL" clId="{3F2A9B60-558E-4AD1-83CD-48ACF9A22D77}" dt="2024-11-28T06:18:52.600" v="815" actId="1035"/>
        <pc:sldMkLst>
          <pc:docMk/>
          <pc:sldMk cId="2867838913" sldId="794"/>
        </pc:sldMkLst>
        <pc:spChg chg="del">
          <ac:chgData name="土方雅之" userId="50c032e7-54fb-49da-b366-ca40689d108a" providerId="ADAL" clId="{3F2A9B60-558E-4AD1-83CD-48ACF9A22D77}" dt="2024-11-28T06:11:29.087" v="487" actId="478"/>
          <ac:spMkLst>
            <pc:docMk/>
            <pc:sldMk cId="2867838913" sldId="794"/>
            <ac:spMk id="2" creationId="{77767984-6017-568C-565F-5FD6927082C6}"/>
          </ac:spMkLst>
        </pc:spChg>
        <pc:spChg chg="del">
          <ac:chgData name="土方雅之" userId="50c032e7-54fb-49da-b366-ca40689d108a" providerId="ADAL" clId="{3F2A9B60-558E-4AD1-83CD-48ACF9A22D77}" dt="2024-11-28T06:11:29.087" v="487" actId="478"/>
          <ac:spMkLst>
            <pc:docMk/>
            <pc:sldMk cId="2867838913" sldId="794"/>
            <ac:spMk id="3" creationId="{72B78DC3-0343-3825-677D-FB6E5A095BC0}"/>
          </ac:spMkLst>
        </pc:spChg>
        <pc:spChg chg="mod">
          <ac:chgData name="土方雅之" userId="50c032e7-54fb-49da-b366-ca40689d108a" providerId="ADAL" clId="{3F2A9B60-558E-4AD1-83CD-48ACF9A22D77}" dt="2024-11-28T06:11:43.816" v="492"/>
          <ac:spMkLst>
            <pc:docMk/>
            <pc:sldMk cId="2867838913" sldId="794"/>
            <ac:spMk id="9" creationId="{D3D6006E-8D12-7887-DF35-F3B222E54C0C}"/>
          </ac:spMkLst>
        </pc:spChg>
        <pc:spChg chg="mod">
          <ac:chgData name="土方雅之" userId="50c032e7-54fb-49da-b366-ca40689d108a" providerId="ADAL" clId="{3F2A9B60-558E-4AD1-83CD-48ACF9A22D77}" dt="2024-11-28T06:11:39.880" v="490"/>
          <ac:spMkLst>
            <pc:docMk/>
            <pc:sldMk cId="2867838913" sldId="794"/>
            <ac:spMk id="10" creationId="{9D68C908-0245-07C0-3A8F-63F7A08CA0E3}"/>
          </ac:spMkLst>
        </pc:spChg>
        <pc:spChg chg="mod">
          <ac:chgData name="土方雅之" userId="50c032e7-54fb-49da-b366-ca40689d108a" providerId="ADAL" clId="{3F2A9B60-558E-4AD1-83CD-48ACF9A22D77}" dt="2024-11-28T06:11:26.064" v="486" actId="20577"/>
          <ac:spMkLst>
            <pc:docMk/>
            <pc:sldMk cId="2867838913" sldId="794"/>
            <ac:spMk id="13" creationId="{BA7DA5FA-0323-68B1-CC20-10F475CD1C78}"/>
          </ac:spMkLst>
        </pc:spChg>
        <pc:spChg chg="add del mod">
          <ac:chgData name="土方雅之" userId="50c032e7-54fb-49da-b366-ca40689d108a" providerId="ADAL" clId="{3F2A9B60-558E-4AD1-83CD-48ACF9A22D77}" dt="2024-11-28T06:12:06.112" v="497" actId="478"/>
          <ac:spMkLst>
            <pc:docMk/>
            <pc:sldMk cId="2867838913" sldId="794"/>
            <ac:spMk id="15" creationId="{D894873A-7D62-33EB-1455-4F01684E92F0}"/>
          </ac:spMkLst>
        </pc:spChg>
        <pc:spChg chg="del">
          <ac:chgData name="土方雅之" userId="50c032e7-54fb-49da-b366-ca40689d108a" providerId="ADAL" clId="{3F2A9B60-558E-4AD1-83CD-48ACF9A22D77}" dt="2024-11-28T06:11:32.527" v="488" actId="478"/>
          <ac:spMkLst>
            <pc:docMk/>
            <pc:sldMk cId="2867838913" sldId="794"/>
            <ac:spMk id="18" creationId="{4438BF65-973D-C4CF-6737-7B980B6650D5}"/>
          </ac:spMkLst>
        </pc:spChg>
        <pc:spChg chg="del">
          <ac:chgData name="土方雅之" userId="50c032e7-54fb-49da-b366-ca40689d108a" providerId="ADAL" clId="{3F2A9B60-558E-4AD1-83CD-48ACF9A22D77}" dt="2024-11-28T06:11:29.087" v="487" actId="478"/>
          <ac:spMkLst>
            <pc:docMk/>
            <pc:sldMk cId="2867838913" sldId="794"/>
            <ac:spMk id="19" creationId="{79644725-FB89-E346-A3C1-0DB5DFD8A00E}"/>
          </ac:spMkLst>
        </pc:spChg>
        <pc:spChg chg="del">
          <ac:chgData name="土方雅之" userId="50c032e7-54fb-49da-b366-ca40689d108a" providerId="ADAL" clId="{3F2A9B60-558E-4AD1-83CD-48ACF9A22D77}" dt="2024-11-28T06:11:29.087" v="487" actId="478"/>
          <ac:spMkLst>
            <pc:docMk/>
            <pc:sldMk cId="2867838913" sldId="794"/>
            <ac:spMk id="20" creationId="{7173386B-FEDB-FF37-B56F-C52AD0F191B4}"/>
          </ac:spMkLst>
        </pc:spChg>
        <pc:spChg chg="del">
          <ac:chgData name="土方雅之" userId="50c032e7-54fb-49da-b366-ca40689d108a" providerId="ADAL" clId="{3F2A9B60-558E-4AD1-83CD-48ACF9A22D77}" dt="2024-11-28T06:11:29.087" v="487" actId="478"/>
          <ac:spMkLst>
            <pc:docMk/>
            <pc:sldMk cId="2867838913" sldId="794"/>
            <ac:spMk id="21" creationId="{EA8D16CD-3A17-DCC2-B4AC-70079952B627}"/>
          </ac:spMkLst>
        </pc:spChg>
        <pc:spChg chg="del">
          <ac:chgData name="土方雅之" userId="50c032e7-54fb-49da-b366-ca40689d108a" providerId="ADAL" clId="{3F2A9B60-558E-4AD1-83CD-48ACF9A22D77}" dt="2024-11-28T06:11:32.527" v="488" actId="478"/>
          <ac:spMkLst>
            <pc:docMk/>
            <pc:sldMk cId="2867838913" sldId="794"/>
            <ac:spMk id="22" creationId="{13392BB1-A49A-3F77-72D3-3949E86AF2EB}"/>
          </ac:spMkLst>
        </pc:spChg>
        <pc:spChg chg="del">
          <ac:chgData name="土方雅之" userId="50c032e7-54fb-49da-b366-ca40689d108a" providerId="ADAL" clId="{3F2A9B60-558E-4AD1-83CD-48ACF9A22D77}" dt="2024-11-28T06:11:32.527" v="488" actId="478"/>
          <ac:spMkLst>
            <pc:docMk/>
            <pc:sldMk cId="2867838913" sldId="794"/>
            <ac:spMk id="23" creationId="{0348FE24-92E8-DD8D-43E1-817D82B8000A}"/>
          </ac:spMkLst>
        </pc:spChg>
        <pc:spChg chg="add del mod">
          <ac:chgData name="土方雅之" userId="50c032e7-54fb-49da-b366-ca40689d108a" providerId="ADAL" clId="{3F2A9B60-558E-4AD1-83CD-48ACF9A22D77}" dt="2024-11-28T06:12:01.319" v="495" actId="478"/>
          <ac:spMkLst>
            <pc:docMk/>
            <pc:sldMk cId="2867838913" sldId="794"/>
            <ac:spMk id="26" creationId="{CB619E30-B1E2-824A-BF0F-F9DBBA92CD55}"/>
          </ac:spMkLst>
        </pc:spChg>
        <pc:spChg chg="add del mod">
          <ac:chgData name="土方雅之" userId="50c032e7-54fb-49da-b366-ca40689d108a" providerId="ADAL" clId="{3F2A9B60-558E-4AD1-83CD-48ACF9A22D77}" dt="2024-11-28T06:12:06.112" v="497" actId="478"/>
          <ac:spMkLst>
            <pc:docMk/>
            <pc:sldMk cId="2867838913" sldId="794"/>
            <ac:spMk id="27" creationId="{E9CDA9B3-FB65-9673-E3A9-961E71EAE322}"/>
          </ac:spMkLst>
        </pc:spChg>
        <pc:spChg chg="add del mod">
          <ac:chgData name="土方雅之" userId="50c032e7-54fb-49da-b366-ca40689d108a" providerId="ADAL" clId="{3F2A9B60-558E-4AD1-83CD-48ACF9A22D77}" dt="2024-11-28T06:12:06.112" v="497" actId="478"/>
          <ac:spMkLst>
            <pc:docMk/>
            <pc:sldMk cId="2867838913" sldId="794"/>
            <ac:spMk id="28" creationId="{C035B300-3544-E05B-45CC-FE85BDCF5515}"/>
          </ac:spMkLst>
        </pc:spChg>
        <pc:spChg chg="del">
          <ac:chgData name="土方雅之" userId="50c032e7-54fb-49da-b366-ca40689d108a" providerId="ADAL" clId="{3F2A9B60-558E-4AD1-83CD-48ACF9A22D77}" dt="2024-11-28T06:11:29.087" v="487" actId="478"/>
          <ac:spMkLst>
            <pc:docMk/>
            <pc:sldMk cId="2867838913" sldId="794"/>
            <ac:spMk id="29" creationId="{5A520D5E-1FD9-74DC-243B-6B5EBB7AF40C}"/>
          </ac:spMkLst>
        </pc:spChg>
        <pc:spChg chg="del">
          <ac:chgData name="土方雅之" userId="50c032e7-54fb-49da-b366-ca40689d108a" providerId="ADAL" clId="{3F2A9B60-558E-4AD1-83CD-48ACF9A22D77}" dt="2024-11-28T06:11:29.087" v="487" actId="478"/>
          <ac:spMkLst>
            <pc:docMk/>
            <pc:sldMk cId="2867838913" sldId="794"/>
            <ac:spMk id="30" creationId="{B107E10D-29C0-1855-9D0F-A625366843EA}"/>
          </ac:spMkLst>
        </pc:spChg>
        <pc:spChg chg="del">
          <ac:chgData name="土方雅之" userId="50c032e7-54fb-49da-b366-ca40689d108a" providerId="ADAL" clId="{3F2A9B60-558E-4AD1-83CD-48ACF9A22D77}" dt="2024-11-28T06:11:29.087" v="487" actId="478"/>
          <ac:spMkLst>
            <pc:docMk/>
            <pc:sldMk cId="2867838913" sldId="794"/>
            <ac:spMk id="31" creationId="{2DF44BEC-EA7B-AC3F-C8F0-2AFFE076F563}"/>
          </ac:spMkLst>
        </pc:spChg>
        <pc:spChg chg="del">
          <ac:chgData name="土方雅之" userId="50c032e7-54fb-49da-b366-ca40689d108a" providerId="ADAL" clId="{3F2A9B60-558E-4AD1-83CD-48ACF9A22D77}" dt="2024-11-28T06:11:29.087" v="487" actId="478"/>
          <ac:spMkLst>
            <pc:docMk/>
            <pc:sldMk cId="2867838913" sldId="794"/>
            <ac:spMk id="32" creationId="{FED21EE2-C439-EF3B-770F-6C95421BA7C4}"/>
          </ac:spMkLst>
        </pc:spChg>
        <pc:spChg chg="del">
          <ac:chgData name="土方雅之" userId="50c032e7-54fb-49da-b366-ca40689d108a" providerId="ADAL" clId="{3F2A9B60-558E-4AD1-83CD-48ACF9A22D77}" dt="2024-11-28T06:11:29.087" v="487" actId="478"/>
          <ac:spMkLst>
            <pc:docMk/>
            <pc:sldMk cId="2867838913" sldId="794"/>
            <ac:spMk id="33" creationId="{8238D68D-AED3-0168-3104-4FEE8FF28527}"/>
          </ac:spMkLst>
        </pc:spChg>
        <pc:spChg chg="del">
          <ac:chgData name="土方雅之" userId="50c032e7-54fb-49da-b366-ca40689d108a" providerId="ADAL" clId="{3F2A9B60-558E-4AD1-83CD-48ACF9A22D77}" dt="2024-11-28T06:11:29.087" v="487" actId="478"/>
          <ac:spMkLst>
            <pc:docMk/>
            <pc:sldMk cId="2867838913" sldId="794"/>
            <ac:spMk id="34" creationId="{712A32A6-A977-EE6E-2C87-7C8F9BAD01FF}"/>
          </ac:spMkLst>
        </pc:spChg>
        <pc:spChg chg="del">
          <ac:chgData name="土方雅之" userId="50c032e7-54fb-49da-b366-ca40689d108a" providerId="ADAL" clId="{3F2A9B60-558E-4AD1-83CD-48ACF9A22D77}" dt="2024-11-28T06:11:29.087" v="487" actId="478"/>
          <ac:spMkLst>
            <pc:docMk/>
            <pc:sldMk cId="2867838913" sldId="794"/>
            <ac:spMk id="35" creationId="{0FCEF594-B675-8D8C-3A1F-E27A8B8F4289}"/>
          </ac:spMkLst>
        </pc:spChg>
        <pc:spChg chg="del">
          <ac:chgData name="土方雅之" userId="50c032e7-54fb-49da-b366-ca40689d108a" providerId="ADAL" clId="{3F2A9B60-558E-4AD1-83CD-48ACF9A22D77}" dt="2024-11-28T06:11:29.087" v="487" actId="478"/>
          <ac:spMkLst>
            <pc:docMk/>
            <pc:sldMk cId="2867838913" sldId="794"/>
            <ac:spMk id="36" creationId="{37442718-B514-690A-0202-04F0DB8A9F77}"/>
          </ac:spMkLst>
        </pc:spChg>
        <pc:spChg chg="del">
          <ac:chgData name="土方雅之" userId="50c032e7-54fb-49da-b366-ca40689d108a" providerId="ADAL" clId="{3F2A9B60-558E-4AD1-83CD-48ACF9A22D77}" dt="2024-11-28T06:11:29.087" v="487" actId="478"/>
          <ac:spMkLst>
            <pc:docMk/>
            <pc:sldMk cId="2867838913" sldId="794"/>
            <ac:spMk id="37" creationId="{B6F13A33-D0E9-9CEA-490E-BE6B8AC3162D}"/>
          </ac:spMkLst>
        </pc:spChg>
        <pc:spChg chg="del">
          <ac:chgData name="土方雅之" userId="50c032e7-54fb-49da-b366-ca40689d108a" providerId="ADAL" clId="{3F2A9B60-558E-4AD1-83CD-48ACF9A22D77}" dt="2024-11-28T06:11:29.087" v="487" actId="478"/>
          <ac:spMkLst>
            <pc:docMk/>
            <pc:sldMk cId="2867838913" sldId="794"/>
            <ac:spMk id="38" creationId="{5D15AE35-E699-88BC-5948-3C3D1EEBB69F}"/>
          </ac:spMkLst>
        </pc:spChg>
        <pc:spChg chg="del">
          <ac:chgData name="土方雅之" userId="50c032e7-54fb-49da-b366-ca40689d108a" providerId="ADAL" clId="{3F2A9B60-558E-4AD1-83CD-48ACF9A22D77}" dt="2024-11-28T06:11:29.087" v="487" actId="478"/>
          <ac:spMkLst>
            <pc:docMk/>
            <pc:sldMk cId="2867838913" sldId="794"/>
            <ac:spMk id="39" creationId="{841C81FE-CF24-A38A-B75C-2BC722B6C7EB}"/>
          </ac:spMkLst>
        </pc:spChg>
        <pc:spChg chg="add del mod">
          <ac:chgData name="土方雅之" userId="50c032e7-54fb-49da-b366-ca40689d108a" providerId="ADAL" clId="{3F2A9B60-558E-4AD1-83CD-48ACF9A22D77}" dt="2024-11-28T06:12:01.319" v="495" actId="478"/>
          <ac:spMkLst>
            <pc:docMk/>
            <pc:sldMk cId="2867838913" sldId="794"/>
            <ac:spMk id="40" creationId="{6F5DA570-6C22-91BC-40AC-F516963D5148}"/>
          </ac:spMkLst>
        </pc:spChg>
        <pc:spChg chg="del">
          <ac:chgData name="土方雅之" userId="50c032e7-54fb-49da-b366-ca40689d108a" providerId="ADAL" clId="{3F2A9B60-558E-4AD1-83CD-48ACF9A22D77}" dt="2024-11-28T06:11:29.087" v="487" actId="478"/>
          <ac:spMkLst>
            <pc:docMk/>
            <pc:sldMk cId="2867838913" sldId="794"/>
            <ac:spMk id="41" creationId="{F9F031AA-53E6-151B-F004-AC9EA5726EEA}"/>
          </ac:spMkLst>
        </pc:spChg>
        <pc:spChg chg="add del mod">
          <ac:chgData name="土方雅之" userId="50c032e7-54fb-49da-b366-ca40689d108a" providerId="ADAL" clId="{3F2A9B60-558E-4AD1-83CD-48ACF9A22D77}" dt="2024-11-28T06:12:01.319" v="495" actId="478"/>
          <ac:spMkLst>
            <pc:docMk/>
            <pc:sldMk cId="2867838913" sldId="794"/>
            <ac:spMk id="42" creationId="{700DD51C-96BE-83A5-9F85-F6789CFEF4A0}"/>
          </ac:spMkLst>
        </pc:spChg>
        <pc:spChg chg="add del mod">
          <ac:chgData name="土方雅之" userId="50c032e7-54fb-49da-b366-ca40689d108a" providerId="ADAL" clId="{3F2A9B60-558E-4AD1-83CD-48ACF9A22D77}" dt="2024-11-28T06:12:04.431" v="496" actId="478"/>
          <ac:spMkLst>
            <pc:docMk/>
            <pc:sldMk cId="2867838913" sldId="794"/>
            <ac:spMk id="43" creationId="{18EBECC3-5E7D-C6F4-EA6D-47F60E0A5097}"/>
          </ac:spMkLst>
        </pc:spChg>
        <pc:spChg chg="add del mod">
          <ac:chgData name="土方雅之" userId="50c032e7-54fb-49da-b366-ca40689d108a" providerId="ADAL" clId="{3F2A9B60-558E-4AD1-83CD-48ACF9A22D77}" dt="2024-11-28T06:12:04.431" v="496" actId="478"/>
          <ac:spMkLst>
            <pc:docMk/>
            <pc:sldMk cId="2867838913" sldId="794"/>
            <ac:spMk id="44" creationId="{9E42F64C-7E5A-1ECA-E14D-5EE048F187DD}"/>
          </ac:spMkLst>
        </pc:spChg>
        <pc:spChg chg="add del mod">
          <ac:chgData name="土方雅之" userId="50c032e7-54fb-49da-b366-ca40689d108a" providerId="ADAL" clId="{3F2A9B60-558E-4AD1-83CD-48ACF9A22D77}" dt="2024-11-28T06:12:04.431" v="496" actId="478"/>
          <ac:spMkLst>
            <pc:docMk/>
            <pc:sldMk cId="2867838913" sldId="794"/>
            <ac:spMk id="45" creationId="{056D54C3-733D-F8C0-084A-4318238D65CC}"/>
          </ac:spMkLst>
        </pc:spChg>
        <pc:spChg chg="add del mod">
          <ac:chgData name="土方雅之" userId="50c032e7-54fb-49da-b366-ca40689d108a" providerId="ADAL" clId="{3F2A9B60-558E-4AD1-83CD-48ACF9A22D77}" dt="2024-11-28T06:12:06.112" v="497" actId="478"/>
          <ac:spMkLst>
            <pc:docMk/>
            <pc:sldMk cId="2867838913" sldId="794"/>
            <ac:spMk id="46" creationId="{7C2346C7-4A70-D6D8-1673-43B11C69780B}"/>
          </ac:spMkLst>
        </pc:spChg>
        <pc:spChg chg="add del mod">
          <ac:chgData name="土方雅之" userId="50c032e7-54fb-49da-b366-ca40689d108a" providerId="ADAL" clId="{3F2A9B60-558E-4AD1-83CD-48ACF9A22D77}" dt="2024-11-28T06:12:06.112" v="497" actId="478"/>
          <ac:spMkLst>
            <pc:docMk/>
            <pc:sldMk cId="2867838913" sldId="794"/>
            <ac:spMk id="47" creationId="{14FCD703-29EA-69DE-0D9A-69C510748FDA}"/>
          </ac:spMkLst>
        </pc:spChg>
        <pc:spChg chg="del">
          <ac:chgData name="土方雅之" userId="50c032e7-54fb-49da-b366-ca40689d108a" providerId="ADAL" clId="{3F2A9B60-558E-4AD1-83CD-48ACF9A22D77}" dt="2024-11-28T06:11:29.087" v="487" actId="478"/>
          <ac:spMkLst>
            <pc:docMk/>
            <pc:sldMk cId="2867838913" sldId="794"/>
            <ac:spMk id="48" creationId="{BAB1D268-79BC-9108-B650-80D7A6B973B5}"/>
          </ac:spMkLst>
        </pc:spChg>
        <pc:spChg chg="del">
          <ac:chgData name="土方雅之" userId="50c032e7-54fb-49da-b366-ca40689d108a" providerId="ADAL" clId="{3F2A9B60-558E-4AD1-83CD-48ACF9A22D77}" dt="2024-11-28T06:11:29.087" v="487" actId="478"/>
          <ac:spMkLst>
            <pc:docMk/>
            <pc:sldMk cId="2867838913" sldId="794"/>
            <ac:spMk id="49" creationId="{3BEBE0EC-4B3B-9419-59B9-08DF7A64C99A}"/>
          </ac:spMkLst>
        </pc:spChg>
        <pc:spChg chg="add del mod">
          <ac:chgData name="土方雅之" userId="50c032e7-54fb-49da-b366-ca40689d108a" providerId="ADAL" clId="{3F2A9B60-558E-4AD1-83CD-48ACF9A22D77}" dt="2024-11-28T06:12:06.112" v="497" actId="478"/>
          <ac:spMkLst>
            <pc:docMk/>
            <pc:sldMk cId="2867838913" sldId="794"/>
            <ac:spMk id="51" creationId="{005D44E9-9D3C-58A2-E6D2-2751CFD43E54}"/>
          </ac:spMkLst>
        </pc:spChg>
        <pc:spChg chg="add del mod">
          <ac:chgData name="土方雅之" userId="50c032e7-54fb-49da-b366-ca40689d108a" providerId="ADAL" clId="{3F2A9B60-558E-4AD1-83CD-48ACF9A22D77}" dt="2024-11-28T06:12:06.112" v="497" actId="478"/>
          <ac:spMkLst>
            <pc:docMk/>
            <pc:sldMk cId="2867838913" sldId="794"/>
            <ac:spMk id="52" creationId="{447CB39D-EC9E-2DE6-7629-D57FFCEDB2DC}"/>
          </ac:spMkLst>
        </pc:spChg>
        <pc:spChg chg="add del mod">
          <ac:chgData name="土方雅之" userId="50c032e7-54fb-49da-b366-ca40689d108a" providerId="ADAL" clId="{3F2A9B60-558E-4AD1-83CD-48ACF9A22D77}" dt="2024-11-28T06:12:06.112" v="497" actId="478"/>
          <ac:spMkLst>
            <pc:docMk/>
            <pc:sldMk cId="2867838913" sldId="794"/>
            <ac:spMk id="53" creationId="{2E968D66-23F9-6FB8-3AA8-87927F462266}"/>
          </ac:spMkLst>
        </pc:spChg>
        <pc:spChg chg="add del mod">
          <ac:chgData name="土方雅之" userId="50c032e7-54fb-49da-b366-ca40689d108a" providerId="ADAL" clId="{3F2A9B60-558E-4AD1-83CD-48ACF9A22D77}" dt="2024-11-28T06:12:06.112" v="497" actId="478"/>
          <ac:spMkLst>
            <pc:docMk/>
            <pc:sldMk cId="2867838913" sldId="794"/>
            <ac:spMk id="54" creationId="{D39A80CE-0BF8-FA2E-E902-7D01B9BE70F3}"/>
          </ac:spMkLst>
        </pc:spChg>
        <pc:spChg chg="add del mod">
          <ac:chgData name="土方雅之" userId="50c032e7-54fb-49da-b366-ca40689d108a" providerId="ADAL" clId="{3F2A9B60-558E-4AD1-83CD-48ACF9A22D77}" dt="2024-11-28T06:12:06.112" v="497" actId="478"/>
          <ac:spMkLst>
            <pc:docMk/>
            <pc:sldMk cId="2867838913" sldId="794"/>
            <ac:spMk id="55" creationId="{5E1C6A42-B329-2737-EA36-0E5975977A8E}"/>
          </ac:spMkLst>
        </pc:spChg>
        <pc:spChg chg="add del mod">
          <ac:chgData name="土方雅之" userId="50c032e7-54fb-49da-b366-ca40689d108a" providerId="ADAL" clId="{3F2A9B60-558E-4AD1-83CD-48ACF9A22D77}" dt="2024-11-28T06:12:06.112" v="497" actId="478"/>
          <ac:spMkLst>
            <pc:docMk/>
            <pc:sldMk cId="2867838913" sldId="794"/>
            <ac:spMk id="56" creationId="{A5207BD2-DC5D-9F3D-0A76-26E6728FA938}"/>
          </ac:spMkLst>
        </pc:spChg>
        <pc:spChg chg="add del mod">
          <ac:chgData name="土方雅之" userId="50c032e7-54fb-49da-b366-ca40689d108a" providerId="ADAL" clId="{3F2A9B60-558E-4AD1-83CD-48ACF9A22D77}" dt="2024-11-28T06:12:06.112" v="497" actId="478"/>
          <ac:spMkLst>
            <pc:docMk/>
            <pc:sldMk cId="2867838913" sldId="794"/>
            <ac:spMk id="57" creationId="{588A3592-D367-591E-0411-B9C2FC457075}"/>
          </ac:spMkLst>
        </pc:spChg>
        <pc:spChg chg="add del mod">
          <ac:chgData name="土方雅之" userId="50c032e7-54fb-49da-b366-ca40689d108a" providerId="ADAL" clId="{3F2A9B60-558E-4AD1-83CD-48ACF9A22D77}" dt="2024-11-28T06:12:06.112" v="497" actId="478"/>
          <ac:spMkLst>
            <pc:docMk/>
            <pc:sldMk cId="2867838913" sldId="794"/>
            <ac:spMk id="58" creationId="{8FD9A583-0D1C-02C0-CBE7-AAC7F021962E}"/>
          </ac:spMkLst>
        </pc:spChg>
        <pc:spChg chg="add del mod">
          <ac:chgData name="土方雅之" userId="50c032e7-54fb-49da-b366-ca40689d108a" providerId="ADAL" clId="{3F2A9B60-558E-4AD1-83CD-48ACF9A22D77}" dt="2024-11-28T06:12:06.112" v="497" actId="478"/>
          <ac:spMkLst>
            <pc:docMk/>
            <pc:sldMk cId="2867838913" sldId="794"/>
            <ac:spMk id="59" creationId="{7F94625D-54A8-CBED-7178-57F570625BD0}"/>
          </ac:spMkLst>
        </pc:spChg>
        <pc:spChg chg="add del mod">
          <ac:chgData name="土方雅之" userId="50c032e7-54fb-49da-b366-ca40689d108a" providerId="ADAL" clId="{3F2A9B60-558E-4AD1-83CD-48ACF9A22D77}" dt="2024-11-28T06:12:06.112" v="497" actId="478"/>
          <ac:spMkLst>
            <pc:docMk/>
            <pc:sldMk cId="2867838913" sldId="794"/>
            <ac:spMk id="60" creationId="{7BDBF426-180E-E983-6A14-6A707FB8D401}"/>
          </ac:spMkLst>
        </pc:spChg>
        <pc:spChg chg="add del mod">
          <ac:chgData name="土方雅之" userId="50c032e7-54fb-49da-b366-ca40689d108a" providerId="ADAL" clId="{3F2A9B60-558E-4AD1-83CD-48ACF9A22D77}" dt="2024-11-28T06:12:06.112" v="497" actId="478"/>
          <ac:spMkLst>
            <pc:docMk/>
            <pc:sldMk cId="2867838913" sldId="794"/>
            <ac:spMk id="62" creationId="{C8CC7719-B9FC-F4F7-9E30-AAD20FB0F5D3}"/>
          </ac:spMkLst>
        </pc:spChg>
        <pc:spChg chg="add del mod">
          <ac:chgData name="土方雅之" userId="50c032e7-54fb-49da-b366-ca40689d108a" providerId="ADAL" clId="{3F2A9B60-558E-4AD1-83CD-48ACF9A22D77}" dt="2024-11-28T06:12:06.112" v="497" actId="478"/>
          <ac:spMkLst>
            <pc:docMk/>
            <pc:sldMk cId="2867838913" sldId="794"/>
            <ac:spMk id="63" creationId="{CC19FCD7-4E53-FB40-AAAA-0B3085A7FD44}"/>
          </ac:spMkLst>
        </pc:spChg>
        <pc:spChg chg="add del mod">
          <ac:chgData name="土方雅之" userId="50c032e7-54fb-49da-b366-ca40689d108a" providerId="ADAL" clId="{3F2A9B60-558E-4AD1-83CD-48ACF9A22D77}" dt="2024-11-28T06:12:06.112" v="497" actId="478"/>
          <ac:spMkLst>
            <pc:docMk/>
            <pc:sldMk cId="2867838913" sldId="794"/>
            <ac:spMk id="64" creationId="{77110E21-176A-95EA-93D8-6FCA6AFFC950}"/>
          </ac:spMkLst>
        </pc:spChg>
        <pc:spChg chg="add del mod">
          <ac:chgData name="土方雅之" userId="50c032e7-54fb-49da-b366-ca40689d108a" providerId="ADAL" clId="{3F2A9B60-558E-4AD1-83CD-48ACF9A22D77}" dt="2024-11-28T06:12:06.112" v="497" actId="478"/>
          <ac:spMkLst>
            <pc:docMk/>
            <pc:sldMk cId="2867838913" sldId="794"/>
            <ac:spMk id="65" creationId="{E54E5733-2367-ABB7-C0C6-417979809D9C}"/>
          </ac:spMkLst>
        </pc:spChg>
        <pc:spChg chg="add mod">
          <ac:chgData name="土方雅之" userId="50c032e7-54fb-49da-b366-ca40689d108a" providerId="ADAL" clId="{3F2A9B60-558E-4AD1-83CD-48ACF9A22D77}" dt="2024-11-28T06:18:52.600" v="815" actId="1035"/>
          <ac:spMkLst>
            <pc:docMk/>
            <pc:sldMk cId="2867838913" sldId="794"/>
            <ac:spMk id="68" creationId="{B3AF9C8D-8794-565F-CEA8-74B300B26C2C}"/>
          </ac:spMkLst>
        </pc:spChg>
        <pc:spChg chg="add mod">
          <ac:chgData name="土方雅之" userId="50c032e7-54fb-49da-b366-ca40689d108a" providerId="ADAL" clId="{3F2A9B60-558E-4AD1-83CD-48ACF9A22D77}" dt="2024-11-28T06:18:38.663" v="810" actId="1035"/>
          <ac:spMkLst>
            <pc:docMk/>
            <pc:sldMk cId="2867838913" sldId="794"/>
            <ac:spMk id="69" creationId="{0EE98917-6C09-636F-D7BE-7D8AAAF844DC}"/>
          </ac:spMkLst>
        </pc:spChg>
        <pc:spChg chg="add del mod">
          <ac:chgData name="土方雅之" userId="50c032e7-54fb-49da-b366-ca40689d108a" providerId="ADAL" clId="{3F2A9B60-558E-4AD1-83CD-48ACF9A22D77}" dt="2024-11-28T06:12:06.112" v="497" actId="478"/>
          <ac:spMkLst>
            <pc:docMk/>
            <pc:sldMk cId="2867838913" sldId="794"/>
            <ac:spMk id="70" creationId="{9C0D7007-F8D0-7508-4948-348E148464B3}"/>
          </ac:spMkLst>
        </pc:spChg>
        <pc:spChg chg="add del mod">
          <ac:chgData name="土方雅之" userId="50c032e7-54fb-49da-b366-ca40689d108a" providerId="ADAL" clId="{3F2A9B60-558E-4AD1-83CD-48ACF9A22D77}" dt="2024-11-28T06:12:06.112" v="497" actId="478"/>
          <ac:spMkLst>
            <pc:docMk/>
            <pc:sldMk cId="2867838913" sldId="794"/>
            <ac:spMk id="71" creationId="{CE9E602D-8C29-8F85-5443-6C071018FFD0}"/>
          </ac:spMkLst>
        </pc:spChg>
        <pc:spChg chg="add del mod">
          <ac:chgData name="土方雅之" userId="50c032e7-54fb-49da-b366-ca40689d108a" providerId="ADAL" clId="{3F2A9B60-558E-4AD1-83CD-48ACF9A22D77}" dt="2024-11-28T06:12:01.319" v="495" actId="478"/>
          <ac:spMkLst>
            <pc:docMk/>
            <pc:sldMk cId="2867838913" sldId="794"/>
            <ac:spMk id="72" creationId="{FAD82668-A0F3-4F6E-F004-5A54E2BEF09B}"/>
          </ac:spMkLst>
        </pc:spChg>
        <pc:spChg chg="add del mod">
          <ac:chgData name="土方雅之" userId="50c032e7-54fb-49da-b366-ca40689d108a" providerId="ADAL" clId="{3F2A9B60-558E-4AD1-83CD-48ACF9A22D77}" dt="2024-11-28T06:12:04.431" v="496" actId="478"/>
          <ac:spMkLst>
            <pc:docMk/>
            <pc:sldMk cId="2867838913" sldId="794"/>
            <ac:spMk id="73" creationId="{364C141E-0A65-24FD-C6A8-3A081669C090}"/>
          </ac:spMkLst>
        </pc:spChg>
        <pc:spChg chg="add del mod">
          <ac:chgData name="土方雅之" userId="50c032e7-54fb-49da-b366-ca40689d108a" providerId="ADAL" clId="{3F2A9B60-558E-4AD1-83CD-48ACF9A22D77}" dt="2024-11-28T06:12:06.112" v="497" actId="478"/>
          <ac:spMkLst>
            <pc:docMk/>
            <pc:sldMk cId="2867838913" sldId="794"/>
            <ac:spMk id="74" creationId="{85C1620F-A060-CC67-9086-48539631FFE4}"/>
          </ac:spMkLst>
        </pc:spChg>
        <pc:spChg chg="add del mod">
          <ac:chgData name="土方雅之" userId="50c032e7-54fb-49da-b366-ca40689d108a" providerId="ADAL" clId="{3F2A9B60-558E-4AD1-83CD-48ACF9A22D77}" dt="2024-11-28T06:12:06.112" v="497" actId="478"/>
          <ac:spMkLst>
            <pc:docMk/>
            <pc:sldMk cId="2867838913" sldId="794"/>
            <ac:spMk id="75" creationId="{CE1DF8B5-A0AF-E775-48EC-2696265DBC20}"/>
          </ac:spMkLst>
        </pc:spChg>
        <pc:spChg chg="add del mod">
          <ac:chgData name="土方雅之" userId="50c032e7-54fb-49da-b366-ca40689d108a" providerId="ADAL" clId="{3F2A9B60-558E-4AD1-83CD-48ACF9A22D77}" dt="2024-11-28T06:12:06.112" v="497" actId="478"/>
          <ac:spMkLst>
            <pc:docMk/>
            <pc:sldMk cId="2867838913" sldId="794"/>
            <ac:spMk id="76" creationId="{006FFAB3-C41F-DFCA-3C6B-BC094287FE33}"/>
          </ac:spMkLst>
        </pc:spChg>
        <pc:graphicFrameChg chg="add mod modGraphic">
          <ac:chgData name="土方雅之" userId="50c032e7-54fb-49da-b366-ca40689d108a" providerId="ADAL" clId="{3F2A9B60-558E-4AD1-83CD-48ACF9A22D77}" dt="2024-11-28T06:18:49.199" v="812" actId="14100"/>
          <ac:graphicFrameMkLst>
            <pc:docMk/>
            <pc:sldMk cId="2867838913" sldId="794"/>
            <ac:graphicFrameMk id="14" creationId="{899A8A7D-0E28-D77C-F42D-7747209861F2}"/>
          </ac:graphicFrameMkLst>
        </pc:graphicFrameChg>
        <pc:cxnChg chg="del">
          <ac:chgData name="土方雅之" userId="50c032e7-54fb-49da-b366-ca40689d108a" providerId="ADAL" clId="{3F2A9B60-558E-4AD1-83CD-48ACF9A22D77}" dt="2024-11-28T06:11:29.087" v="487" actId="478"/>
          <ac:cxnSpMkLst>
            <pc:docMk/>
            <pc:sldMk cId="2867838913" sldId="794"/>
            <ac:cxnSpMk id="16" creationId="{25122C11-59EE-A62C-1501-029D31A1DE04}"/>
          </ac:cxnSpMkLst>
        </pc:cxnChg>
        <pc:cxnChg chg="del">
          <ac:chgData name="土方雅之" userId="50c032e7-54fb-49da-b366-ca40689d108a" providerId="ADAL" clId="{3F2A9B60-558E-4AD1-83CD-48ACF9A22D77}" dt="2024-11-28T06:11:29.087" v="487" actId="478"/>
          <ac:cxnSpMkLst>
            <pc:docMk/>
            <pc:sldMk cId="2867838913" sldId="794"/>
            <ac:cxnSpMk id="17" creationId="{42FBB6B3-D50B-5D97-E319-0F70FC346C2B}"/>
          </ac:cxnSpMkLst>
        </pc:cxnChg>
        <pc:cxnChg chg="del">
          <ac:chgData name="土方雅之" userId="50c032e7-54fb-49da-b366-ca40689d108a" providerId="ADAL" clId="{3F2A9B60-558E-4AD1-83CD-48ACF9A22D77}" dt="2024-11-28T06:11:29.087" v="487" actId="478"/>
          <ac:cxnSpMkLst>
            <pc:docMk/>
            <pc:sldMk cId="2867838913" sldId="794"/>
            <ac:cxnSpMk id="24" creationId="{00EB80BD-7035-45A8-25CF-EFD5ACEDDFE9}"/>
          </ac:cxnSpMkLst>
        </pc:cxnChg>
        <pc:cxnChg chg="del">
          <ac:chgData name="土方雅之" userId="50c032e7-54fb-49da-b366-ca40689d108a" providerId="ADAL" clId="{3F2A9B60-558E-4AD1-83CD-48ACF9A22D77}" dt="2024-11-28T06:11:29.087" v="487" actId="478"/>
          <ac:cxnSpMkLst>
            <pc:docMk/>
            <pc:sldMk cId="2867838913" sldId="794"/>
            <ac:cxnSpMk id="25" creationId="{74EA69D3-CB0A-FE1C-8DFC-E321F8C73E66}"/>
          </ac:cxnSpMkLst>
        </pc:cxnChg>
        <pc:cxnChg chg="del">
          <ac:chgData name="土方雅之" userId="50c032e7-54fb-49da-b366-ca40689d108a" providerId="ADAL" clId="{3F2A9B60-558E-4AD1-83CD-48ACF9A22D77}" dt="2024-11-28T06:11:29.087" v="487" actId="478"/>
          <ac:cxnSpMkLst>
            <pc:docMk/>
            <pc:sldMk cId="2867838913" sldId="794"/>
            <ac:cxnSpMk id="50" creationId="{A034F1BA-CAC6-1639-CF46-C7D4461D8122}"/>
          </ac:cxnSpMkLst>
        </pc:cxnChg>
        <pc:cxnChg chg="add del mod">
          <ac:chgData name="土方雅之" userId="50c032e7-54fb-49da-b366-ca40689d108a" providerId="ADAL" clId="{3F2A9B60-558E-4AD1-83CD-48ACF9A22D77}" dt="2024-11-28T06:12:06.112" v="497" actId="478"/>
          <ac:cxnSpMkLst>
            <pc:docMk/>
            <pc:sldMk cId="2867838913" sldId="794"/>
            <ac:cxnSpMk id="61" creationId="{43EE3C6B-EA1F-2E96-57C4-A00EE9EBAAD0}"/>
          </ac:cxnSpMkLst>
        </pc:cxnChg>
        <pc:cxnChg chg="add del mod">
          <ac:chgData name="土方雅之" userId="50c032e7-54fb-49da-b366-ca40689d108a" providerId="ADAL" clId="{3F2A9B60-558E-4AD1-83CD-48ACF9A22D77}" dt="2024-11-28T06:12:06.112" v="497" actId="478"/>
          <ac:cxnSpMkLst>
            <pc:docMk/>
            <pc:sldMk cId="2867838913" sldId="794"/>
            <ac:cxnSpMk id="66" creationId="{334D76FA-9BEF-C65C-793E-0458BBCE2D3A}"/>
          </ac:cxnSpMkLst>
        </pc:cxnChg>
        <pc:cxnChg chg="add del mod">
          <ac:chgData name="土方雅之" userId="50c032e7-54fb-49da-b366-ca40689d108a" providerId="ADAL" clId="{3F2A9B60-558E-4AD1-83CD-48ACF9A22D77}" dt="2024-11-28T06:12:06.112" v="497" actId="478"/>
          <ac:cxnSpMkLst>
            <pc:docMk/>
            <pc:sldMk cId="2867838913" sldId="794"/>
            <ac:cxnSpMk id="67" creationId="{8E6CB4BE-AF40-0E24-79DB-6784A4585D36}"/>
          </ac:cxnSpMkLst>
        </pc:cxnChg>
        <pc:cxnChg chg="add del mod">
          <ac:chgData name="土方雅之" userId="50c032e7-54fb-49da-b366-ca40689d108a" providerId="ADAL" clId="{3F2A9B60-558E-4AD1-83CD-48ACF9A22D77}" dt="2024-11-28T06:12:06.112" v="497" actId="478"/>
          <ac:cxnSpMkLst>
            <pc:docMk/>
            <pc:sldMk cId="2867838913" sldId="794"/>
            <ac:cxnSpMk id="77" creationId="{A9843050-212C-1D07-7362-CA8284824B38}"/>
          </ac:cxnSpMkLst>
        </pc:cxnChg>
      </pc:sldChg>
      <pc:sldChg chg="addSp delSp modSp add mod">
        <pc:chgData name="土方雅之" userId="50c032e7-54fb-49da-b366-ca40689d108a" providerId="ADAL" clId="{3F2A9B60-558E-4AD1-83CD-48ACF9A22D77}" dt="2024-11-28T06:19:10.762" v="817" actId="207"/>
        <pc:sldMkLst>
          <pc:docMk/>
          <pc:sldMk cId="3056755925" sldId="795"/>
        </pc:sldMkLst>
        <pc:spChg chg="mod">
          <ac:chgData name="土方雅之" userId="50c032e7-54fb-49da-b366-ca40689d108a" providerId="ADAL" clId="{3F2A9B60-558E-4AD1-83CD-48ACF9A22D77}" dt="2024-11-28T06:12:48.617" v="519" actId="20577"/>
          <ac:spMkLst>
            <pc:docMk/>
            <pc:sldMk cId="3056755925" sldId="795"/>
            <ac:spMk id="13" creationId="{96239FCD-B17C-C8F6-01B3-EC5364C5EF51}"/>
          </ac:spMkLst>
        </pc:spChg>
        <pc:spChg chg="del">
          <ac:chgData name="土方雅之" userId="50c032e7-54fb-49da-b366-ca40689d108a" providerId="ADAL" clId="{3F2A9B60-558E-4AD1-83CD-48ACF9A22D77}" dt="2024-11-28T06:12:51.361" v="520" actId="478"/>
          <ac:spMkLst>
            <pc:docMk/>
            <pc:sldMk cId="3056755925" sldId="795"/>
            <ac:spMk id="68" creationId="{AD463D13-E65B-1833-55AB-697984B71972}"/>
          </ac:spMkLst>
        </pc:spChg>
        <pc:spChg chg="del">
          <ac:chgData name="土方雅之" userId="50c032e7-54fb-49da-b366-ca40689d108a" providerId="ADAL" clId="{3F2A9B60-558E-4AD1-83CD-48ACF9A22D77}" dt="2024-11-28T06:12:51.361" v="520" actId="478"/>
          <ac:spMkLst>
            <pc:docMk/>
            <pc:sldMk cId="3056755925" sldId="795"/>
            <ac:spMk id="69" creationId="{BA430B1E-8CC2-EF91-BFB0-BDB4304541C6}"/>
          </ac:spMkLst>
        </pc:spChg>
        <pc:graphicFrameChg chg="add mod modGraphic">
          <ac:chgData name="土方雅之" userId="50c032e7-54fb-49da-b366-ca40689d108a" providerId="ADAL" clId="{3F2A9B60-558E-4AD1-83CD-48ACF9A22D77}" dt="2024-11-28T06:19:10.762" v="817" actId="207"/>
          <ac:graphicFrameMkLst>
            <pc:docMk/>
            <pc:sldMk cId="3056755925" sldId="795"/>
            <ac:graphicFrameMk id="2" creationId="{1363666D-82B6-A820-9EDB-8CA5F9C599E7}"/>
          </ac:graphicFrameMkLst>
        </pc:graphicFrameChg>
        <pc:graphicFrameChg chg="del">
          <ac:chgData name="土方雅之" userId="50c032e7-54fb-49da-b366-ca40689d108a" providerId="ADAL" clId="{3F2A9B60-558E-4AD1-83CD-48ACF9A22D77}" dt="2024-11-28T06:12:51.361" v="520" actId="478"/>
          <ac:graphicFrameMkLst>
            <pc:docMk/>
            <pc:sldMk cId="3056755925" sldId="795"/>
            <ac:graphicFrameMk id="14" creationId="{94506326-2122-D0B4-E7B0-282A82B72A90}"/>
          </ac:graphicFrameMkLst>
        </pc:graphicFrameChg>
      </pc:sldChg>
      <pc:sldChg chg="delSp modSp add mod">
        <pc:chgData name="土方雅之" userId="50c032e7-54fb-49da-b366-ca40689d108a" providerId="ADAL" clId="{3F2A9B60-558E-4AD1-83CD-48ACF9A22D77}" dt="2024-12-03T21:40:37.503" v="1005" actId="478"/>
        <pc:sldMkLst>
          <pc:docMk/>
          <pc:sldMk cId="2627694650" sldId="796"/>
        </pc:sldMkLst>
        <pc:spChg chg="mod">
          <ac:chgData name="土方雅之" userId="50c032e7-54fb-49da-b366-ca40689d108a" providerId="ADAL" clId="{3F2A9B60-558E-4AD1-83CD-48ACF9A22D77}" dt="2024-11-28T06:19:18.621" v="818" actId="207"/>
          <ac:spMkLst>
            <pc:docMk/>
            <pc:sldMk cId="2627694650" sldId="796"/>
            <ac:spMk id="2" creationId="{FBF53A79-7C7A-563A-956D-95E92CED247C}"/>
          </ac:spMkLst>
        </pc:spChg>
        <pc:spChg chg="mod">
          <ac:chgData name="土方雅之" userId="50c032e7-54fb-49da-b366-ca40689d108a" providerId="ADAL" clId="{3F2A9B60-558E-4AD1-83CD-48ACF9A22D77}" dt="2024-11-28T06:17:22.296" v="710" actId="20577"/>
          <ac:spMkLst>
            <pc:docMk/>
            <pc:sldMk cId="2627694650" sldId="796"/>
            <ac:spMk id="3" creationId="{C16543C9-B491-E1BD-EE1B-54F2CBFAC7CA}"/>
          </ac:spMkLst>
        </pc:spChg>
        <pc:spChg chg="mod">
          <ac:chgData name="土方雅之" userId="50c032e7-54fb-49da-b366-ca40689d108a" providerId="ADAL" clId="{3F2A9B60-558E-4AD1-83CD-48ACF9A22D77}" dt="2024-11-28T06:18:18.160" v="790"/>
          <ac:spMkLst>
            <pc:docMk/>
            <pc:sldMk cId="2627694650" sldId="796"/>
            <ac:spMk id="9" creationId="{2A9457EE-C157-5C7B-9EC3-9B556C9E7AB7}"/>
          </ac:spMkLst>
        </pc:spChg>
        <pc:spChg chg="mod">
          <ac:chgData name="土方雅之" userId="50c032e7-54fb-49da-b366-ca40689d108a" providerId="ADAL" clId="{3F2A9B60-558E-4AD1-83CD-48ACF9A22D77}" dt="2024-11-28T06:18:10.769" v="788"/>
          <ac:spMkLst>
            <pc:docMk/>
            <pc:sldMk cId="2627694650" sldId="796"/>
            <ac:spMk id="10" creationId="{4D436DB0-257B-F4CA-A604-FA15BB8ED326}"/>
          </ac:spMkLst>
        </pc:spChg>
        <pc:spChg chg="mod">
          <ac:chgData name="土方雅之" userId="50c032e7-54fb-49da-b366-ca40689d108a" providerId="ADAL" clId="{3F2A9B60-558E-4AD1-83CD-48ACF9A22D77}" dt="2024-11-28T06:16:25.681" v="602" actId="20577"/>
          <ac:spMkLst>
            <pc:docMk/>
            <pc:sldMk cId="2627694650" sldId="796"/>
            <ac:spMk id="13" creationId="{4A88EDC5-F9BB-E726-49E4-A79CF2C5C14E}"/>
          </ac:spMkLst>
        </pc:spChg>
        <pc:spChg chg="mod">
          <ac:chgData name="土方雅之" userId="50c032e7-54fb-49da-b366-ca40689d108a" providerId="ADAL" clId="{3F2A9B60-558E-4AD1-83CD-48ACF9A22D77}" dt="2024-11-28T06:17:42.752" v="741" actId="1038"/>
          <ac:spMkLst>
            <pc:docMk/>
            <pc:sldMk cId="2627694650" sldId="796"/>
            <ac:spMk id="18" creationId="{0906528D-9D48-61A3-85A1-1C454694D90E}"/>
          </ac:spMkLst>
        </pc:spChg>
        <pc:spChg chg="mod">
          <ac:chgData name="土方雅之" userId="50c032e7-54fb-49da-b366-ca40689d108a" providerId="ADAL" clId="{3F2A9B60-558E-4AD1-83CD-48ACF9A22D77}" dt="2024-11-28T06:17:55.821" v="764" actId="1076"/>
          <ac:spMkLst>
            <pc:docMk/>
            <pc:sldMk cId="2627694650" sldId="796"/>
            <ac:spMk id="19" creationId="{76A8B1AD-9D18-E909-9062-E640B8D8435A}"/>
          </ac:spMkLst>
        </pc:spChg>
        <pc:spChg chg="mod">
          <ac:chgData name="土方雅之" userId="50c032e7-54fb-49da-b366-ca40689d108a" providerId="ADAL" clId="{3F2A9B60-558E-4AD1-83CD-48ACF9A22D77}" dt="2024-11-28T06:18:01.131" v="774" actId="20577"/>
          <ac:spMkLst>
            <pc:docMk/>
            <pc:sldMk cId="2627694650" sldId="796"/>
            <ac:spMk id="20" creationId="{70CF0E23-5400-ACA7-7190-A49E33844E07}"/>
          </ac:spMkLst>
        </pc:spChg>
        <pc:spChg chg="mod">
          <ac:chgData name="土方雅之" userId="50c032e7-54fb-49da-b366-ca40689d108a" providerId="ADAL" clId="{3F2A9B60-558E-4AD1-83CD-48ACF9A22D77}" dt="2024-11-28T06:18:04.904" v="786" actId="20577"/>
          <ac:spMkLst>
            <pc:docMk/>
            <pc:sldMk cId="2627694650" sldId="796"/>
            <ac:spMk id="21" creationId="{E9675FCE-8509-E351-452F-41156710A9D0}"/>
          </ac:spMkLst>
        </pc:spChg>
        <pc:spChg chg="mod">
          <ac:chgData name="土方雅之" userId="50c032e7-54fb-49da-b366-ca40689d108a" providerId="ADAL" clId="{3F2A9B60-558E-4AD1-83CD-48ACF9A22D77}" dt="2024-11-28T06:17:51.385" v="763" actId="20577"/>
          <ac:spMkLst>
            <pc:docMk/>
            <pc:sldMk cId="2627694650" sldId="796"/>
            <ac:spMk id="22" creationId="{CF6FD9FB-13AE-8CDF-F516-1487CA0095DD}"/>
          </ac:spMkLst>
        </pc:spChg>
        <pc:spChg chg="mod">
          <ac:chgData name="土方雅之" userId="50c032e7-54fb-49da-b366-ca40689d108a" providerId="ADAL" clId="{3F2A9B60-558E-4AD1-83CD-48ACF9A22D77}" dt="2024-11-28T06:17:46.544" v="755" actId="20577"/>
          <ac:spMkLst>
            <pc:docMk/>
            <pc:sldMk cId="2627694650" sldId="796"/>
            <ac:spMk id="23" creationId="{2F4CC128-C738-76CE-DE9B-C6FACD64BACC}"/>
          </ac:spMkLst>
        </pc:spChg>
        <pc:spChg chg="mod">
          <ac:chgData name="土方雅之" userId="50c032e7-54fb-49da-b366-ca40689d108a" providerId="ADAL" clId="{3F2A9B60-558E-4AD1-83CD-48ACF9A22D77}" dt="2024-12-03T21:40:23.344" v="993" actId="1076"/>
          <ac:spMkLst>
            <pc:docMk/>
            <pc:sldMk cId="2627694650" sldId="796"/>
            <ac:spMk id="29" creationId="{6CD71794-FB47-AC8C-9858-9C8F1B78C831}"/>
          </ac:spMkLst>
        </pc:spChg>
        <pc:spChg chg="del">
          <ac:chgData name="土方雅之" userId="50c032e7-54fb-49da-b366-ca40689d108a" providerId="ADAL" clId="{3F2A9B60-558E-4AD1-83CD-48ACF9A22D77}" dt="2024-11-28T06:17:04.344" v="687" actId="478"/>
          <ac:spMkLst>
            <pc:docMk/>
            <pc:sldMk cId="2627694650" sldId="796"/>
            <ac:spMk id="30" creationId="{3CF64888-2BB6-EE9C-0CE8-9D64E285C985}"/>
          </ac:spMkLst>
        </pc:spChg>
        <pc:spChg chg="del mod">
          <ac:chgData name="土方雅之" userId="50c032e7-54fb-49da-b366-ca40689d108a" providerId="ADAL" clId="{3F2A9B60-558E-4AD1-83CD-48ACF9A22D77}" dt="2024-12-03T21:40:35.455" v="1003" actId="478"/>
          <ac:spMkLst>
            <pc:docMk/>
            <pc:sldMk cId="2627694650" sldId="796"/>
            <ac:spMk id="31" creationId="{0AD5BD49-FD03-3E88-3A71-796D45B88456}"/>
          </ac:spMkLst>
        </pc:spChg>
        <pc:spChg chg="mod">
          <ac:chgData name="土方雅之" userId="50c032e7-54fb-49da-b366-ca40689d108a" providerId="ADAL" clId="{3F2A9B60-558E-4AD1-83CD-48ACF9A22D77}" dt="2024-12-03T21:40:34.868" v="1002" actId="1076"/>
          <ac:spMkLst>
            <pc:docMk/>
            <pc:sldMk cId="2627694650" sldId="796"/>
            <ac:spMk id="32" creationId="{826F44FD-5770-C82F-1396-6CFDF3FB681C}"/>
          </ac:spMkLst>
        </pc:spChg>
        <pc:spChg chg="del">
          <ac:chgData name="土方雅之" userId="50c032e7-54fb-49da-b366-ca40689d108a" providerId="ADAL" clId="{3F2A9B60-558E-4AD1-83CD-48ACF9A22D77}" dt="2024-12-03T21:40:37.503" v="1005" actId="478"/>
          <ac:spMkLst>
            <pc:docMk/>
            <pc:sldMk cId="2627694650" sldId="796"/>
            <ac:spMk id="33" creationId="{F3BC5250-6622-8B53-BB51-EF6D0698093D}"/>
          </ac:spMkLst>
        </pc:spChg>
        <pc:spChg chg="mod">
          <ac:chgData name="土方雅之" userId="50c032e7-54fb-49da-b366-ca40689d108a" providerId="ADAL" clId="{3F2A9B60-558E-4AD1-83CD-48ACF9A22D77}" dt="2024-12-03T21:40:19.254" v="990" actId="1076"/>
          <ac:spMkLst>
            <pc:docMk/>
            <pc:sldMk cId="2627694650" sldId="796"/>
            <ac:spMk id="34" creationId="{4753C0AE-90CF-44ED-6D32-A422925DFCB7}"/>
          </ac:spMkLst>
        </pc:spChg>
        <pc:spChg chg="del mod">
          <ac:chgData name="土方雅之" userId="50c032e7-54fb-49da-b366-ca40689d108a" providerId="ADAL" clId="{3F2A9B60-558E-4AD1-83CD-48ACF9A22D77}" dt="2024-11-28T06:17:09.055" v="693" actId="478"/>
          <ac:spMkLst>
            <pc:docMk/>
            <pc:sldMk cId="2627694650" sldId="796"/>
            <ac:spMk id="35" creationId="{6BC930EF-083B-65FA-A51C-0097508822EF}"/>
          </ac:spMkLst>
        </pc:spChg>
        <pc:spChg chg="mod">
          <ac:chgData name="土方雅之" userId="50c032e7-54fb-49da-b366-ca40689d108a" providerId="ADAL" clId="{3F2A9B60-558E-4AD1-83CD-48ACF9A22D77}" dt="2024-12-03T21:40:30.459" v="999" actId="1076"/>
          <ac:spMkLst>
            <pc:docMk/>
            <pc:sldMk cId="2627694650" sldId="796"/>
            <ac:spMk id="36" creationId="{2BCABD9C-795E-9BCD-9E66-B76D51595C5F}"/>
          </ac:spMkLst>
        </pc:spChg>
        <pc:spChg chg="del mod">
          <ac:chgData name="土方雅之" userId="50c032e7-54fb-49da-b366-ca40689d108a" providerId="ADAL" clId="{3F2A9B60-558E-4AD1-83CD-48ACF9A22D77}" dt="2024-12-03T21:40:32.399" v="1000" actId="478"/>
          <ac:spMkLst>
            <pc:docMk/>
            <pc:sldMk cId="2627694650" sldId="796"/>
            <ac:spMk id="37" creationId="{E5053166-566E-FD78-858F-31B189E88D86}"/>
          </ac:spMkLst>
        </pc:spChg>
        <pc:spChg chg="mod ord">
          <ac:chgData name="土方雅之" userId="50c032e7-54fb-49da-b366-ca40689d108a" providerId="ADAL" clId="{3F2A9B60-558E-4AD1-83CD-48ACF9A22D77}" dt="2024-12-03T21:40:27.032" v="996" actId="1076"/>
          <ac:spMkLst>
            <pc:docMk/>
            <pc:sldMk cId="2627694650" sldId="796"/>
            <ac:spMk id="38" creationId="{06645C57-D238-0FCA-B76E-3292AA65B318}"/>
          </ac:spMkLst>
        </pc:spChg>
        <pc:spChg chg="del">
          <ac:chgData name="土方雅之" userId="50c032e7-54fb-49da-b366-ca40689d108a" providerId="ADAL" clId="{3F2A9B60-558E-4AD1-83CD-48ACF9A22D77}" dt="2024-11-28T06:17:10.872" v="695" actId="478"/>
          <ac:spMkLst>
            <pc:docMk/>
            <pc:sldMk cId="2627694650" sldId="796"/>
            <ac:spMk id="39" creationId="{6DA62507-5D12-975B-7809-473659E19A32}"/>
          </ac:spMkLst>
        </pc:spChg>
        <pc:spChg chg="mod">
          <ac:chgData name="土方雅之" userId="50c032e7-54fb-49da-b366-ca40689d108a" providerId="ADAL" clId="{3F2A9B60-558E-4AD1-83CD-48ACF9A22D77}" dt="2024-11-28T06:19:40.128" v="850" actId="1038"/>
          <ac:spMkLst>
            <pc:docMk/>
            <pc:sldMk cId="2627694650" sldId="796"/>
            <ac:spMk id="41" creationId="{8F4038E7-AF98-6E7B-AAE4-E94DF2FF5D9A}"/>
          </ac:spMkLst>
        </pc:spChg>
        <pc:spChg chg="mod">
          <ac:chgData name="土方雅之" userId="50c032e7-54fb-49da-b366-ca40689d108a" providerId="ADAL" clId="{3F2A9B60-558E-4AD1-83CD-48ACF9A22D77}" dt="2024-12-03T21:40:36.878" v="1004" actId="1076"/>
          <ac:spMkLst>
            <pc:docMk/>
            <pc:sldMk cId="2627694650" sldId="796"/>
            <ac:spMk id="48" creationId="{37270367-DB98-896D-0AB0-D4C6A27389B6}"/>
          </ac:spMkLst>
        </pc:spChg>
        <pc:spChg chg="del mod">
          <ac:chgData name="土方雅之" userId="50c032e7-54fb-49da-b366-ca40689d108a" providerId="ADAL" clId="{3F2A9B60-558E-4AD1-83CD-48ACF9A22D77}" dt="2024-12-03T21:40:32.879" v="1001" actId="478"/>
          <ac:spMkLst>
            <pc:docMk/>
            <pc:sldMk cId="2627694650" sldId="796"/>
            <ac:spMk id="49" creationId="{7B06C458-2BAA-7C1D-D3A1-3CCEBFD51329}"/>
          </ac:spMkLst>
        </pc:spChg>
        <pc:cxnChg chg="mod">
          <ac:chgData name="土方雅之" userId="50c032e7-54fb-49da-b366-ca40689d108a" providerId="ADAL" clId="{3F2A9B60-558E-4AD1-83CD-48ACF9A22D77}" dt="2024-11-28T06:19:40.128" v="850" actId="1038"/>
          <ac:cxnSpMkLst>
            <pc:docMk/>
            <pc:sldMk cId="2627694650" sldId="796"/>
            <ac:cxnSpMk id="50" creationId="{84FAEF34-17EC-3142-8F67-F3D784F067E2}"/>
          </ac:cxnSpMkLst>
        </pc:cxnChg>
      </pc:sldChg>
      <pc:sldChg chg="addSp delSp modSp add mod">
        <pc:chgData name="土方雅之" userId="50c032e7-54fb-49da-b366-ca40689d108a" providerId="ADAL" clId="{3F2A9B60-558E-4AD1-83CD-48ACF9A22D77}" dt="2024-12-04T05:35:42.847" v="1498" actId="113"/>
        <pc:sldMkLst>
          <pc:docMk/>
          <pc:sldMk cId="635499381" sldId="798"/>
        </pc:sldMkLst>
        <pc:spChg chg="del">
          <ac:chgData name="土方雅之" userId="50c032e7-54fb-49da-b366-ca40689d108a" providerId="ADAL" clId="{3F2A9B60-558E-4AD1-83CD-48ACF9A22D77}" dt="2024-12-04T05:20:48.242" v="1105" actId="478"/>
          <ac:spMkLst>
            <pc:docMk/>
            <pc:sldMk cId="635499381" sldId="798"/>
            <ac:spMk id="2" creationId="{F565D5FA-6F46-9BA9-FDD3-4AB4BFB5C951}"/>
          </ac:spMkLst>
        </pc:spChg>
        <pc:spChg chg="del">
          <ac:chgData name="土方雅之" userId="50c032e7-54fb-49da-b366-ca40689d108a" providerId="ADAL" clId="{3F2A9B60-558E-4AD1-83CD-48ACF9A22D77}" dt="2024-12-04T05:20:48.242" v="1105" actId="478"/>
          <ac:spMkLst>
            <pc:docMk/>
            <pc:sldMk cId="635499381" sldId="798"/>
            <ac:spMk id="3" creationId="{FE3F6F3B-E3FB-E24B-137C-70460769A8AA}"/>
          </ac:spMkLst>
        </pc:spChg>
        <pc:spChg chg="mod">
          <ac:chgData name="土方雅之" userId="50c032e7-54fb-49da-b366-ca40689d108a" providerId="ADAL" clId="{3F2A9B60-558E-4AD1-83CD-48ACF9A22D77}" dt="2024-12-04T05:20:56.905" v="1129" actId="20577"/>
          <ac:spMkLst>
            <pc:docMk/>
            <pc:sldMk cId="635499381" sldId="798"/>
            <ac:spMk id="31" creationId="{07A5AE57-CC7A-9ABA-B7CC-07BB1CF8E446}"/>
          </ac:spMkLst>
        </pc:spChg>
        <pc:spChg chg="mod">
          <ac:chgData name="土方雅之" userId="50c032e7-54fb-49da-b366-ca40689d108a" providerId="ADAL" clId="{3F2A9B60-558E-4AD1-83CD-48ACF9A22D77}" dt="2024-12-04T05:21:06.569" v="1133"/>
          <ac:spMkLst>
            <pc:docMk/>
            <pc:sldMk cId="635499381" sldId="798"/>
            <ac:spMk id="32" creationId="{01EC159F-3DEC-B554-FB93-26807404D906}"/>
          </ac:spMkLst>
        </pc:spChg>
        <pc:spChg chg="mod">
          <ac:chgData name="土方雅之" userId="50c032e7-54fb-49da-b366-ca40689d108a" providerId="ADAL" clId="{3F2A9B60-558E-4AD1-83CD-48ACF9A22D77}" dt="2024-12-04T05:21:02.201" v="1131"/>
          <ac:spMkLst>
            <pc:docMk/>
            <pc:sldMk cId="635499381" sldId="798"/>
            <ac:spMk id="33" creationId="{BE83BC7D-6A6F-C0FB-AB96-00B44FCBADB8}"/>
          </ac:spMkLst>
        </pc:spChg>
        <pc:spChg chg="del">
          <ac:chgData name="土方雅之" userId="50c032e7-54fb-49da-b366-ca40689d108a" providerId="ADAL" clId="{3F2A9B60-558E-4AD1-83CD-48ACF9A22D77}" dt="2024-12-04T05:20:48.242" v="1105" actId="478"/>
          <ac:spMkLst>
            <pc:docMk/>
            <pc:sldMk cId="635499381" sldId="798"/>
            <ac:spMk id="39" creationId="{4FD07817-6E70-38BC-6826-1859EA444358}"/>
          </ac:spMkLst>
        </pc:spChg>
        <pc:graphicFrameChg chg="add mod modGraphic">
          <ac:chgData name="土方雅之" userId="50c032e7-54fb-49da-b366-ca40689d108a" providerId="ADAL" clId="{3F2A9B60-558E-4AD1-83CD-48ACF9A22D77}" dt="2024-12-04T05:35:42.847" v="1498" actId="113"/>
          <ac:graphicFrameMkLst>
            <pc:docMk/>
            <pc:sldMk cId="635499381" sldId="798"/>
            <ac:graphicFrameMk id="6" creationId="{6A118152-67B4-10D0-F9F5-0022DF1C2E7F}"/>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3" creationId="{38FE7C9A-0F88-12A5-2F00-807FA99C639E}"/>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4" creationId="{19D7B911-29C5-1DAD-ADF1-FF57DB71C448}"/>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5" creationId="{EC77FF1A-65E7-BF8F-B3A2-DAFEFBECF265}"/>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6" creationId="{B88C7A61-3BD0-D278-C79C-0EA245A04AD5}"/>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7" creationId="{E2C9A974-E2C4-2ECF-8FF7-1838D9614B5C}"/>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8" creationId="{1BAA85CA-80B8-7E5C-8A2A-AE9CEBED9060}"/>
          </ac:graphicFrameMkLst>
        </pc:graphicFrameChg>
        <pc:graphicFrameChg chg="del">
          <ac:chgData name="土方雅之" userId="50c032e7-54fb-49da-b366-ca40689d108a" providerId="ADAL" clId="{3F2A9B60-558E-4AD1-83CD-48ACF9A22D77}" dt="2024-12-04T05:20:48.242" v="1105" actId="478"/>
          <ac:graphicFrameMkLst>
            <pc:docMk/>
            <pc:sldMk cId="635499381" sldId="798"/>
            <ac:graphicFrameMk id="49" creationId="{A02864B9-8F40-6E62-6932-D558B17934ED}"/>
          </ac:graphicFrameMkLst>
        </pc:graphicFrameChg>
        <pc:cxnChg chg="del">
          <ac:chgData name="土方雅之" userId="50c032e7-54fb-49da-b366-ca40689d108a" providerId="ADAL" clId="{3F2A9B60-558E-4AD1-83CD-48ACF9A22D77}" dt="2024-12-04T05:20:48.242" v="1105" actId="478"/>
          <ac:cxnSpMkLst>
            <pc:docMk/>
            <pc:sldMk cId="635499381" sldId="798"/>
            <ac:cxnSpMk id="40" creationId="{E1AD4700-9E0A-BBB6-F9B9-45815CDF3475}"/>
          </ac:cxnSpMkLst>
        </pc:cxnChg>
        <pc:cxnChg chg="del">
          <ac:chgData name="土方雅之" userId="50c032e7-54fb-49da-b366-ca40689d108a" providerId="ADAL" clId="{3F2A9B60-558E-4AD1-83CD-48ACF9A22D77}" dt="2024-12-04T05:20:48.242" v="1105" actId="478"/>
          <ac:cxnSpMkLst>
            <pc:docMk/>
            <pc:sldMk cId="635499381" sldId="798"/>
            <ac:cxnSpMk id="41" creationId="{C3EAE5B6-1608-6D08-074E-F324BE33DFAA}"/>
          </ac:cxnSpMkLst>
        </pc:cxnChg>
        <pc:cxnChg chg="del">
          <ac:chgData name="土方雅之" userId="50c032e7-54fb-49da-b366-ca40689d108a" providerId="ADAL" clId="{3F2A9B60-558E-4AD1-83CD-48ACF9A22D77}" dt="2024-12-04T05:20:48.242" v="1105" actId="478"/>
          <ac:cxnSpMkLst>
            <pc:docMk/>
            <pc:sldMk cId="635499381" sldId="798"/>
            <ac:cxnSpMk id="42" creationId="{6F44898B-F78B-28F7-D57B-10BC8EBF67E1}"/>
          </ac:cxnSpMkLst>
        </pc:cxnChg>
      </pc:sldChg>
      <pc:sldChg chg="addSp delSp modSp new mod">
        <pc:chgData name="土方雅之" userId="50c032e7-54fb-49da-b366-ca40689d108a" providerId="ADAL" clId="{3F2A9B60-558E-4AD1-83CD-48ACF9A22D77}" dt="2024-12-05T05:38:44.937" v="1542" actId="1036"/>
        <pc:sldMkLst>
          <pc:docMk/>
          <pc:sldMk cId="3251644161" sldId="799"/>
        </pc:sldMkLst>
        <pc:spChg chg="mod">
          <ac:chgData name="土方雅之" userId="50c032e7-54fb-49da-b366-ca40689d108a" providerId="ADAL" clId="{3F2A9B60-558E-4AD1-83CD-48ACF9A22D77}" dt="2024-12-05T05:37:58.406" v="1508" actId="20577"/>
          <ac:spMkLst>
            <pc:docMk/>
            <pc:sldMk cId="3251644161" sldId="799"/>
            <ac:spMk id="2" creationId="{5DF22A0B-A014-D18A-E9B8-BC5FD9AFF6D2}"/>
          </ac:spMkLst>
        </pc:spChg>
        <pc:spChg chg="del">
          <ac:chgData name="土方雅之" userId="50c032e7-54fb-49da-b366-ca40689d108a" providerId="ADAL" clId="{3F2A9B60-558E-4AD1-83CD-48ACF9A22D77}" dt="2024-12-05T05:38:00.214" v="1509" actId="478"/>
          <ac:spMkLst>
            <pc:docMk/>
            <pc:sldMk cId="3251644161" sldId="799"/>
            <ac:spMk id="3" creationId="{580A2C3F-208E-96CC-24B2-C75505125B9C}"/>
          </ac:spMkLst>
        </pc:spChg>
        <pc:spChg chg="add mod">
          <ac:chgData name="土方雅之" userId="50c032e7-54fb-49da-b366-ca40689d108a" providerId="ADAL" clId="{3F2A9B60-558E-4AD1-83CD-48ACF9A22D77}" dt="2024-12-05T05:38:44.937" v="1542" actId="1036"/>
          <ac:spMkLst>
            <pc:docMk/>
            <pc:sldMk cId="3251644161" sldId="799"/>
            <ac:spMk id="6" creationId="{6808F211-DF24-3A57-E58E-9EF67BE9D248}"/>
          </ac:spMkLst>
        </pc:spChg>
      </pc:sldChg>
      <pc:sldMasterChg chg="del delSldLayout">
        <pc:chgData name="土方雅之" userId="50c032e7-54fb-49da-b366-ca40689d108a" providerId="ADAL" clId="{3F2A9B60-558E-4AD1-83CD-48ACF9A22D77}" dt="2024-11-28T06:03:12.679" v="121" actId="47"/>
        <pc:sldMasterMkLst>
          <pc:docMk/>
          <pc:sldMasterMk cId="1467719189" sldId="2147483692"/>
        </pc:sldMasterMkLst>
        <pc:sldLayoutChg chg="del">
          <pc:chgData name="土方雅之" userId="50c032e7-54fb-49da-b366-ca40689d108a" providerId="ADAL" clId="{3F2A9B60-558E-4AD1-83CD-48ACF9A22D77}" dt="2024-11-28T06:03:12.679" v="121" actId="47"/>
          <pc:sldLayoutMkLst>
            <pc:docMk/>
            <pc:sldMasterMk cId="1467719189" sldId="2147483692"/>
            <pc:sldLayoutMk cId="1572308986" sldId="2147483693"/>
          </pc:sldLayoutMkLst>
        </pc:sldLayoutChg>
        <pc:sldLayoutChg chg="del">
          <pc:chgData name="土方雅之" userId="50c032e7-54fb-49da-b366-ca40689d108a" providerId="ADAL" clId="{3F2A9B60-558E-4AD1-83CD-48ACF9A22D77}" dt="2024-11-28T06:03:12.679" v="121" actId="47"/>
          <pc:sldLayoutMkLst>
            <pc:docMk/>
            <pc:sldMasterMk cId="1467719189" sldId="2147483692"/>
            <pc:sldLayoutMk cId="3355930907" sldId="2147483694"/>
          </pc:sldLayoutMkLst>
        </pc:sldLayoutChg>
        <pc:sldLayoutChg chg="del">
          <pc:chgData name="土方雅之" userId="50c032e7-54fb-49da-b366-ca40689d108a" providerId="ADAL" clId="{3F2A9B60-558E-4AD1-83CD-48ACF9A22D77}" dt="2024-11-28T06:03:12.679" v="121" actId="47"/>
          <pc:sldLayoutMkLst>
            <pc:docMk/>
            <pc:sldMasterMk cId="1467719189" sldId="2147483692"/>
            <pc:sldLayoutMk cId="3406027490" sldId="2147483695"/>
          </pc:sldLayoutMkLst>
        </pc:sldLayoutChg>
        <pc:sldLayoutChg chg="del">
          <pc:chgData name="土方雅之" userId="50c032e7-54fb-49da-b366-ca40689d108a" providerId="ADAL" clId="{3F2A9B60-558E-4AD1-83CD-48ACF9A22D77}" dt="2024-11-28T06:03:12.679" v="121" actId="47"/>
          <pc:sldLayoutMkLst>
            <pc:docMk/>
            <pc:sldMasterMk cId="1467719189" sldId="2147483692"/>
            <pc:sldLayoutMk cId="1917096262" sldId="2147483696"/>
          </pc:sldLayoutMkLst>
        </pc:sldLayoutChg>
      </pc:sldMasterChg>
    </pc:docChg>
  </pc:docChgLst>
  <pc:docChgLst>
    <pc:chgData name="雅之 土方" userId="fb691050b134ef4e" providerId="LiveId" clId="{01970F69-5EC8-4CB9-9603-626FA9DC04FE}"/>
    <pc:docChg chg="custSel addSld modSld sldOrd">
      <pc:chgData name="雅之 土方" userId="fb691050b134ef4e" providerId="LiveId" clId="{01970F69-5EC8-4CB9-9603-626FA9DC04FE}" dt="2019-01-01T03:07:27.899" v="361"/>
      <pc:docMkLst>
        <pc:docMk/>
      </pc:docMkLst>
      <pc:sldChg chg="addSp modSp">
        <pc:chgData name="雅之 土方" userId="fb691050b134ef4e" providerId="LiveId" clId="{01970F69-5EC8-4CB9-9603-626FA9DC04FE}" dt="2019-01-01T00:05:56.248" v="77" actId="1035"/>
        <pc:sldMkLst>
          <pc:docMk/>
          <pc:sldMk cId="2135890714" sldId="263"/>
        </pc:sldMkLst>
        <pc:spChg chg="add mod">
          <ac:chgData name="雅之 土方" userId="fb691050b134ef4e" providerId="LiveId" clId="{01970F69-5EC8-4CB9-9603-626FA9DC04FE}" dt="2019-01-01T00:05:56.248" v="77" actId="1035"/>
          <ac:spMkLst>
            <pc:docMk/>
            <pc:sldMk cId="2135890714" sldId="263"/>
            <ac:spMk id="6" creationId="{25433AC5-02D6-43E4-AF40-54A31F3CCEE0}"/>
          </ac:spMkLst>
        </pc:spChg>
        <pc:spChg chg="add mod">
          <ac:chgData name="雅之 土方" userId="fb691050b134ef4e" providerId="LiveId" clId="{01970F69-5EC8-4CB9-9603-626FA9DC04FE}" dt="2019-01-01T00:05:56.248" v="77" actId="1035"/>
          <ac:spMkLst>
            <pc:docMk/>
            <pc:sldMk cId="2135890714" sldId="263"/>
            <ac:spMk id="7" creationId="{EA6764D6-813B-4FFF-8F41-917F3BEC097D}"/>
          </ac:spMkLst>
        </pc:spChg>
        <pc:spChg chg="add mod">
          <ac:chgData name="雅之 土方" userId="fb691050b134ef4e" providerId="LiveId" clId="{01970F69-5EC8-4CB9-9603-626FA9DC04FE}" dt="2019-01-01T00:05:56.248" v="77" actId="1035"/>
          <ac:spMkLst>
            <pc:docMk/>
            <pc:sldMk cId="2135890714" sldId="263"/>
            <ac:spMk id="8" creationId="{BF987125-5FAF-4E7E-B3B5-8AE0D43DA17F}"/>
          </ac:spMkLst>
        </pc:spChg>
        <pc:spChg chg="add mod">
          <ac:chgData name="雅之 土方" userId="fb691050b134ef4e" providerId="LiveId" clId="{01970F69-5EC8-4CB9-9603-626FA9DC04FE}" dt="2019-01-01T00:05:56.248" v="77" actId="1035"/>
          <ac:spMkLst>
            <pc:docMk/>
            <pc:sldMk cId="2135890714" sldId="263"/>
            <ac:spMk id="9" creationId="{9D2F51DF-C462-4102-9892-607A40EA09C9}"/>
          </ac:spMkLst>
        </pc:spChg>
        <pc:spChg chg="add mod">
          <ac:chgData name="雅之 土方" userId="fb691050b134ef4e" providerId="LiveId" clId="{01970F69-5EC8-4CB9-9603-626FA9DC04FE}" dt="2019-01-01T00:05:56.248" v="77" actId="1035"/>
          <ac:spMkLst>
            <pc:docMk/>
            <pc:sldMk cId="2135890714" sldId="263"/>
            <ac:spMk id="10" creationId="{35768793-7E21-4B00-9CEB-F4424FBDCD91}"/>
          </ac:spMkLst>
        </pc:spChg>
        <pc:spChg chg="add mod">
          <ac:chgData name="雅之 土方" userId="fb691050b134ef4e" providerId="LiveId" clId="{01970F69-5EC8-4CB9-9603-626FA9DC04FE}" dt="2019-01-01T00:05:56.248" v="77" actId="1035"/>
          <ac:spMkLst>
            <pc:docMk/>
            <pc:sldMk cId="2135890714" sldId="263"/>
            <ac:spMk id="13" creationId="{2BD73A9C-B83E-4D4F-A467-3342C6185D23}"/>
          </ac:spMkLst>
        </pc:spChg>
        <pc:spChg chg="add mod">
          <ac:chgData name="雅之 土方" userId="fb691050b134ef4e" providerId="LiveId" clId="{01970F69-5EC8-4CB9-9603-626FA9DC04FE}" dt="2019-01-01T00:05:56.248" v="77" actId="1035"/>
          <ac:spMkLst>
            <pc:docMk/>
            <pc:sldMk cId="2135890714" sldId="263"/>
            <ac:spMk id="14" creationId="{B6A2CBDD-6ECD-49FA-832E-D063321EE2F5}"/>
          </ac:spMkLst>
        </pc:spChg>
        <pc:spChg chg="add mod">
          <ac:chgData name="雅之 土方" userId="fb691050b134ef4e" providerId="LiveId" clId="{01970F69-5EC8-4CB9-9603-626FA9DC04FE}" dt="2019-01-01T00:05:56.248" v="77" actId="1035"/>
          <ac:spMkLst>
            <pc:docMk/>
            <pc:sldMk cId="2135890714" sldId="263"/>
            <ac:spMk id="15" creationId="{43D54200-82AA-448B-AC45-A500B92F262D}"/>
          </ac:spMkLst>
        </pc:spChg>
        <pc:spChg chg="add mod">
          <ac:chgData name="雅之 土方" userId="fb691050b134ef4e" providerId="LiveId" clId="{01970F69-5EC8-4CB9-9603-626FA9DC04FE}" dt="2019-01-01T00:05:56.248" v="77" actId="1035"/>
          <ac:spMkLst>
            <pc:docMk/>
            <pc:sldMk cId="2135890714" sldId="263"/>
            <ac:spMk id="16" creationId="{59F4A9C5-CCDD-4A92-B923-AA0006A5679B}"/>
          </ac:spMkLst>
        </pc:spChg>
        <pc:spChg chg="add mod">
          <ac:chgData name="雅之 土方" userId="fb691050b134ef4e" providerId="LiveId" clId="{01970F69-5EC8-4CB9-9603-626FA9DC04FE}" dt="2019-01-01T00:05:56.248" v="77" actId="1035"/>
          <ac:spMkLst>
            <pc:docMk/>
            <pc:sldMk cId="2135890714" sldId="263"/>
            <ac:spMk id="17" creationId="{B7508B06-62D7-4EE9-8302-EEEEB4707AD2}"/>
          </ac:spMkLst>
        </pc:spChg>
        <pc:spChg chg="add mod">
          <ac:chgData name="雅之 土方" userId="fb691050b134ef4e" providerId="LiveId" clId="{01970F69-5EC8-4CB9-9603-626FA9DC04FE}" dt="2019-01-01T00:05:56.248" v="77" actId="1035"/>
          <ac:spMkLst>
            <pc:docMk/>
            <pc:sldMk cId="2135890714" sldId="263"/>
            <ac:spMk id="18" creationId="{C73D6FD9-DE60-4B90-9D12-DDC85FC858B9}"/>
          </ac:spMkLst>
        </pc:spChg>
        <pc:spChg chg="add mod">
          <ac:chgData name="雅之 土方" userId="fb691050b134ef4e" providerId="LiveId" clId="{01970F69-5EC8-4CB9-9603-626FA9DC04FE}" dt="2019-01-01T00:05:56.248" v="77" actId="1035"/>
          <ac:spMkLst>
            <pc:docMk/>
            <pc:sldMk cId="2135890714" sldId="263"/>
            <ac:spMk id="19" creationId="{27D9016E-70E4-495E-B800-BE00B070BE27}"/>
          </ac:spMkLst>
        </pc:spChg>
        <pc:spChg chg="add mod">
          <ac:chgData name="雅之 土方" userId="fb691050b134ef4e" providerId="LiveId" clId="{01970F69-5EC8-4CB9-9603-626FA9DC04FE}" dt="2019-01-01T00:05:56.248" v="77" actId="1035"/>
          <ac:spMkLst>
            <pc:docMk/>
            <pc:sldMk cId="2135890714" sldId="263"/>
            <ac:spMk id="20" creationId="{255308A1-C9DE-44CB-A506-2CFDAB9A9859}"/>
          </ac:spMkLst>
        </pc:spChg>
        <pc:spChg chg="add mod">
          <ac:chgData name="雅之 土方" userId="fb691050b134ef4e" providerId="LiveId" clId="{01970F69-5EC8-4CB9-9603-626FA9DC04FE}" dt="2019-01-01T00:05:56.248" v="77" actId="1035"/>
          <ac:spMkLst>
            <pc:docMk/>
            <pc:sldMk cId="2135890714" sldId="263"/>
            <ac:spMk id="21" creationId="{53555F5F-F2BE-4DA6-A3CD-318E02AF5A71}"/>
          </ac:spMkLst>
        </pc:spChg>
        <pc:spChg chg="add mod">
          <ac:chgData name="雅之 土方" userId="fb691050b134ef4e" providerId="LiveId" clId="{01970F69-5EC8-4CB9-9603-626FA9DC04FE}" dt="2019-01-01T00:05:56.248" v="77" actId="1035"/>
          <ac:spMkLst>
            <pc:docMk/>
            <pc:sldMk cId="2135890714" sldId="263"/>
            <ac:spMk id="22" creationId="{F8DBBAED-7BE6-4449-9EA9-5E24973F86E9}"/>
          </ac:spMkLst>
        </pc:spChg>
        <pc:spChg chg="add mod">
          <ac:chgData name="雅之 土方" userId="fb691050b134ef4e" providerId="LiveId" clId="{01970F69-5EC8-4CB9-9603-626FA9DC04FE}" dt="2019-01-01T00:05:56.248" v="77" actId="1035"/>
          <ac:spMkLst>
            <pc:docMk/>
            <pc:sldMk cId="2135890714" sldId="263"/>
            <ac:spMk id="23" creationId="{8A239B98-60EE-4673-B4E7-0407AB371160}"/>
          </ac:spMkLst>
        </pc:spChg>
        <pc:spChg chg="add mod">
          <ac:chgData name="雅之 土方" userId="fb691050b134ef4e" providerId="LiveId" clId="{01970F69-5EC8-4CB9-9603-626FA9DC04FE}" dt="2019-01-01T00:05:56.248" v="77" actId="1035"/>
          <ac:spMkLst>
            <pc:docMk/>
            <pc:sldMk cId="2135890714" sldId="263"/>
            <ac:spMk id="24" creationId="{D154D22E-82FA-4A6E-BBAC-36CDF989943D}"/>
          </ac:spMkLst>
        </pc:spChg>
        <pc:spChg chg="add mod">
          <ac:chgData name="雅之 土方" userId="fb691050b134ef4e" providerId="LiveId" clId="{01970F69-5EC8-4CB9-9603-626FA9DC04FE}" dt="2019-01-01T00:05:56.248" v="77" actId="1035"/>
          <ac:spMkLst>
            <pc:docMk/>
            <pc:sldMk cId="2135890714" sldId="263"/>
            <ac:spMk id="25" creationId="{B1E4A292-5E3C-44B4-862E-D7F705495477}"/>
          </ac:spMkLst>
        </pc:spChg>
        <pc:spChg chg="add mod">
          <ac:chgData name="雅之 土方" userId="fb691050b134ef4e" providerId="LiveId" clId="{01970F69-5EC8-4CB9-9603-626FA9DC04FE}" dt="2019-01-01T00:05:56.248" v="77" actId="1035"/>
          <ac:spMkLst>
            <pc:docMk/>
            <pc:sldMk cId="2135890714" sldId="263"/>
            <ac:spMk id="26" creationId="{2C459634-AC95-4EB3-976A-37BE173A3D4B}"/>
          </ac:spMkLst>
        </pc:spChg>
        <pc:spChg chg="add mod">
          <ac:chgData name="雅之 土方" userId="fb691050b134ef4e" providerId="LiveId" clId="{01970F69-5EC8-4CB9-9603-626FA9DC04FE}" dt="2019-01-01T00:05:56.248" v="77" actId="1035"/>
          <ac:spMkLst>
            <pc:docMk/>
            <pc:sldMk cId="2135890714" sldId="263"/>
            <ac:spMk id="27" creationId="{76BDBA8F-0D92-4889-AD0C-429F8E3794ED}"/>
          </ac:spMkLst>
        </pc:spChg>
        <pc:spChg chg="add mod">
          <ac:chgData name="雅之 土方" userId="fb691050b134ef4e" providerId="LiveId" clId="{01970F69-5EC8-4CB9-9603-626FA9DC04FE}" dt="2019-01-01T00:05:56.248" v="77" actId="1035"/>
          <ac:spMkLst>
            <pc:docMk/>
            <pc:sldMk cId="2135890714" sldId="263"/>
            <ac:spMk id="28" creationId="{C8666ABC-3B11-44AC-94AA-ED6C87AD673A}"/>
          </ac:spMkLst>
        </pc:spChg>
        <pc:spChg chg="add mod">
          <ac:chgData name="雅之 土方" userId="fb691050b134ef4e" providerId="LiveId" clId="{01970F69-5EC8-4CB9-9603-626FA9DC04FE}" dt="2019-01-01T00:05:56.248" v="77" actId="1035"/>
          <ac:spMkLst>
            <pc:docMk/>
            <pc:sldMk cId="2135890714" sldId="263"/>
            <ac:spMk id="29" creationId="{2FF0F486-BB8A-47DB-A0F4-1856025416FB}"/>
          </ac:spMkLst>
        </pc:spChg>
        <pc:spChg chg="add mod">
          <ac:chgData name="雅之 土方" userId="fb691050b134ef4e" providerId="LiveId" clId="{01970F69-5EC8-4CB9-9603-626FA9DC04FE}" dt="2019-01-01T00:05:56.248" v="77" actId="1035"/>
          <ac:spMkLst>
            <pc:docMk/>
            <pc:sldMk cId="2135890714" sldId="263"/>
            <ac:spMk id="30" creationId="{9FE562C1-CAF6-4E88-9FF3-A8E39B0CB9E3}"/>
          </ac:spMkLst>
        </pc:spChg>
        <pc:spChg chg="add mod">
          <ac:chgData name="雅之 土方" userId="fb691050b134ef4e" providerId="LiveId" clId="{01970F69-5EC8-4CB9-9603-626FA9DC04FE}" dt="2019-01-01T00:05:56.248" v="77" actId="1035"/>
          <ac:spMkLst>
            <pc:docMk/>
            <pc:sldMk cId="2135890714" sldId="263"/>
            <ac:spMk id="31" creationId="{8F4109B4-5330-423E-B414-7E851BD059D9}"/>
          </ac:spMkLst>
        </pc:spChg>
        <pc:spChg chg="add mod">
          <ac:chgData name="雅之 土方" userId="fb691050b134ef4e" providerId="LiveId" clId="{01970F69-5EC8-4CB9-9603-626FA9DC04FE}" dt="2019-01-01T00:05:56.248" v="77" actId="1035"/>
          <ac:spMkLst>
            <pc:docMk/>
            <pc:sldMk cId="2135890714" sldId="263"/>
            <ac:spMk id="32" creationId="{DD79B436-08CF-42E0-B7BA-1298B28E1ABC}"/>
          </ac:spMkLst>
        </pc:spChg>
        <pc:spChg chg="add mod">
          <ac:chgData name="雅之 土方" userId="fb691050b134ef4e" providerId="LiveId" clId="{01970F69-5EC8-4CB9-9603-626FA9DC04FE}" dt="2019-01-01T00:05:56.248" v="77" actId="1035"/>
          <ac:spMkLst>
            <pc:docMk/>
            <pc:sldMk cId="2135890714" sldId="263"/>
            <ac:spMk id="33" creationId="{C82B48FA-D261-4EC9-B948-5FEF4153325D}"/>
          </ac:spMkLst>
        </pc:spChg>
        <pc:spChg chg="add mod">
          <ac:chgData name="雅之 土方" userId="fb691050b134ef4e" providerId="LiveId" clId="{01970F69-5EC8-4CB9-9603-626FA9DC04FE}" dt="2019-01-01T00:05:56.248" v="77" actId="1035"/>
          <ac:spMkLst>
            <pc:docMk/>
            <pc:sldMk cId="2135890714" sldId="263"/>
            <ac:spMk id="34" creationId="{53FBDE5E-7660-4389-9C3E-A4F9680DBB7F}"/>
          </ac:spMkLst>
        </pc:spChg>
        <pc:spChg chg="add mod">
          <ac:chgData name="雅之 土方" userId="fb691050b134ef4e" providerId="LiveId" clId="{01970F69-5EC8-4CB9-9603-626FA9DC04FE}" dt="2019-01-01T00:05:56.248" v="77" actId="1035"/>
          <ac:spMkLst>
            <pc:docMk/>
            <pc:sldMk cId="2135890714" sldId="263"/>
            <ac:spMk id="35" creationId="{0A0D9571-5AB5-479A-8ABD-C07CD55B1282}"/>
          </ac:spMkLst>
        </pc:spChg>
        <pc:spChg chg="add mod">
          <ac:chgData name="雅之 土方" userId="fb691050b134ef4e" providerId="LiveId" clId="{01970F69-5EC8-4CB9-9603-626FA9DC04FE}" dt="2019-01-01T00:05:56.248" v="77" actId="1035"/>
          <ac:spMkLst>
            <pc:docMk/>
            <pc:sldMk cId="2135890714" sldId="263"/>
            <ac:spMk id="36" creationId="{A58662DB-81A6-495C-BB32-FCFD5502A1DD}"/>
          </ac:spMkLst>
        </pc:spChg>
        <pc:spChg chg="add mod">
          <ac:chgData name="雅之 土方" userId="fb691050b134ef4e" providerId="LiveId" clId="{01970F69-5EC8-4CB9-9603-626FA9DC04FE}" dt="2019-01-01T00:05:56.248" v="77" actId="1035"/>
          <ac:spMkLst>
            <pc:docMk/>
            <pc:sldMk cId="2135890714" sldId="263"/>
            <ac:spMk id="37" creationId="{4FB8DD16-EAAA-4F12-9802-FF30F05649B3}"/>
          </ac:spMkLst>
        </pc:spChg>
        <pc:spChg chg="add mod">
          <ac:chgData name="雅之 土方" userId="fb691050b134ef4e" providerId="LiveId" clId="{01970F69-5EC8-4CB9-9603-626FA9DC04FE}" dt="2019-01-01T00:05:56.248" v="77" actId="1035"/>
          <ac:spMkLst>
            <pc:docMk/>
            <pc:sldMk cId="2135890714" sldId="263"/>
            <ac:spMk id="38" creationId="{8DC0320F-DE0A-405A-9EAA-2A6593077FFB}"/>
          </ac:spMkLst>
        </pc:spChg>
        <pc:spChg chg="add mod">
          <ac:chgData name="雅之 土方" userId="fb691050b134ef4e" providerId="LiveId" clId="{01970F69-5EC8-4CB9-9603-626FA9DC04FE}" dt="2019-01-01T00:05:56.248" v="77" actId="1035"/>
          <ac:spMkLst>
            <pc:docMk/>
            <pc:sldMk cId="2135890714" sldId="263"/>
            <ac:spMk id="39" creationId="{83EAE262-CE86-4919-B549-873A400EF4A0}"/>
          </ac:spMkLst>
        </pc:spChg>
        <pc:spChg chg="add mod">
          <ac:chgData name="雅之 土方" userId="fb691050b134ef4e" providerId="LiveId" clId="{01970F69-5EC8-4CB9-9603-626FA9DC04FE}" dt="2019-01-01T00:05:56.248" v="77" actId="1035"/>
          <ac:spMkLst>
            <pc:docMk/>
            <pc:sldMk cId="2135890714" sldId="263"/>
            <ac:spMk id="40" creationId="{67C3E41A-6FB3-47DE-BADE-2996EADDC244}"/>
          </ac:spMkLst>
        </pc:spChg>
        <pc:spChg chg="add mod">
          <ac:chgData name="雅之 土方" userId="fb691050b134ef4e" providerId="LiveId" clId="{01970F69-5EC8-4CB9-9603-626FA9DC04FE}" dt="2019-01-01T00:05:56.248" v="77" actId="1035"/>
          <ac:spMkLst>
            <pc:docMk/>
            <pc:sldMk cId="2135890714" sldId="263"/>
            <ac:spMk id="41" creationId="{F434FF54-5A51-4C20-AE36-74EAEA418010}"/>
          </ac:spMkLst>
        </pc:spChg>
        <pc:spChg chg="add mod">
          <ac:chgData name="雅之 土方" userId="fb691050b134ef4e" providerId="LiveId" clId="{01970F69-5EC8-4CB9-9603-626FA9DC04FE}" dt="2019-01-01T00:05:56.248" v="77" actId="1035"/>
          <ac:spMkLst>
            <pc:docMk/>
            <pc:sldMk cId="2135890714" sldId="263"/>
            <ac:spMk id="42" creationId="{81A7F9A1-A61F-4CF2-91E7-AC27CC16AEC3}"/>
          </ac:spMkLst>
        </pc:spChg>
        <pc:spChg chg="add mod">
          <ac:chgData name="雅之 土方" userId="fb691050b134ef4e" providerId="LiveId" clId="{01970F69-5EC8-4CB9-9603-626FA9DC04FE}" dt="2019-01-01T00:05:56.248" v="77" actId="1035"/>
          <ac:spMkLst>
            <pc:docMk/>
            <pc:sldMk cId="2135890714" sldId="263"/>
            <ac:spMk id="43" creationId="{F7ED0A8F-BD96-4FA5-A15A-E83F55900A1F}"/>
          </ac:spMkLst>
        </pc:spChg>
        <pc:spChg chg="add mod">
          <ac:chgData name="雅之 土方" userId="fb691050b134ef4e" providerId="LiveId" clId="{01970F69-5EC8-4CB9-9603-626FA9DC04FE}" dt="2019-01-01T00:05:56.248" v="77" actId="1035"/>
          <ac:spMkLst>
            <pc:docMk/>
            <pc:sldMk cId="2135890714" sldId="263"/>
            <ac:spMk id="44" creationId="{2F2BFD33-CBC0-4DBB-9FC6-2561842C86FE}"/>
          </ac:spMkLst>
        </pc:spChg>
        <pc:spChg chg="add mod">
          <ac:chgData name="雅之 土方" userId="fb691050b134ef4e" providerId="LiveId" clId="{01970F69-5EC8-4CB9-9603-626FA9DC04FE}" dt="2019-01-01T00:05:56.248" v="77" actId="1035"/>
          <ac:spMkLst>
            <pc:docMk/>
            <pc:sldMk cId="2135890714" sldId="263"/>
            <ac:spMk id="45" creationId="{580ECA84-4E67-4C79-B60A-DC3C145125F7}"/>
          </ac:spMkLst>
        </pc:spChg>
        <pc:spChg chg="add mod">
          <ac:chgData name="雅之 土方" userId="fb691050b134ef4e" providerId="LiveId" clId="{01970F69-5EC8-4CB9-9603-626FA9DC04FE}" dt="2019-01-01T00:05:56.248" v="77" actId="1035"/>
          <ac:spMkLst>
            <pc:docMk/>
            <pc:sldMk cId="2135890714" sldId="263"/>
            <ac:spMk id="46" creationId="{1F9EAAB2-A486-465B-BFCE-BA1257156EE7}"/>
          </ac:spMkLst>
        </pc:spChg>
        <pc:spChg chg="add mod">
          <ac:chgData name="雅之 土方" userId="fb691050b134ef4e" providerId="LiveId" clId="{01970F69-5EC8-4CB9-9603-626FA9DC04FE}" dt="2019-01-01T00:05:56.248" v="77" actId="1035"/>
          <ac:spMkLst>
            <pc:docMk/>
            <pc:sldMk cId="2135890714" sldId="263"/>
            <ac:spMk id="47" creationId="{5435D1F1-C4DC-43F4-828D-6D8F5CE91EE4}"/>
          </ac:spMkLst>
        </pc:spChg>
        <pc:spChg chg="add mod">
          <ac:chgData name="雅之 土方" userId="fb691050b134ef4e" providerId="LiveId" clId="{01970F69-5EC8-4CB9-9603-626FA9DC04FE}" dt="2019-01-01T00:05:56.248" v="77" actId="1035"/>
          <ac:spMkLst>
            <pc:docMk/>
            <pc:sldMk cId="2135890714" sldId="263"/>
            <ac:spMk id="48" creationId="{37C2A023-6809-43B0-978E-A16A532BB3F5}"/>
          </ac:spMkLst>
        </pc:spChg>
        <pc:spChg chg="add mod">
          <ac:chgData name="雅之 土方" userId="fb691050b134ef4e" providerId="LiveId" clId="{01970F69-5EC8-4CB9-9603-626FA9DC04FE}" dt="2019-01-01T00:05:56.248" v="77" actId="1035"/>
          <ac:spMkLst>
            <pc:docMk/>
            <pc:sldMk cId="2135890714" sldId="263"/>
            <ac:spMk id="49" creationId="{DF31CD54-8BB4-4B52-9E1F-3134B4A2663C}"/>
          </ac:spMkLst>
        </pc:spChg>
        <pc:cxnChg chg="add mod">
          <ac:chgData name="雅之 土方" userId="fb691050b134ef4e" providerId="LiveId" clId="{01970F69-5EC8-4CB9-9603-626FA9DC04FE}" dt="2019-01-01T00:05:56.248" v="77" actId="1035"/>
          <ac:cxnSpMkLst>
            <pc:docMk/>
            <pc:sldMk cId="2135890714" sldId="263"/>
            <ac:cxnSpMk id="11" creationId="{0FD4D44F-994A-4CC2-A4E2-BFDF656DC7F3}"/>
          </ac:cxnSpMkLst>
        </pc:cxnChg>
        <pc:cxnChg chg="add mod">
          <ac:chgData name="雅之 土方" userId="fb691050b134ef4e" providerId="LiveId" clId="{01970F69-5EC8-4CB9-9603-626FA9DC04FE}" dt="2019-01-01T00:05:56.248" v="77" actId="1035"/>
          <ac:cxnSpMkLst>
            <pc:docMk/>
            <pc:sldMk cId="2135890714" sldId="263"/>
            <ac:cxnSpMk id="12" creationId="{02EBA1BC-A3DF-4DEB-8F6B-9393D46530AA}"/>
          </ac:cxnSpMkLst>
        </pc:cxnChg>
      </pc:sldChg>
      <pc:sldChg chg="addSp modSp">
        <pc:chgData name="雅之 土方" userId="fb691050b134ef4e" providerId="LiveId" clId="{01970F69-5EC8-4CB9-9603-626FA9DC04FE}" dt="2019-01-01T00:07:34.764" v="121" actId="1037"/>
        <pc:sldMkLst>
          <pc:docMk/>
          <pc:sldMk cId="628647664" sldId="264"/>
        </pc:sldMkLst>
        <pc:spChg chg="add mod">
          <ac:chgData name="雅之 土方" userId="fb691050b134ef4e" providerId="LiveId" clId="{01970F69-5EC8-4CB9-9603-626FA9DC04FE}" dt="2019-01-01T00:07:34.764" v="121" actId="1037"/>
          <ac:spMkLst>
            <pc:docMk/>
            <pc:sldMk cId="628647664" sldId="264"/>
            <ac:spMk id="6" creationId="{EC3CC75E-479D-43A6-8F59-1F8BA2E4B6AA}"/>
          </ac:spMkLst>
        </pc:spChg>
        <pc:spChg chg="add mod">
          <ac:chgData name="雅之 土方" userId="fb691050b134ef4e" providerId="LiveId" clId="{01970F69-5EC8-4CB9-9603-626FA9DC04FE}" dt="2019-01-01T00:07:34.764" v="121" actId="1037"/>
          <ac:spMkLst>
            <pc:docMk/>
            <pc:sldMk cId="628647664" sldId="264"/>
            <ac:spMk id="7" creationId="{6C34A5D6-CC5D-4940-BC06-9238816D30CC}"/>
          </ac:spMkLst>
        </pc:spChg>
        <pc:spChg chg="add mod ord">
          <ac:chgData name="雅之 土方" userId="fb691050b134ef4e" providerId="LiveId" clId="{01970F69-5EC8-4CB9-9603-626FA9DC04FE}" dt="2019-01-01T00:07:34.764" v="121" actId="1037"/>
          <ac:spMkLst>
            <pc:docMk/>
            <pc:sldMk cId="628647664" sldId="264"/>
            <ac:spMk id="8" creationId="{DBDE5681-BA34-4185-B142-AA55A7D63E0D}"/>
          </ac:spMkLst>
        </pc:spChg>
        <pc:spChg chg="add mod ord">
          <ac:chgData name="雅之 土方" userId="fb691050b134ef4e" providerId="LiveId" clId="{01970F69-5EC8-4CB9-9603-626FA9DC04FE}" dt="2019-01-01T00:07:34.764" v="121" actId="1037"/>
          <ac:spMkLst>
            <pc:docMk/>
            <pc:sldMk cId="628647664" sldId="264"/>
            <ac:spMk id="9" creationId="{5A0E1B66-9D6F-414A-9635-D9F313917B57}"/>
          </ac:spMkLst>
        </pc:spChg>
        <pc:spChg chg="add mod ord">
          <ac:chgData name="雅之 土方" userId="fb691050b134ef4e" providerId="LiveId" clId="{01970F69-5EC8-4CB9-9603-626FA9DC04FE}" dt="2019-01-01T00:07:34.764" v="121" actId="1037"/>
          <ac:spMkLst>
            <pc:docMk/>
            <pc:sldMk cId="628647664" sldId="264"/>
            <ac:spMk id="10" creationId="{9AAB55C2-58E7-48C1-8D93-9C5C6298AC04}"/>
          </ac:spMkLst>
        </pc:spChg>
      </pc:sldChg>
      <pc:sldChg chg="addSp delSp modSp add">
        <pc:chgData name="雅之 土方" userId="fb691050b134ef4e" providerId="LiveId" clId="{01970F69-5EC8-4CB9-9603-626FA9DC04FE}" dt="2019-01-01T00:08:17.027" v="188" actId="1035"/>
        <pc:sldMkLst>
          <pc:docMk/>
          <pc:sldMk cId="263041799" sldId="269"/>
        </pc:sldMkLst>
        <pc:spChg chg="mod">
          <ac:chgData name="雅之 土方" userId="fb691050b134ef4e" providerId="LiveId" clId="{01970F69-5EC8-4CB9-9603-626FA9DC04FE}" dt="2019-01-01T00:07:45.282" v="143"/>
          <ac:spMkLst>
            <pc:docMk/>
            <pc:sldMk cId="263041799" sldId="269"/>
            <ac:spMk id="2" creationId="{A0F043FC-1752-47A9-8FBA-5BA752542F35}"/>
          </ac:spMkLst>
        </pc:spChg>
        <pc:spChg chg="del">
          <ac:chgData name="雅之 土方" userId="fb691050b134ef4e" providerId="LiveId" clId="{01970F69-5EC8-4CB9-9603-626FA9DC04FE}" dt="2019-01-01T00:07:48.178" v="144" actId="478"/>
          <ac:spMkLst>
            <pc:docMk/>
            <pc:sldMk cId="263041799" sldId="269"/>
            <ac:spMk id="3" creationId="{2495A544-C103-4E0B-A98C-6ADFAB42F016}"/>
          </ac:spMkLst>
        </pc:spChg>
        <pc:spChg chg="add">
          <ac:chgData name="雅之 土方" userId="fb691050b134ef4e" providerId="LiveId" clId="{01970F69-5EC8-4CB9-9603-626FA9DC04FE}" dt="2019-01-01T00:07:52.517" v="145"/>
          <ac:spMkLst>
            <pc:docMk/>
            <pc:sldMk cId="263041799" sldId="269"/>
            <ac:spMk id="6" creationId="{16AD6C41-53F4-497E-8279-6CF85CB31740}"/>
          </ac:spMkLst>
        </pc:spChg>
        <pc:spChg chg="add mod">
          <ac:chgData name="雅之 土方" userId="fb691050b134ef4e" providerId="LiveId" clId="{01970F69-5EC8-4CB9-9603-626FA9DC04FE}" dt="2019-01-01T00:08:17.027" v="188" actId="1035"/>
          <ac:spMkLst>
            <pc:docMk/>
            <pc:sldMk cId="263041799" sldId="269"/>
            <ac:spMk id="7" creationId="{838FBD02-3FBF-403D-ADD4-92EF3E374CE6}"/>
          </ac:spMkLst>
        </pc:spChg>
        <pc:spChg chg="add mod">
          <ac:chgData name="雅之 土方" userId="fb691050b134ef4e" providerId="LiveId" clId="{01970F69-5EC8-4CB9-9603-626FA9DC04FE}" dt="2019-01-01T00:08:17.027" v="188" actId="1035"/>
          <ac:spMkLst>
            <pc:docMk/>
            <pc:sldMk cId="263041799" sldId="269"/>
            <ac:spMk id="8" creationId="{CD36F491-3A3C-4FF7-ACEC-2BF50CE0A4B6}"/>
          </ac:spMkLst>
        </pc:spChg>
        <pc:spChg chg="add mod">
          <ac:chgData name="雅之 土方" userId="fb691050b134ef4e" providerId="LiveId" clId="{01970F69-5EC8-4CB9-9603-626FA9DC04FE}" dt="2019-01-01T00:08:17.027" v="188" actId="1035"/>
          <ac:spMkLst>
            <pc:docMk/>
            <pc:sldMk cId="263041799" sldId="269"/>
            <ac:spMk id="9" creationId="{A45E264A-3338-47B2-832B-2186FCBC2183}"/>
          </ac:spMkLst>
        </pc:spChg>
        <pc:spChg chg="add mod">
          <ac:chgData name="雅之 土方" userId="fb691050b134ef4e" providerId="LiveId" clId="{01970F69-5EC8-4CB9-9603-626FA9DC04FE}" dt="2019-01-01T00:08:17.027" v="188" actId="1035"/>
          <ac:spMkLst>
            <pc:docMk/>
            <pc:sldMk cId="263041799" sldId="269"/>
            <ac:spMk id="10" creationId="{39660818-577F-4689-9B6C-CC611BD5D902}"/>
          </ac:spMkLst>
        </pc:spChg>
        <pc:spChg chg="add mod">
          <ac:chgData name="雅之 土方" userId="fb691050b134ef4e" providerId="LiveId" clId="{01970F69-5EC8-4CB9-9603-626FA9DC04FE}" dt="2019-01-01T00:08:17.027" v="188" actId="1035"/>
          <ac:spMkLst>
            <pc:docMk/>
            <pc:sldMk cId="263041799" sldId="269"/>
            <ac:spMk id="11" creationId="{24E47929-A8AE-485B-8F2A-8A7B58DBCC2E}"/>
          </ac:spMkLst>
        </pc:spChg>
        <pc:spChg chg="add mod">
          <ac:chgData name="雅之 土方" userId="fb691050b134ef4e" providerId="LiveId" clId="{01970F69-5EC8-4CB9-9603-626FA9DC04FE}" dt="2019-01-01T00:08:17.027" v="188" actId="1035"/>
          <ac:spMkLst>
            <pc:docMk/>
            <pc:sldMk cId="263041799" sldId="269"/>
            <ac:spMk id="12" creationId="{544BCB20-9FFF-41A4-A425-B2D25CA4611B}"/>
          </ac:spMkLst>
        </pc:spChg>
        <pc:spChg chg="add mod">
          <ac:chgData name="雅之 土方" userId="fb691050b134ef4e" providerId="LiveId" clId="{01970F69-5EC8-4CB9-9603-626FA9DC04FE}" dt="2019-01-01T00:08:17.027" v="188" actId="1035"/>
          <ac:spMkLst>
            <pc:docMk/>
            <pc:sldMk cId="263041799" sldId="269"/>
            <ac:spMk id="13" creationId="{C48D9B0A-933E-4135-BFBC-5578F7158DE5}"/>
          </ac:spMkLst>
        </pc:spChg>
        <pc:spChg chg="add mod">
          <ac:chgData name="雅之 土方" userId="fb691050b134ef4e" providerId="LiveId" clId="{01970F69-5EC8-4CB9-9603-626FA9DC04FE}" dt="2019-01-01T00:08:17.027" v="188" actId="1035"/>
          <ac:spMkLst>
            <pc:docMk/>
            <pc:sldMk cId="263041799" sldId="269"/>
            <ac:spMk id="14" creationId="{37D2906B-8020-4D3F-961B-E567CD682299}"/>
          </ac:spMkLst>
        </pc:spChg>
        <pc:spChg chg="add mod">
          <ac:chgData name="雅之 土方" userId="fb691050b134ef4e" providerId="LiveId" clId="{01970F69-5EC8-4CB9-9603-626FA9DC04FE}" dt="2019-01-01T00:08:17.027" v="188" actId="1035"/>
          <ac:spMkLst>
            <pc:docMk/>
            <pc:sldMk cId="263041799" sldId="269"/>
            <ac:spMk id="15" creationId="{65A4A2CB-23E5-4B73-AB92-707DD3E16872}"/>
          </ac:spMkLst>
        </pc:spChg>
        <pc:spChg chg="add mod">
          <ac:chgData name="雅之 土方" userId="fb691050b134ef4e" providerId="LiveId" clId="{01970F69-5EC8-4CB9-9603-626FA9DC04FE}" dt="2019-01-01T00:08:17.027" v="188" actId="1035"/>
          <ac:spMkLst>
            <pc:docMk/>
            <pc:sldMk cId="263041799" sldId="269"/>
            <ac:spMk id="16" creationId="{92300AAA-3734-48F0-903D-D1C8757E2089}"/>
          </ac:spMkLst>
        </pc:spChg>
        <pc:spChg chg="add mod">
          <ac:chgData name="雅之 土方" userId="fb691050b134ef4e" providerId="LiveId" clId="{01970F69-5EC8-4CB9-9603-626FA9DC04FE}" dt="2019-01-01T00:08:17.027" v="188" actId="1035"/>
          <ac:spMkLst>
            <pc:docMk/>
            <pc:sldMk cId="263041799" sldId="269"/>
            <ac:spMk id="17" creationId="{95A37340-E038-49F4-A517-D6257B55713B}"/>
          </ac:spMkLst>
        </pc:spChg>
        <pc:spChg chg="add mod">
          <ac:chgData name="雅之 土方" userId="fb691050b134ef4e" providerId="LiveId" clId="{01970F69-5EC8-4CB9-9603-626FA9DC04FE}" dt="2019-01-01T00:08:17.027" v="188" actId="1035"/>
          <ac:spMkLst>
            <pc:docMk/>
            <pc:sldMk cId="263041799" sldId="269"/>
            <ac:spMk id="18" creationId="{007C0FA1-B535-45F7-8C92-36B837B8F54A}"/>
          </ac:spMkLst>
        </pc:spChg>
        <pc:spChg chg="add mod">
          <ac:chgData name="雅之 土方" userId="fb691050b134ef4e" providerId="LiveId" clId="{01970F69-5EC8-4CB9-9603-626FA9DC04FE}" dt="2019-01-01T00:08:17.027" v="188" actId="1035"/>
          <ac:spMkLst>
            <pc:docMk/>
            <pc:sldMk cId="263041799" sldId="269"/>
            <ac:spMk id="19" creationId="{CB58AECB-ECA2-4CBD-8DC5-0486BD2C91FB}"/>
          </ac:spMkLst>
        </pc:spChg>
        <pc:spChg chg="add mod">
          <ac:chgData name="雅之 土方" userId="fb691050b134ef4e" providerId="LiveId" clId="{01970F69-5EC8-4CB9-9603-626FA9DC04FE}" dt="2019-01-01T00:08:17.027" v="188" actId="1035"/>
          <ac:spMkLst>
            <pc:docMk/>
            <pc:sldMk cId="263041799" sldId="269"/>
            <ac:spMk id="20" creationId="{0AFF4319-536E-4275-BD79-87A415805A33}"/>
          </ac:spMkLst>
        </pc:spChg>
        <pc:spChg chg="add mod">
          <ac:chgData name="雅之 土方" userId="fb691050b134ef4e" providerId="LiveId" clId="{01970F69-5EC8-4CB9-9603-626FA9DC04FE}" dt="2019-01-01T00:08:17.027" v="188" actId="1035"/>
          <ac:spMkLst>
            <pc:docMk/>
            <pc:sldMk cId="263041799" sldId="269"/>
            <ac:spMk id="21" creationId="{92284D73-12B1-49F5-B244-BFB421664E51}"/>
          </ac:spMkLst>
        </pc:spChg>
        <pc:spChg chg="add mod">
          <ac:chgData name="雅之 土方" userId="fb691050b134ef4e" providerId="LiveId" clId="{01970F69-5EC8-4CB9-9603-626FA9DC04FE}" dt="2019-01-01T00:08:17.027" v="188" actId="1035"/>
          <ac:spMkLst>
            <pc:docMk/>
            <pc:sldMk cId="263041799" sldId="269"/>
            <ac:spMk id="22" creationId="{F82DB845-CED4-4F12-A2E9-1381D9F5EA21}"/>
          </ac:spMkLst>
        </pc:spChg>
        <pc:spChg chg="add mod">
          <ac:chgData name="雅之 土方" userId="fb691050b134ef4e" providerId="LiveId" clId="{01970F69-5EC8-4CB9-9603-626FA9DC04FE}" dt="2019-01-01T00:08:17.027" v="188" actId="1035"/>
          <ac:spMkLst>
            <pc:docMk/>
            <pc:sldMk cId="263041799" sldId="269"/>
            <ac:spMk id="23" creationId="{A33B9C95-8292-4D96-BF12-20DDD8B4B539}"/>
          </ac:spMkLst>
        </pc:spChg>
        <pc:spChg chg="add mod">
          <ac:chgData name="雅之 土方" userId="fb691050b134ef4e" providerId="LiveId" clId="{01970F69-5EC8-4CB9-9603-626FA9DC04FE}" dt="2019-01-01T00:08:17.027" v="188" actId="1035"/>
          <ac:spMkLst>
            <pc:docMk/>
            <pc:sldMk cId="263041799" sldId="269"/>
            <ac:spMk id="24" creationId="{AD652E63-1E34-4EE6-B5A7-6C63FE394B20}"/>
          </ac:spMkLst>
        </pc:spChg>
        <pc:spChg chg="add mod">
          <ac:chgData name="雅之 土方" userId="fb691050b134ef4e" providerId="LiveId" clId="{01970F69-5EC8-4CB9-9603-626FA9DC04FE}" dt="2019-01-01T00:08:17.027" v="188" actId="1035"/>
          <ac:spMkLst>
            <pc:docMk/>
            <pc:sldMk cId="263041799" sldId="269"/>
            <ac:spMk id="25" creationId="{D1798659-9D1A-4D79-821C-36599A545E96}"/>
          </ac:spMkLst>
        </pc:spChg>
        <pc:spChg chg="add mod">
          <ac:chgData name="雅之 土方" userId="fb691050b134ef4e" providerId="LiveId" clId="{01970F69-5EC8-4CB9-9603-626FA9DC04FE}" dt="2019-01-01T00:08:17.027" v="188" actId="1035"/>
          <ac:spMkLst>
            <pc:docMk/>
            <pc:sldMk cId="263041799" sldId="269"/>
            <ac:spMk id="26" creationId="{39556A58-E649-40EA-B987-60E4966186E8}"/>
          </ac:spMkLst>
        </pc:spChg>
        <pc:spChg chg="add mod">
          <ac:chgData name="雅之 土方" userId="fb691050b134ef4e" providerId="LiveId" clId="{01970F69-5EC8-4CB9-9603-626FA9DC04FE}" dt="2019-01-01T00:08:17.027" v="188" actId="1035"/>
          <ac:spMkLst>
            <pc:docMk/>
            <pc:sldMk cId="263041799" sldId="269"/>
            <ac:spMk id="27" creationId="{E56318AB-1B8A-44B2-9E5F-326A166790A7}"/>
          </ac:spMkLst>
        </pc:spChg>
        <pc:spChg chg="add mod">
          <ac:chgData name="雅之 土方" userId="fb691050b134ef4e" providerId="LiveId" clId="{01970F69-5EC8-4CB9-9603-626FA9DC04FE}" dt="2019-01-01T00:08:17.027" v="188" actId="1035"/>
          <ac:spMkLst>
            <pc:docMk/>
            <pc:sldMk cId="263041799" sldId="269"/>
            <ac:spMk id="28" creationId="{D1F02B97-394D-4CCB-AE92-0CAD9D534D60}"/>
          </ac:spMkLst>
        </pc:spChg>
        <pc:spChg chg="add mod">
          <ac:chgData name="雅之 土方" userId="fb691050b134ef4e" providerId="LiveId" clId="{01970F69-5EC8-4CB9-9603-626FA9DC04FE}" dt="2019-01-01T00:08:17.027" v="188" actId="1035"/>
          <ac:spMkLst>
            <pc:docMk/>
            <pc:sldMk cId="263041799" sldId="269"/>
            <ac:spMk id="29" creationId="{16407922-2B52-4A6C-B7DD-0C3CB4B71E42}"/>
          </ac:spMkLst>
        </pc:spChg>
        <pc:spChg chg="add mod">
          <ac:chgData name="雅之 土方" userId="fb691050b134ef4e" providerId="LiveId" clId="{01970F69-5EC8-4CB9-9603-626FA9DC04FE}" dt="2019-01-01T00:08:17.027" v="188" actId="1035"/>
          <ac:spMkLst>
            <pc:docMk/>
            <pc:sldMk cId="263041799" sldId="269"/>
            <ac:spMk id="32" creationId="{EA59F44F-759F-46F6-9AA0-E74FB4EAA6CA}"/>
          </ac:spMkLst>
        </pc:spChg>
        <pc:spChg chg="add mod">
          <ac:chgData name="雅之 土方" userId="fb691050b134ef4e" providerId="LiveId" clId="{01970F69-5EC8-4CB9-9603-626FA9DC04FE}" dt="2019-01-01T00:08:17.027" v="188" actId="1035"/>
          <ac:spMkLst>
            <pc:docMk/>
            <pc:sldMk cId="263041799" sldId="269"/>
            <ac:spMk id="33" creationId="{8E2BE7E7-AF9F-4379-9073-B470304AA350}"/>
          </ac:spMkLst>
        </pc:spChg>
        <pc:spChg chg="add mod">
          <ac:chgData name="雅之 土方" userId="fb691050b134ef4e" providerId="LiveId" clId="{01970F69-5EC8-4CB9-9603-626FA9DC04FE}" dt="2019-01-01T00:08:17.027" v="188" actId="1035"/>
          <ac:spMkLst>
            <pc:docMk/>
            <pc:sldMk cId="263041799" sldId="269"/>
            <ac:spMk id="34" creationId="{0248531E-B198-4EBD-9FC9-15D5B0C89D72}"/>
          </ac:spMkLst>
        </pc:spChg>
        <pc:spChg chg="add mod">
          <ac:chgData name="雅之 土方" userId="fb691050b134ef4e" providerId="LiveId" clId="{01970F69-5EC8-4CB9-9603-626FA9DC04FE}" dt="2019-01-01T00:08:17.027" v="188" actId="1035"/>
          <ac:spMkLst>
            <pc:docMk/>
            <pc:sldMk cId="263041799" sldId="269"/>
            <ac:spMk id="36" creationId="{A717ED2D-CC0D-4C4C-A919-F857D4861CE0}"/>
          </ac:spMkLst>
        </pc:spChg>
        <pc:spChg chg="add mod">
          <ac:chgData name="雅之 土方" userId="fb691050b134ef4e" providerId="LiveId" clId="{01970F69-5EC8-4CB9-9603-626FA9DC04FE}" dt="2019-01-01T00:08:17.027" v="188" actId="1035"/>
          <ac:spMkLst>
            <pc:docMk/>
            <pc:sldMk cId="263041799" sldId="269"/>
            <ac:spMk id="38" creationId="{87070FF8-C963-401F-AD9F-D2CC9BCF6606}"/>
          </ac:spMkLst>
        </pc:spChg>
        <pc:spChg chg="add mod">
          <ac:chgData name="雅之 土方" userId="fb691050b134ef4e" providerId="LiveId" clId="{01970F69-5EC8-4CB9-9603-626FA9DC04FE}" dt="2019-01-01T00:08:17.027" v="188" actId="1035"/>
          <ac:spMkLst>
            <pc:docMk/>
            <pc:sldMk cId="263041799" sldId="269"/>
            <ac:spMk id="40" creationId="{EB92BC74-03EC-423C-A28D-1524B1429366}"/>
          </ac:spMkLst>
        </pc:spChg>
        <pc:spChg chg="add mod">
          <ac:chgData name="雅之 土方" userId="fb691050b134ef4e" providerId="LiveId" clId="{01970F69-5EC8-4CB9-9603-626FA9DC04FE}" dt="2019-01-01T00:08:17.027" v="188" actId="1035"/>
          <ac:spMkLst>
            <pc:docMk/>
            <pc:sldMk cId="263041799" sldId="269"/>
            <ac:spMk id="42" creationId="{CB239CEB-C380-47C2-A8C4-87E7E0795AA1}"/>
          </ac:spMkLst>
        </pc:spChg>
        <pc:spChg chg="add mod">
          <ac:chgData name="雅之 土方" userId="fb691050b134ef4e" providerId="LiveId" clId="{01970F69-5EC8-4CB9-9603-626FA9DC04FE}" dt="2019-01-01T00:08:17.027" v="188" actId="1035"/>
          <ac:spMkLst>
            <pc:docMk/>
            <pc:sldMk cId="263041799" sldId="269"/>
            <ac:spMk id="43" creationId="{920542CB-BC31-4E45-BF23-F146BB81E738}"/>
          </ac:spMkLst>
        </pc:spChg>
        <pc:spChg chg="add mod">
          <ac:chgData name="雅之 土方" userId="fb691050b134ef4e" providerId="LiveId" clId="{01970F69-5EC8-4CB9-9603-626FA9DC04FE}" dt="2019-01-01T00:08:17.027" v="188" actId="1035"/>
          <ac:spMkLst>
            <pc:docMk/>
            <pc:sldMk cId="263041799" sldId="269"/>
            <ac:spMk id="46" creationId="{5DE434C5-5103-48DE-A88D-5AFF2E8625B8}"/>
          </ac:spMkLst>
        </pc:spChg>
        <pc:cxnChg chg="add mod">
          <ac:chgData name="雅之 土方" userId="fb691050b134ef4e" providerId="LiveId" clId="{01970F69-5EC8-4CB9-9603-626FA9DC04FE}" dt="2019-01-01T00:08:17.027" v="188" actId="1035"/>
          <ac:cxnSpMkLst>
            <pc:docMk/>
            <pc:sldMk cId="263041799" sldId="269"/>
            <ac:cxnSpMk id="30" creationId="{85EB0C3A-0CEC-42E0-8250-868540396E25}"/>
          </ac:cxnSpMkLst>
        </pc:cxnChg>
        <pc:cxnChg chg="add mod">
          <ac:chgData name="雅之 土方" userId="fb691050b134ef4e" providerId="LiveId" clId="{01970F69-5EC8-4CB9-9603-626FA9DC04FE}" dt="2019-01-01T00:08:17.027" v="188" actId="1035"/>
          <ac:cxnSpMkLst>
            <pc:docMk/>
            <pc:sldMk cId="263041799" sldId="269"/>
            <ac:cxnSpMk id="31" creationId="{FCA3C539-010F-4CE8-9B4B-6126E6BACF28}"/>
          </ac:cxnSpMkLst>
        </pc:cxnChg>
        <pc:cxnChg chg="add mod">
          <ac:chgData name="雅之 土方" userId="fb691050b134ef4e" providerId="LiveId" clId="{01970F69-5EC8-4CB9-9603-626FA9DC04FE}" dt="2019-01-01T00:08:17.027" v="188" actId="1035"/>
          <ac:cxnSpMkLst>
            <pc:docMk/>
            <pc:sldMk cId="263041799" sldId="269"/>
            <ac:cxnSpMk id="35" creationId="{483E1056-B410-4B73-A3E6-5A035E7B06DF}"/>
          </ac:cxnSpMkLst>
        </pc:cxnChg>
        <pc:cxnChg chg="add mod">
          <ac:chgData name="雅之 土方" userId="fb691050b134ef4e" providerId="LiveId" clId="{01970F69-5EC8-4CB9-9603-626FA9DC04FE}" dt="2019-01-01T00:08:17.027" v="188" actId="1035"/>
          <ac:cxnSpMkLst>
            <pc:docMk/>
            <pc:sldMk cId="263041799" sldId="269"/>
            <ac:cxnSpMk id="37" creationId="{2C3D1FD8-882C-4D8E-B05B-7980722E6FEF}"/>
          </ac:cxnSpMkLst>
        </pc:cxnChg>
        <pc:cxnChg chg="add mod">
          <ac:chgData name="雅之 土方" userId="fb691050b134ef4e" providerId="LiveId" clId="{01970F69-5EC8-4CB9-9603-626FA9DC04FE}" dt="2019-01-01T00:08:17.027" v="188" actId="1035"/>
          <ac:cxnSpMkLst>
            <pc:docMk/>
            <pc:sldMk cId="263041799" sldId="269"/>
            <ac:cxnSpMk id="39" creationId="{345D8EE8-FEF2-4702-B554-DB33375AE67D}"/>
          </ac:cxnSpMkLst>
        </pc:cxnChg>
        <pc:cxnChg chg="add mod">
          <ac:chgData name="雅之 土方" userId="fb691050b134ef4e" providerId="LiveId" clId="{01970F69-5EC8-4CB9-9603-626FA9DC04FE}" dt="2019-01-01T00:08:17.027" v="188" actId="1035"/>
          <ac:cxnSpMkLst>
            <pc:docMk/>
            <pc:sldMk cId="263041799" sldId="269"/>
            <ac:cxnSpMk id="41" creationId="{AE50519D-A4D2-4F20-B07D-3ED37B227A76}"/>
          </ac:cxnSpMkLst>
        </pc:cxnChg>
        <pc:cxnChg chg="add mod">
          <ac:chgData name="雅之 土方" userId="fb691050b134ef4e" providerId="LiveId" clId="{01970F69-5EC8-4CB9-9603-626FA9DC04FE}" dt="2019-01-01T00:08:17.027" v="188" actId="1035"/>
          <ac:cxnSpMkLst>
            <pc:docMk/>
            <pc:sldMk cId="263041799" sldId="269"/>
            <ac:cxnSpMk id="44" creationId="{8377A39D-2E77-4794-9770-C0EA20766B7A}"/>
          </ac:cxnSpMkLst>
        </pc:cxnChg>
        <pc:cxnChg chg="add mod">
          <ac:chgData name="雅之 土方" userId="fb691050b134ef4e" providerId="LiveId" clId="{01970F69-5EC8-4CB9-9603-626FA9DC04FE}" dt="2019-01-01T00:08:17.027" v="188" actId="1035"/>
          <ac:cxnSpMkLst>
            <pc:docMk/>
            <pc:sldMk cId="263041799" sldId="269"/>
            <ac:cxnSpMk id="45" creationId="{A5115CA6-5666-4AF5-BF31-180BDB99673F}"/>
          </ac:cxnSpMkLst>
        </pc:cxnChg>
        <pc:cxnChg chg="add mod">
          <ac:chgData name="雅之 土方" userId="fb691050b134ef4e" providerId="LiveId" clId="{01970F69-5EC8-4CB9-9603-626FA9DC04FE}" dt="2019-01-01T00:08:17.027" v="188" actId="1035"/>
          <ac:cxnSpMkLst>
            <pc:docMk/>
            <pc:sldMk cId="263041799" sldId="269"/>
            <ac:cxnSpMk id="47" creationId="{4958DD42-7F81-4631-957F-D9C3BE16B987}"/>
          </ac:cxnSpMkLst>
        </pc:cxnChg>
      </pc:sldChg>
      <pc:sldChg chg="addSp delSp modSp add ord">
        <pc:chgData name="雅之 土方" userId="fb691050b134ef4e" providerId="LiveId" clId="{01970F69-5EC8-4CB9-9603-626FA9DC04FE}" dt="2019-01-01T01:51:02.889" v="287" actId="1037"/>
        <pc:sldMkLst>
          <pc:docMk/>
          <pc:sldMk cId="4251174120" sldId="270"/>
        </pc:sldMkLst>
        <pc:spChg chg="del">
          <ac:chgData name="雅之 土方" userId="fb691050b134ef4e" providerId="LiveId" clId="{01970F69-5EC8-4CB9-9603-626FA9DC04FE}" dt="2019-01-01T00:08:30.972" v="191" actId="478"/>
          <ac:spMkLst>
            <pc:docMk/>
            <pc:sldMk cId="4251174120" sldId="270"/>
            <ac:spMk id="6" creationId="{EC3CC75E-479D-43A6-8F59-1F8BA2E4B6AA}"/>
          </ac:spMkLst>
        </pc:spChg>
        <pc:spChg chg="del">
          <ac:chgData name="雅之 土方" userId="fb691050b134ef4e" providerId="LiveId" clId="{01970F69-5EC8-4CB9-9603-626FA9DC04FE}" dt="2019-01-01T00:08:30.972" v="191" actId="478"/>
          <ac:spMkLst>
            <pc:docMk/>
            <pc:sldMk cId="4251174120" sldId="270"/>
            <ac:spMk id="7" creationId="{6C34A5D6-CC5D-4940-BC06-9238816D30CC}"/>
          </ac:spMkLst>
        </pc:spChg>
        <pc:spChg chg="del">
          <ac:chgData name="雅之 土方" userId="fb691050b134ef4e" providerId="LiveId" clId="{01970F69-5EC8-4CB9-9603-626FA9DC04FE}" dt="2019-01-01T00:08:30.972" v="191" actId="478"/>
          <ac:spMkLst>
            <pc:docMk/>
            <pc:sldMk cId="4251174120" sldId="270"/>
            <ac:spMk id="8" creationId="{DBDE5681-BA34-4185-B142-AA55A7D63E0D}"/>
          </ac:spMkLst>
        </pc:spChg>
        <pc:spChg chg="del">
          <ac:chgData name="雅之 土方" userId="fb691050b134ef4e" providerId="LiveId" clId="{01970F69-5EC8-4CB9-9603-626FA9DC04FE}" dt="2019-01-01T00:08:30.972" v="191" actId="478"/>
          <ac:spMkLst>
            <pc:docMk/>
            <pc:sldMk cId="4251174120" sldId="270"/>
            <ac:spMk id="9" creationId="{5A0E1B66-9D6F-414A-9635-D9F313917B57}"/>
          </ac:spMkLst>
        </pc:spChg>
        <pc:spChg chg="del">
          <ac:chgData name="雅之 土方" userId="fb691050b134ef4e" providerId="LiveId" clId="{01970F69-5EC8-4CB9-9603-626FA9DC04FE}" dt="2019-01-01T00:08:30.972" v="191" actId="478"/>
          <ac:spMkLst>
            <pc:docMk/>
            <pc:sldMk cId="4251174120" sldId="270"/>
            <ac:spMk id="10" creationId="{9AAB55C2-58E7-48C1-8D93-9C5C6298AC04}"/>
          </ac:spMkLst>
        </pc:spChg>
        <pc:spChg chg="add mod">
          <ac:chgData name="雅之 土方" userId="fb691050b134ef4e" providerId="LiveId" clId="{01970F69-5EC8-4CB9-9603-626FA9DC04FE}" dt="2019-01-01T01:51:02.889" v="287" actId="1037"/>
          <ac:spMkLst>
            <pc:docMk/>
            <pc:sldMk cId="4251174120" sldId="270"/>
            <ac:spMk id="12" creationId="{7D261BCA-8D7C-4516-9CAA-93309688A3D8}"/>
          </ac:spMkLst>
        </pc:spChg>
        <pc:spChg chg="add mod">
          <ac:chgData name="雅之 土方" userId="fb691050b134ef4e" providerId="LiveId" clId="{01970F69-5EC8-4CB9-9603-626FA9DC04FE}" dt="2019-01-01T01:51:02.889" v="287" actId="1037"/>
          <ac:spMkLst>
            <pc:docMk/>
            <pc:sldMk cId="4251174120" sldId="270"/>
            <ac:spMk id="13" creationId="{98EB8EE4-771D-4070-B98F-3FC166265CB7}"/>
          </ac:spMkLst>
        </pc:spChg>
        <pc:spChg chg="add mod">
          <ac:chgData name="雅之 土方" userId="fb691050b134ef4e" providerId="LiveId" clId="{01970F69-5EC8-4CB9-9603-626FA9DC04FE}" dt="2019-01-01T01:51:02.889" v="287" actId="1037"/>
          <ac:spMkLst>
            <pc:docMk/>
            <pc:sldMk cId="4251174120" sldId="270"/>
            <ac:spMk id="14" creationId="{4D1B8FD3-E22D-4E60-A670-A4C06E4DE980}"/>
          </ac:spMkLst>
        </pc:spChg>
        <pc:spChg chg="add mod">
          <ac:chgData name="雅之 土方" userId="fb691050b134ef4e" providerId="LiveId" clId="{01970F69-5EC8-4CB9-9603-626FA9DC04FE}" dt="2019-01-01T01:51:02.889" v="287" actId="1037"/>
          <ac:spMkLst>
            <pc:docMk/>
            <pc:sldMk cId="4251174120" sldId="270"/>
            <ac:spMk id="16" creationId="{69E4231F-92A3-417E-A313-372BDEB7FDC3}"/>
          </ac:spMkLst>
        </pc:spChg>
        <pc:spChg chg="add mod">
          <ac:chgData name="雅之 土方" userId="fb691050b134ef4e" providerId="LiveId" clId="{01970F69-5EC8-4CB9-9603-626FA9DC04FE}" dt="2019-01-01T01:51:02.889" v="287" actId="1037"/>
          <ac:spMkLst>
            <pc:docMk/>
            <pc:sldMk cId="4251174120" sldId="270"/>
            <ac:spMk id="17" creationId="{B5890879-F5AB-43BB-AD03-617E7FA899DC}"/>
          </ac:spMkLst>
        </pc:spChg>
        <pc:spChg chg="add mod">
          <ac:chgData name="雅之 土方" userId="fb691050b134ef4e" providerId="LiveId" clId="{01970F69-5EC8-4CB9-9603-626FA9DC04FE}" dt="2019-01-01T01:51:02.889" v="287" actId="1037"/>
          <ac:spMkLst>
            <pc:docMk/>
            <pc:sldMk cId="4251174120" sldId="270"/>
            <ac:spMk id="19" creationId="{7DFF0C11-DE2D-459D-B1DC-89871AF28516}"/>
          </ac:spMkLst>
        </pc:spChg>
        <pc:spChg chg="add mod">
          <ac:chgData name="雅之 土方" userId="fb691050b134ef4e" providerId="LiveId" clId="{01970F69-5EC8-4CB9-9603-626FA9DC04FE}" dt="2019-01-01T01:51:02.889" v="287" actId="1037"/>
          <ac:spMkLst>
            <pc:docMk/>
            <pc:sldMk cId="4251174120" sldId="270"/>
            <ac:spMk id="20" creationId="{9C6475B3-463C-45B4-932F-C94EA6501135}"/>
          </ac:spMkLst>
        </pc:spChg>
        <pc:spChg chg="add mod">
          <ac:chgData name="雅之 土方" userId="fb691050b134ef4e" providerId="LiveId" clId="{01970F69-5EC8-4CB9-9603-626FA9DC04FE}" dt="2019-01-01T01:51:02.889" v="287" actId="1037"/>
          <ac:spMkLst>
            <pc:docMk/>
            <pc:sldMk cId="4251174120" sldId="270"/>
            <ac:spMk id="21" creationId="{0BC7D85B-2DC6-46AA-9354-845EE1692105}"/>
          </ac:spMkLst>
        </pc:spChg>
        <pc:spChg chg="add mod">
          <ac:chgData name="雅之 土方" userId="fb691050b134ef4e" providerId="LiveId" clId="{01970F69-5EC8-4CB9-9603-626FA9DC04FE}" dt="2019-01-01T01:51:02.889" v="287" actId="1037"/>
          <ac:spMkLst>
            <pc:docMk/>
            <pc:sldMk cId="4251174120" sldId="270"/>
            <ac:spMk id="22" creationId="{D8C0ADEE-4D3C-4C36-8CB1-3990D9756E1F}"/>
          </ac:spMkLst>
        </pc:spChg>
        <pc:spChg chg="add mod">
          <ac:chgData name="雅之 土方" userId="fb691050b134ef4e" providerId="LiveId" clId="{01970F69-5EC8-4CB9-9603-626FA9DC04FE}" dt="2019-01-01T01:51:02.889" v="287" actId="1037"/>
          <ac:spMkLst>
            <pc:docMk/>
            <pc:sldMk cId="4251174120" sldId="270"/>
            <ac:spMk id="23" creationId="{5AFC8F12-B445-447F-A493-E266B1F8FC0C}"/>
          </ac:spMkLst>
        </pc:spChg>
        <pc:graphicFrameChg chg="add mod">
          <ac:chgData name="雅之 土方" userId="fb691050b134ef4e" providerId="LiveId" clId="{01970F69-5EC8-4CB9-9603-626FA9DC04FE}" dt="2019-01-01T01:51:02.889" v="287" actId="1037"/>
          <ac:graphicFrameMkLst>
            <pc:docMk/>
            <pc:sldMk cId="4251174120" sldId="270"/>
            <ac:graphicFrameMk id="11" creationId="{85EC465B-BC0C-4CEB-873F-0D9BC6EEFBBC}"/>
          </ac:graphicFrameMkLst>
        </pc:graphicFrameChg>
        <pc:cxnChg chg="add mod">
          <ac:chgData name="雅之 土方" userId="fb691050b134ef4e" providerId="LiveId" clId="{01970F69-5EC8-4CB9-9603-626FA9DC04FE}" dt="2019-01-01T01:51:02.889" v="287" actId="1037"/>
          <ac:cxnSpMkLst>
            <pc:docMk/>
            <pc:sldMk cId="4251174120" sldId="270"/>
            <ac:cxnSpMk id="15" creationId="{561E6C22-BBEE-454A-9AD1-69899BD09F50}"/>
          </ac:cxnSpMkLst>
        </pc:cxnChg>
        <pc:cxnChg chg="add mod">
          <ac:chgData name="雅之 土方" userId="fb691050b134ef4e" providerId="LiveId" clId="{01970F69-5EC8-4CB9-9603-626FA9DC04FE}" dt="2019-01-01T01:51:02.889" v="287" actId="1037"/>
          <ac:cxnSpMkLst>
            <pc:docMk/>
            <pc:sldMk cId="4251174120" sldId="270"/>
            <ac:cxnSpMk id="18" creationId="{BE56F95A-386F-4F57-8CEB-0AA797278BE9}"/>
          </ac:cxnSpMkLst>
        </pc:cxnChg>
      </pc:sldChg>
      <pc:sldChg chg="addSp modSp add">
        <pc:chgData name="雅之 土方" userId="fb691050b134ef4e" providerId="LiveId" clId="{01970F69-5EC8-4CB9-9603-626FA9DC04FE}" dt="2019-01-01T02:00:45.419" v="327" actId="1038"/>
        <pc:sldMkLst>
          <pc:docMk/>
          <pc:sldMk cId="3232944574" sldId="271"/>
        </pc:sldMkLst>
        <pc:spChg chg="add mod">
          <ac:chgData name="雅之 土方" userId="fb691050b134ef4e" providerId="LiveId" clId="{01970F69-5EC8-4CB9-9603-626FA9DC04FE}" dt="2019-01-01T02:00:45.419" v="327" actId="1038"/>
          <ac:spMkLst>
            <pc:docMk/>
            <pc:sldMk cId="3232944574" sldId="271"/>
            <ac:spMk id="6" creationId="{AFC4A868-163F-4F00-919A-2AE919A42159}"/>
          </ac:spMkLst>
        </pc:spChg>
        <pc:spChg chg="add mod">
          <ac:chgData name="雅之 土方" userId="fb691050b134ef4e" providerId="LiveId" clId="{01970F69-5EC8-4CB9-9603-626FA9DC04FE}" dt="2019-01-01T02:00:45.419" v="327" actId="1038"/>
          <ac:spMkLst>
            <pc:docMk/>
            <pc:sldMk cId="3232944574" sldId="271"/>
            <ac:spMk id="9" creationId="{5150BE5D-339B-4CAC-BE50-2D712A80A423}"/>
          </ac:spMkLst>
        </pc:spChg>
        <pc:spChg chg="add mod">
          <ac:chgData name="雅之 土方" userId="fb691050b134ef4e" providerId="LiveId" clId="{01970F69-5EC8-4CB9-9603-626FA9DC04FE}" dt="2019-01-01T02:00:45.419" v="327" actId="1038"/>
          <ac:spMkLst>
            <pc:docMk/>
            <pc:sldMk cId="3232944574" sldId="271"/>
            <ac:spMk id="10" creationId="{1A6D36D4-BEDD-40A0-A988-A9E9EDA7134F}"/>
          </ac:spMkLst>
        </pc:spChg>
        <pc:spChg chg="add mod">
          <ac:chgData name="雅之 土方" userId="fb691050b134ef4e" providerId="LiveId" clId="{01970F69-5EC8-4CB9-9603-626FA9DC04FE}" dt="2019-01-01T02:00:45.419" v="327" actId="1038"/>
          <ac:spMkLst>
            <pc:docMk/>
            <pc:sldMk cId="3232944574" sldId="271"/>
            <ac:spMk id="11" creationId="{65928015-84EE-446F-8B13-B24D927422AE}"/>
          </ac:spMkLst>
        </pc:spChg>
        <pc:spChg chg="add mod">
          <ac:chgData name="雅之 土方" userId="fb691050b134ef4e" providerId="LiveId" clId="{01970F69-5EC8-4CB9-9603-626FA9DC04FE}" dt="2019-01-01T02:00:45.419" v="327" actId="1038"/>
          <ac:spMkLst>
            <pc:docMk/>
            <pc:sldMk cId="3232944574" sldId="271"/>
            <ac:spMk id="12" creationId="{2387747A-75F6-47B0-B20A-18308D653C88}"/>
          </ac:spMkLst>
        </pc:spChg>
        <pc:spChg chg="add mod">
          <ac:chgData name="雅之 土方" userId="fb691050b134ef4e" providerId="LiveId" clId="{01970F69-5EC8-4CB9-9603-626FA9DC04FE}" dt="2019-01-01T02:00:45.419" v="327" actId="1038"/>
          <ac:spMkLst>
            <pc:docMk/>
            <pc:sldMk cId="3232944574" sldId="271"/>
            <ac:spMk id="13" creationId="{985F251B-85DC-4290-B09B-6974A8A06426}"/>
          </ac:spMkLst>
        </pc:spChg>
        <pc:spChg chg="add mod">
          <ac:chgData name="雅之 土方" userId="fb691050b134ef4e" providerId="LiveId" clId="{01970F69-5EC8-4CB9-9603-626FA9DC04FE}" dt="2019-01-01T02:00:45.419" v="327" actId="1038"/>
          <ac:spMkLst>
            <pc:docMk/>
            <pc:sldMk cId="3232944574" sldId="271"/>
            <ac:spMk id="14" creationId="{5DEE1031-AE0A-46FA-8703-8FFDDAA45C01}"/>
          </ac:spMkLst>
        </pc:spChg>
        <pc:spChg chg="add mod">
          <ac:chgData name="雅之 土方" userId="fb691050b134ef4e" providerId="LiveId" clId="{01970F69-5EC8-4CB9-9603-626FA9DC04FE}" dt="2019-01-01T02:00:45.419" v="327" actId="1038"/>
          <ac:spMkLst>
            <pc:docMk/>
            <pc:sldMk cId="3232944574" sldId="271"/>
            <ac:spMk id="15" creationId="{EFB80B1E-89AA-4E93-8E76-8306428EAB32}"/>
          </ac:spMkLst>
        </pc:spChg>
        <pc:spChg chg="add mod">
          <ac:chgData name="雅之 土方" userId="fb691050b134ef4e" providerId="LiveId" clId="{01970F69-5EC8-4CB9-9603-626FA9DC04FE}" dt="2019-01-01T02:00:45.419" v="327" actId="1038"/>
          <ac:spMkLst>
            <pc:docMk/>
            <pc:sldMk cId="3232944574" sldId="271"/>
            <ac:spMk id="16" creationId="{48ABC0E6-D7E8-4A83-885C-807E2642760B}"/>
          </ac:spMkLst>
        </pc:spChg>
        <pc:spChg chg="add mod">
          <ac:chgData name="雅之 土方" userId="fb691050b134ef4e" providerId="LiveId" clId="{01970F69-5EC8-4CB9-9603-626FA9DC04FE}" dt="2019-01-01T02:00:45.419" v="327" actId="1038"/>
          <ac:spMkLst>
            <pc:docMk/>
            <pc:sldMk cId="3232944574" sldId="271"/>
            <ac:spMk id="17" creationId="{BB3D1E4F-6AA3-48E6-8F00-B40B0DB86ACA}"/>
          </ac:spMkLst>
        </pc:spChg>
        <pc:spChg chg="add mod">
          <ac:chgData name="雅之 土方" userId="fb691050b134ef4e" providerId="LiveId" clId="{01970F69-5EC8-4CB9-9603-626FA9DC04FE}" dt="2019-01-01T02:00:45.419" v="327" actId="1038"/>
          <ac:spMkLst>
            <pc:docMk/>
            <pc:sldMk cId="3232944574" sldId="271"/>
            <ac:spMk id="18" creationId="{C94BE1F8-C6E2-42D6-B5B8-74B9D1F7174B}"/>
          </ac:spMkLst>
        </pc:spChg>
        <pc:spChg chg="add mod">
          <ac:chgData name="雅之 土方" userId="fb691050b134ef4e" providerId="LiveId" clId="{01970F69-5EC8-4CB9-9603-626FA9DC04FE}" dt="2019-01-01T02:00:45.419" v="327" actId="1038"/>
          <ac:spMkLst>
            <pc:docMk/>
            <pc:sldMk cId="3232944574" sldId="271"/>
            <ac:spMk id="19" creationId="{18B1B64D-DA3F-406C-8DFC-23A0EB5A0799}"/>
          </ac:spMkLst>
        </pc:spChg>
        <pc:spChg chg="add mod">
          <ac:chgData name="雅之 土方" userId="fb691050b134ef4e" providerId="LiveId" clId="{01970F69-5EC8-4CB9-9603-626FA9DC04FE}" dt="2019-01-01T02:00:45.419" v="327" actId="1038"/>
          <ac:spMkLst>
            <pc:docMk/>
            <pc:sldMk cId="3232944574" sldId="271"/>
            <ac:spMk id="20" creationId="{070BCDA5-8542-4DCF-8011-2257323D92C6}"/>
          </ac:spMkLst>
        </pc:spChg>
        <pc:spChg chg="add mod">
          <ac:chgData name="雅之 土方" userId="fb691050b134ef4e" providerId="LiveId" clId="{01970F69-5EC8-4CB9-9603-626FA9DC04FE}" dt="2019-01-01T02:00:45.419" v="327" actId="1038"/>
          <ac:spMkLst>
            <pc:docMk/>
            <pc:sldMk cId="3232944574" sldId="271"/>
            <ac:spMk id="21" creationId="{FCC959F9-D2E9-45AD-AC43-6B5126BD33CE}"/>
          </ac:spMkLst>
        </pc:spChg>
        <pc:spChg chg="add mod">
          <ac:chgData name="雅之 土方" userId="fb691050b134ef4e" providerId="LiveId" clId="{01970F69-5EC8-4CB9-9603-626FA9DC04FE}" dt="2019-01-01T02:00:45.419" v="327" actId="1038"/>
          <ac:spMkLst>
            <pc:docMk/>
            <pc:sldMk cId="3232944574" sldId="271"/>
            <ac:spMk id="22" creationId="{DB8B988C-C1A2-4318-9B86-C3ECEC2C013A}"/>
          </ac:spMkLst>
        </pc:spChg>
        <pc:spChg chg="add mod">
          <ac:chgData name="雅之 土方" userId="fb691050b134ef4e" providerId="LiveId" clId="{01970F69-5EC8-4CB9-9603-626FA9DC04FE}" dt="2019-01-01T02:00:45.419" v="327" actId="1038"/>
          <ac:spMkLst>
            <pc:docMk/>
            <pc:sldMk cId="3232944574" sldId="271"/>
            <ac:spMk id="23" creationId="{3ADD0D2C-E5AC-4B80-B628-F8B89EF790EF}"/>
          </ac:spMkLst>
        </pc:spChg>
        <pc:spChg chg="add mod">
          <ac:chgData name="雅之 土方" userId="fb691050b134ef4e" providerId="LiveId" clId="{01970F69-5EC8-4CB9-9603-626FA9DC04FE}" dt="2019-01-01T02:00:45.419" v="327" actId="1038"/>
          <ac:spMkLst>
            <pc:docMk/>
            <pc:sldMk cId="3232944574" sldId="271"/>
            <ac:spMk id="24" creationId="{1F069B60-7743-4A56-B8B8-DE49E2C962E0}"/>
          </ac:spMkLst>
        </pc:spChg>
        <pc:spChg chg="add mod">
          <ac:chgData name="雅之 土方" userId="fb691050b134ef4e" providerId="LiveId" clId="{01970F69-5EC8-4CB9-9603-626FA9DC04FE}" dt="2019-01-01T02:00:45.419" v="327" actId="1038"/>
          <ac:spMkLst>
            <pc:docMk/>
            <pc:sldMk cId="3232944574" sldId="271"/>
            <ac:spMk id="25" creationId="{2B349084-738D-4022-A0D7-B8EF234484CC}"/>
          </ac:spMkLst>
        </pc:spChg>
        <pc:spChg chg="add mod">
          <ac:chgData name="雅之 土方" userId="fb691050b134ef4e" providerId="LiveId" clId="{01970F69-5EC8-4CB9-9603-626FA9DC04FE}" dt="2019-01-01T02:00:45.419" v="327" actId="1038"/>
          <ac:spMkLst>
            <pc:docMk/>
            <pc:sldMk cId="3232944574" sldId="271"/>
            <ac:spMk id="26" creationId="{B478B268-85F3-418A-B0E5-F91BB5C16B87}"/>
          </ac:spMkLst>
        </pc:spChg>
        <pc:spChg chg="add mod">
          <ac:chgData name="雅之 土方" userId="fb691050b134ef4e" providerId="LiveId" clId="{01970F69-5EC8-4CB9-9603-626FA9DC04FE}" dt="2019-01-01T02:00:45.419" v="327" actId="1038"/>
          <ac:spMkLst>
            <pc:docMk/>
            <pc:sldMk cId="3232944574" sldId="271"/>
            <ac:spMk id="27" creationId="{A980FB70-F194-4590-80EC-46A27F8881A7}"/>
          </ac:spMkLst>
        </pc:spChg>
        <pc:spChg chg="add mod">
          <ac:chgData name="雅之 土方" userId="fb691050b134ef4e" providerId="LiveId" clId="{01970F69-5EC8-4CB9-9603-626FA9DC04FE}" dt="2019-01-01T02:00:45.419" v="327" actId="1038"/>
          <ac:spMkLst>
            <pc:docMk/>
            <pc:sldMk cId="3232944574" sldId="271"/>
            <ac:spMk id="28" creationId="{5E670674-FE35-4126-95F4-DBB998A966FB}"/>
          </ac:spMkLst>
        </pc:spChg>
        <pc:spChg chg="add mod">
          <ac:chgData name="雅之 土方" userId="fb691050b134ef4e" providerId="LiveId" clId="{01970F69-5EC8-4CB9-9603-626FA9DC04FE}" dt="2019-01-01T02:00:45.419" v="327" actId="1038"/>
          <ac:spMkLst>
            <pc:docMk/>
            <pc:sldMk cId="3232944574" sldId="271"/>
            <ac:spMk id="29" creationId="{9E2D51AC-9AFA-4095-A062-886A329C4C76}"/>
          </ac:spMkLst>
        </pc:spChg>
        <pc:spChg chg="add mod">
          <ac:chgData name="雅之 土方" userId="fb691050b134ef4e" providerId="LiveId" clId="{01970F69-5EC8-4CB9-9603-626FA9DC04FE}" dt="2019-01-01T02:00:45.419" v="327" actId="1038"/>
          <ac:spMkLst>
            <pc:docMk/>
            <pc:sldMk cId="3232944574" sldId="271"/>
            <ac:spMk id="30" creationId="{7368FEBC-2FCC-49A9-9E41-97778968CCB0}"/>
          </ac:spMkLst>
        </pc:spChg>
        <pc:spChg chg="add mod">
          <ac:chgData name="雅之 土方" userId="fb691050b134ef4e" providerId="LiveId" clId="{01970F69-5EC8-4CB9-9603-626FA9DC04FE}" dt="2019-01-01T02:00:45.419" v="327" actId="1038"/>
          <ac:spMkLst>
            <pc:docMk/>
            <pc:sldMk cId="3232944574" sldId="271"/>
            <ac:spMk id="31" creationId="{5184C3E7-0111-4700-B7D3-11044F4764DD}"/>
          </ac:spMkLst>
        </pc:spChg>
        <pc:cxnChg chg="add mod">
          <ac:chgData name="雅之 土方" userId="fb691050b134ef4e" providerId="LiveId" clId="{01970F69-5EC8-4CB9-9603-626FA9DC04FE}" dt="2019-01-01T02:00:45.419" v="327" actId="1038"/>
          <ac:cxnSpMkLst>
            <pc:docMk/>
            <pc:sldMk cId="3232944574" sldId="271"/>
            <ac:cxnSpMk id="7" creationId="{AB985539-BD14-4148-826C-6B3C35476B9D}"/>
          </ac:cxnSpMkLst>
        </pc:cxnChg>
        <pc:cxnChg chg="add mod">
          <ac:chgData name="雅之 土方" userId="fb691050b134ef4e" providerId="LiveId" clId="{01970F69-5EC8-4CB9-9603-626FA9DC04FE}" dt="2019-01-01T02:00:45.419" v="327" actId="1038"/>
          <ac:cxnSpMkLst>
            <pc:docMk/>
            <pc:sldMk cId="3232944574" sldId="271"/>
            <ac:cxnSpMk id="8" creationId="{0E5DEE74-A634-45DC-AEB4-6CE551939702}"/>
          </ac:cxnSpMkLst>
        </pc:cxnChg>
      </pc:sldChg>
      <pc:sldChg chg="addSp modSp add">
        <pc:chgData name="雅之 土方" userId="fb691050b134ef4e" providerId="LiveId" clId="{01970F69-5EC8-4CB9-9603-626FA9DC04FE}" dt="2019-01-01T02:58:48.786" v="329" actId="1076"/>
        <pc:sldMkLst>
          <pc:docMk/>
          <pc:sldMk cId="2381418218" sldId="272"/>
        </pc:sldMkLst>
        <pc:spChg chg="add mod">
          <ac:chgData name="雅之 土方" userId="fb691050b134ef4e" providerId="LiveId" clId="{01970F69-5EC8-4CB9-9603-626FA9DC04FE}" dt="2019-01-01T02:58:48.786" v="329" actId="1076"/>
          <ac:spMkLst>
            <pc:docMk/>
            <pc:sldMk cId="2381418218" sldId="272"/>
            <ac:spMk id="6" creationId="{CBB8409A-CEEB-43E5-95EA-B8A5ED688408}"/>
          </ac:spMkLst>
        </pc:spChg>
        <pc:spChg chg="add mod">
          <ac:chgData name="雅之 土方" userId="fb691050b134ef4e" providerId="LiveId" clId="{01970F69-5EC8-4CB9-9603-626FA9DC04FE}" dt="2019-01-01T02:58:48.786" v="329" actId="1076"/>
          <ac:spMkLst>
            <pc:docMk/>
            <pc:sldMk cId="2381418218" sldId="272"/>
            <ac:spMk id="14" creationId="{B6CD1DDB-9C24-4BAD-A5D3-E49991EA7005}"/>
          </ac:spMkLst>
        </pc:spChg>
        <pc:spChg chg="add mod">
          <ac:chgData name="雅之 土方" userId="fb691050b134ef4e" providerId="LiveId" clId="{01970F69-5EC8-4CB9-9603-626FA9DC04FE}" dt="2019-01-01T02:58:48.786" v="329" actId="1076"/>
          <ac:spMkLst>
            <pc:docMk/>
            <pc:sldMk cId="2381418218" sldId="272"/>
            <ac:spMk id="15" creationId="{2C33EA78-6B4F-47A3-AB17-6B930EB21666}"/>
          </ac:spMkLst>
        </pc:spChg>
        <pc:spChg chg="add mod">
          <ac:chgData name="雅之 土方" userId="fb691050b134ef4e" providerId="LiveId" clId="{01970F69-5EC8-4CB9-9603-626FA9DC04FE}" dt="2019-01-01T02:58:48.786" v="329" actId="1076"/>
          <ac:spMkLst>
            <pc:docMk/>
            <pc:sldMk cId="2381418218" sldId="272"/>
            <ac:spMk id="16" creationId="{4E15497B-23F7-43A0-9C6D-3A857D33504E}"/>
          </ac:spMkLst>
        </pc:spChg>
        <pc:spChg chg="add mod">
          <ac:chgData name="雅之 土方" userId="fb691050b134ef4e" providerId="LiveId" clId="{01970F69-5EC8-4CB9-9603-626FA9DC04FE}" dt="2019-01-01T02:58:48.786" v="329" actId="1076"/>
          <ac:spMkLst>
            <pc:docMk/>
            <pc:sldMk cId="2381418218" sldId="272"/>
            <ac:spMk id="17" creationId="{74DC3EB8-DC62-4145-BE86-B23E6CA3B5B3}"/>
          </ac:spMkLst>
        </pc:spChg>
        <pc:spChg chg="add mod">
          <ac:chgData name="雅之 土方" userId="fb691050b134ef4e" providerId="LiveId" clId="{01970F69-5EC8-4CB9-9603-626FA9DC04FE}" dt="2019-01-01T02:58:48.786" v="329" actId="1076"/>
          <ac:spMkLst>
            <pc:docMk/>
            <pc:sldMk cId="2381418218" sldId="272"/>
            <ac:spMk id="18" creationId="{A895F0B4-D9FC-4FFD-8EB0-0BC1448984DC}"/>
          </ac:spMkLst>
        </pc:spChg>
        <pc:spChg chg="add mod">
          <ac:chgData name="雅之 土方" userId="fb691050b134ef4e" providerId="LiveId" clId="{01970F69-5EC8-4CB9-9603-626FA9DC04FE}" dt="2019-01-01T02:58:48.786" v="329" actId="1076"/>
          <ac:spMkLst>
            <pc:docMk/>
            <pc:sldMk cId="2381418218" sldId="272"/>
            <ac:spMk id="19" creationId="{EA1CF3D7-7D18-4E5E-B040-27F7645A138E}"/>
          </ac:spMkLst>
        </pc:spChg>
        <pc:spChg chg="add mod">
          <ac:chgData name="雅之 土方" userId="fb691050b134ef4e" providerId="LiveId" clId="{01970F69-5EC8-4CB9-9603-626FA9DC04FE}" dt="2019-01-01T02:58:48.786" v="329" actId="1076"/>
          <ac:spMkLst>
            <pc:docMk/>
            <pc:sldMk cId="2381418218" sldId="272"/>
            <ac:spMk id="34" creationId="{1DCB9DE2-A3E0-4BD0-A71E-B95B749B4684}"/>
          </ac:spMkLst>
        </pc:spChg>
        <pc:spChg chg="add mod">
          <ac:chgData name="雅之 土方" userId="fb691050b134ef4e" providerId="LiveId" clId="{01970F69-5EC8-4CB9-9603-626FA9DC04FE}" dt="2019-01-01T02:58:48.786" v="329" actId="1076"/>
          <ac:spMkLst>
            <pc:docMk/>
            <pc:sldMk cId="2381418218" sldId="272"/>
            <ac:spMk id="35" creationId="{176A3B61-A258-4E04-88D7-6443140F59BC}"/>
          </ac:spMkLst>
        </pc:spChg>
        <pc:spChg chg="add mod">
          <ac:chgData name="雅之 土方" userId="fb691050b134ef4e" providerId="LiveId" clId="{01970F69-5EC8-4CB9-9603-626FA9DC04FE}" dt="2019-01-01T02:58:48.786" v="329" actId="1076"/>
          <ac:spMkLst>
            <pc:docMk/>
            <pc:sldMk cId="2381418218" sldId="272"/>
            <ac:spMk id="36" creationId="{242618CF-2E12-4590-9378-B3D933C45BE8}"/>
          </ac:spMkLst>
        </pc:spChg>
        <pc:spChg chg="add mod">
          <ac:chgData name="雅之 土方" userId="fb691050b134ef4e" providerId="LiveId" clId="{01970F69-5EC8-4CB9-9603-626FA9DC04FE}" dt="2019-01-01T02:58:48.786" v="329" actId="1076"/>
          <ac:spMkLst>
            <pc:docMk/>
            <pc:sldMk cId="2381418218" sldId="272"/>
            <ac:spMk id="37" creationId="{7D7979D1-F65B-4677-9932-1F00F2F4F12B}"/>
          </ac:spMkLst>
        </pc:spChg>
        <pc:spChg chg="add mod">
          <ac:chgData name="雅之 土方" userId="fb691050b134ef4e" providerId="LiveId" clId="{01970F69-5EC8-4CB9-9603-626FA9DC04FE}" dt="2019-01-01T02:58:48.786" v="329" actId="1076"/>
          <ac:spMkLst>
            <pc:docMk/>
            <pc:sldMk cId="2381418218" sldId="272"/>
            <ac:spMk id="38" creationId="{57D2E381-801F-43FB-B628-7345FC0FFDB8}"/>
          </ac:spMkLst>
        </pc:spChg>
        <pc:spChg chg="add mod">
          <ac:chgData name="雅之 土方" userId="fb691050b134ef4e" providerId="LiveId" clId="{01970F69-5EC8-4CB9-9603-626FA9DC04FE}" dt="2019-01-01T02:58:48.786" v="329" actId="1076"/>
          <ac:spMkLst>
            <pc:docMk/>
            <pc:sldMk cId="2381418218" sldId="272"/>
            <ac:spMk id="39" creationId="{361A2DC4-6DCC-4214-B6EB-BBA36D713D16}"/>
          </ac:spMkLst>
        </pc:spChg>
        <pc:spChg chg="add mod">
          <ac:chgData name="雅之 土方" userId="fb691050b134ef4e" providerId="LiveId" clId="{01970F69-5EC8-4CB9-9603-626FA9DC04FE}" dt="2019-01-01T02:58:48.786" v="329" actId="1076"/>
          <ac:spMkLst>
            <pc:docMk/>
            <pc:sldMk cId="2381418218" sldId="272"/>
            <ac:spMk id="40" creationId="{B9754376-F0C6-46D2-8A7E-9C368C280D32}"/>
          </ac:spMkLst>
        </pc:spChg>
        <pc:spChg chg="add mod">
          <ac:chgData name="雅之 土方" userId="fb691050b134ef4e" providerId="LiveId" clId="{01970F69-5EC8-4CB9-9603-626FA9DC04FE}" dt="2019-01-01T02:58:48.786" v="329" actId="1076"/>
          <ac:spMkLst>
            <pc:docMk/>
            <pc:sldMk cId="2381418218" sldId="272"/>
            <ac:spMk id="41" creationId="{4731D498-382E-4955-9DA6-7DEF989ED879}"/>
          </ac:spMkLst>
        </pc:spChg>
        <pc:spChg chg="add mod">
          <ac:chgData name="雅之 土方" userId="fb691050b134ef4e" providerId="LiveId" clId="{01970F69-5EC8-4CB9-9603-626FA9DC04FE}" dt="2019-01-01T02:58:48.786" v="329" actId="1076"/>
          <ac:spMkLst>
            <pc:docMk/>
            <pc:sldMk cId="2381418218" sldId="272"/>
            <ac:spMk id="42" creationId="{B77F882F-8EB9-46B3-B3EB-C3F9B43E60FF}"/>
          </ac:spMkLst>
        </pc:spChg>
        <pc:spChg chg="add mod">
          <ac:chgData name="雅之 土方" userId="fb691050b134ef4e" providerId="LiveId" clId="{01970F69-5EC8-4CB9-9603-626FA9DC04FE}" dt="2019-01-01T02:58:48.786" v="329" actId="1076"/>
          <ac:spMkLst>
            <pc:docMk/>
            <pc:sldMk cId="2381418218" sldId="272"/>
            <ac:spMk id="43" creationId="{3F651CA6-F7EC-4BFB-B203-03EEDF8E56F5}"/>
          </ac:spMkLst>
        </pc:spChg>
        <pc:spChg chg="add mod">
          <ac:chgData name="雅之 土方" userId="fb691050b134ef4e" providerId="LiveId" clId="{01970F69-5EC8-4CB9-9603-626FA9DC04FE}" dt="2019-01-01T02:58:48.786" v="329" actId="1076"/>
          <ac:spMkLst>
            <pc:docMk/>
            <pc:sldMk cId="2381418218" sldId="272"/>
            <ac:spMk id="44" creationId="{0872C6A7-0715-4700-A5F9-6DE32A4A1B4E}"/>
          </ac:spMkLst>
        </pc:spChg>
        <pc:spChg chg="add mod">
          <ac:chgData name="雅之 土方" userId="fb691050b134ef4e" providerId="LiveId" clId="{01970F69-5EC8-4CB9-9603-626FA9DC04FE}" dt="2019-01-01T02:58:48.786" v="329" actId="1076"/>
          <ac:spMkLst>
            <pc:docMk/>
            <pc:sldMk cId="2381418218" sldId="272"/>
            <ac:spMk id="45" creationId="{98D48C95-6E16-4FA5-B02F-78E736D5FB04}"/>
          </ac:spMkLst>
        </pc:spChg>
        <pc:spChg chg="add mod">
          <ac:chgData name="雅之 土方" userId="fb691050b134ef4e" providerId="LiveId" clId="{01970F69-5EC8-4CB9-9603-626FA9DC04FE}" dt="2019-01-01T02:58:48.786" v="329" actId="1076"/>
          <ac:spMkLst>
            <pc:docMk/>
            <pc:sldMk cId="2381418218" sldId="272"/>
            <ac:spMk id="46" creationId="{86EA6A4C-940B-4CD4-AF7B-7B6B695246D8}"/>
          </ac:spMkLst>
        </pc:spChg>
        <pc:spChg chg="add mod">
          <ac:chgData name="雅之 土方" userId="fb691050b134ef4e" providerId="LiveId" clId="{01970F69-5EC8-4CB9-9603-626FA9DC04FE}" dt="2019-01-01T02:58:48.786" v="329" actId="1076"/>
          <ac:spMkLst>
            <pc:docMk/>
            <pc:sldMk cId="2381418218" sldId="272"/>
            <ac:spMk id="47" creationId="{BFFE6B3F-E710-47F4-8CFA-843EA611FB4F}"/>
          </ac:spMkLst>
        </pc:spChg>
        <pc:spChg chg="add mod">
          <ac:chgData name="雅之 土方" userId="fb691050b134ef4e" providerId="LiveId" clId="{01970F69-5EC8-4CB9-9603-626FA9DC04FE}" dt="2019-01-01T02:58:48.786" v="329" actId="1076"/>
          <ac:spMkLst>
            <pc:docMk/>
            <pc:sldMk cId="2381418218" sldId="272"/>
            <ac:spMk id="48" creationId="{2D0C2C0E-D0B8-4674-BF07-EB98AFD341F9}"/>
          </ac:spMkLst>
        </pc:spChg>
        <pc:cxnChg chg="add mod">
          <ac:chgData name="雅之 土方" userId="fb691050b134ef4e" providerId="LiveId" clId="{01970F69-5EC8-4CB9-9603-626FA9DC04FE}" dt="2019-01-01T02:58:48.786" v="329" actId="1076"/>
          <ac:cxnSpMkLst>
            <pc:docMk/>
            <pc:sldMk cId="2381418218" sldId="272"/>
            <ac:cxnSpMk id="7" creationId="{15C8E0D9-4DA0-4A36-AB95-805463FE5476}"/>
          </ac:cxnSpMkLst>
        </pc:cxnChg>
        <pc:cxnChg chg="add mod">
          <ac:chgData name="雅之 土方" userId="fb691050b134ef4e" providerId="LiveId" clId="{01970F69-5EC8-4CB9-9603-626FA9DC04FE}" dt="2019-01-01T02:58:48.786" v="329" actId="1076"/>
          <ac:cxnSpMkLst>
            <pc:docMk/>
            <pc:sldMk cId="2381418218" sldId="272"/>
            <ac:cxnSpMk id="8" creationId="{374C2090-CC3A-4E43-9D1F-340BD7BC438E}"/>
          </ac:cxnSpMkLst>
        </pc:cxnChg>
        <pc:cxnChg chg="add mod">
          <ac:chgData name="雅之 土方" userId="fb691050b134ef4e" providerId="LiveId" clId="{01970F69-5EC8-4CB9-9603-626FA9DC04FE}" dt="2019-01-01T02:58:48.786" v="329" actId="1076"/>
          <ac:cxnSpMkLst>
            <pc:docMk/>
            <pc:sldMk cId="2381418218" sldId="272"/>
            <ac:cxnSpMk id="9" creationId="{E9FDF573-2209-4961-8ADE-7318A0531B20}"/>
          </ac:cxnSpMkLst>
        </pc:cxnChg>
        <pc:cxnChg chg="add mod">
          <ac:chgData name="雅之 土方" userId="fb691050b134ef4e" providerId="LiveId" clId="{01970F69-5EC8-4CB9-9603-626FA9DC04FE}" dt="2019-01-01T02:58:48.786" v="329" actId="1076"/>
          <ac:cxnSpMkLst>
            <pc:docMk/>
            <pc:sldMk cId="2381418218" sldId="272"/>
            <ac:cxnSpMk id="10" creationId="{134AE309-2803-4F46-8B9E-F49814AABFE2}"/>
          </ac:cxnSpMkLst>
        </pc:cxnChg>
        <pc:cxnChg chg="add mod">
          <ac:chgData name="雅之 土方" userId="fb691050b134ef4e" providerId="LiveId" clId="{01970F69-5EC8-4CB9-9603-626FA9DC04FE}" dt="2019-01-01T02:58:48.786" v="329" actId="1076"/>
          <ac:cxnSpMkLst>
            <pc:docMk/>
            <pc:sldMk cId="2381418218" sldId="272"/>
            <ac:cxnSpMk id="11" creationId="{54C39758-79EB-4304-AF01-5DC1766458E6}"/>
          </ac:cxnSpMkLst>
        </pc:cxnChg>
        <pc:cxnChg chg="add mod">
          <ac:chgData name="雅之 土方" userId="fb691050b134ef4e" providerId="LiveId" clId="{01970F69-5EC8-4CB9-9603-626FA9DC04FE}" dt="2019-01-01T02:58:48.786" v="329" actId="1076"/>
          <ac:cxnSpMkLst>
            <pc:docMk/>
            <pc:sldMk cId="2381418218" sldId="272"/>
            <ac:cxnSpMk id="12" creationId="{EF24ABF2-AC1F-4CB9-A262-22AD7997F4E9}"/>
          </ac:cxnSpMkLst>
        </pc:cxnChg>
        <pc:cxnChg chg="add mod">
          <ac:chgData name="雅之 土方" userId="fb691050b134ef4e" providerId="LiveId" clId="{01970F69-5EC8-4CB9-9603-626FA9DC04FE}" dt="2019-01-01T02:58:48.786" v="329" actId="1076"/>
          <ac:cxnSpMkLst>
            <pc:docMk/>
            <pc:sldMk cId="2381418218" sldId="272"/>
            <ac:cxnSpMk id="13" creationId="{6906A818-F62D-4957-9CC9-9E03DB98C10A}"/>
          </ac:cxnSpMkLst>
        </pc:cxnChg>
        <pc:cxnChg chg="add mod">
          <ac:chgData name="雅之 土方" userId="fb691050b134ef4e" providerId="LiveId" clId="{01970F69-5EC8-4CB9-9603-626FA9DC04FE}" dt="2019-01-01T02:58:48.786" v="329" actId="1076"/>
          <ac:cxnSpMkLst>
            <pc:docMk/>
            <pc:sldMk cId="2381418218" sldId="272"/>
            <ac:cxnSpMk id="20" creationId="{F2B959E8-3BAC-415A-998D-9C89D11FBAF7}"/>
          </ac:cxnSpMkLst>
        </pc:cxnChg>
        <pc:cxnChg chg="add mod">
          <ac:chgData name="雅之 土方" userId="fb691050b134ef4e" providerId="LiveId" clId="{01970F69-5EC8-4CB9-9603-626FA9DC04FE}" dt="2019-01-01T02:58:48.786" v="329" actId="1076"/>
          <ac:cxnSpMkLst>
            <pc:docMk/>
            <pc:sldMk cId="2381418218" sldId="272"/>
            <ac:cxnSpMk id="21" creationId="{FF9FA93D-577F-434E-872E-1DCDACE0E5B8}"/>
          </ac:cxnSpMkLst>
        </pc:cxnChg>
        <pc:cxnChg chg="add mod">
          <ac:chgData name="雅之 土方" userId="fb691050b134ef4e" providerId="LiveId" clId="{01970F69-5EC8-4CB9-9603-626FA9DC04FE}" dt="2019-01-01T02:58:48.786" v="329" actId="1076"/>
          <ac:cxnSpMkLst>
            <pc:docMk/>
            <pc:sldMk cId="2381418218" sldId="272"/>
            <ac:cxnSpMk id="22" creationId="{7D61F1BF-2D20-4CB5-A3B2-CE7EC84E9143}"/>
          </ac:cxnSpMkLst>
        </pc:cxnChg>
        <pc:cxnChg chg="add mod">
          <ac:chgData name="雅之 土方" userId="fb691050b134ef4e" providerId="LiveId" clId="{01970F69-5EC8-4CB9-9603-626FA9DC04FE}" dt="2019-01-01T02:58:48.786" v="329" actId="1076"/>
          <ac:cxnSpMkLst>
            <pc:docMk/>
            <pc:sldMk cId="2381418218" sldId="272"/>
            <ac:cxnSpMk id="23" creationId="{5D37275D-E73A-40BA-9008-BC419124C27C}"/>
          </ac:cxnSpMkLst>
        </pc:cxnChg>
        <pc:cxnChg chg="add mod">
          <ac:chgData name="雅之 土方" userId="fb691050b134ef4e" providerId="LiveId" clId="{01970F69-5EC8-4CB9-9603-626FA9DC04FE}" dt="2019-01-01T02:58:48.786" v="329" actId="1076"/>
          <ac:cxnSpMkLst>
            <pc:docMk/>
            <pc:sldMk cId="2381418218" sldId="272"/>
            <ac:cxnSpMk id="24" creationId="{9AE2E83F-566A-443A-9194-AE79BBD22F8D}"/>
          </ac:cxnSpMkLst>
        </pc:cxnChg>
        <pc:cxnChg chg="add mod">
          <ac:chgData name="雅之 土方" userId="fb691050b134ef4e" providerId="LiveId" clId="{01970F69-5EC8-4CB9-9603-626FA9DC04FE}" dt="2019-01-01T02:58:48.786" v="329" actId="1076"/>
          <ac:cxnSpMkLst>
            <pc:docMk/>
            <pc:sldMk cId="2381418218" sldId="272"/>
            <ac:cxnSpMk id="25" creationId="{60666BFE-7655-47CD-82AB-73C3491AB1AF}"/>
          </ac:cxnSpMkLst>
        </pc:cxnChg>
        <pc:cxnChg chg="add mod">
          <ac:chgData name="雅之 土方" userId="fb691050b134ef4e" providerId="LiveId" clId="{01970F69-5EC8-4CB9-9603-626FA9DC04FE}" dt="2019-01-01T02:58:48.786" v="329" actId="1076"/>
          <ac:cxnSpMkLst>
            <pc:docMk/>
            <pc:sldMk cId="2381418218" sldId="272"/>
            <ac:cxnSpMk id="26" creationId="{38CB0AFB-6475-4338-8AC3-0569EEC0215A}"/>
          </ac:cxnSpMkLst>
        </pc:cxnChg>
        <pc:cxnChg chg="add mod">
          <ac:chgData name="雅之 土方" userId="fb691050b134ef4e" providerId="LiveId" clId="{01970F69-5EC8-4CB9-9603-626FA9DC04FE}" dt="2019-01-01T02:58:48.786" v="329" actId="1076"/>
          <ac:cxnSpMkLst>
            <pc:docMk/>
            <pc:sldMk cId="2381418218" sldId="272"/>
            <ac:cxnSpMk id="27" creationId="{ECFA0BA4-F38E-4FFB-9EDF-D0328E681235}"/>
          </ac:cxnSpMkLst>
        </pc:cxnChg>
        <pc:cxnChg chg="add mod">
          <ac:chgData name="雅之 土方" userId="fb691050b134ef4e" providerId="LiveId" clId="{01970F69-5EC8-4CB9-9603-626FA9DC04FE}" dt="2019-01-01T02:58:48.786" v="329" actId="1076"/>
          <ac:cxnSpMkLst>
            <pc:docMk/>
            <pc:sldMk cId="2381418218" sldId="272"/>
            <ac:cxnSpMk id="28" creationId="{C1915EB6-EDA8-4B6E-B8A1-C7DF3B478E62}"/>
          </ac:cxnSpMkLst>
        </pc:cxnChg>
        <pc:cxnChg chg="add mod">
          <ac:chgData name="雅之 土方" userId="fb691050b134ef4e" providerId="LiveId" clId="{01970F69-5EC8-4CB9-9603-626FA9DC04FE}" dt="2019-01-01T02:58:48.786" v="329" actId="1076"/>
          <ac:cxnSpMkLst>
            <pc:docMk/>
            <pc:sldMk cId="2381418218" sldId="272"/>
            <ac:cxnSpMk id="29" creationId="{B3800E15-6F0F-4B70-B481-269D66660DE6}"/>
          </ac:cxnSpMkLst>
        </pc:cxnChg>
        <pc:cxnChg chg="add mod">
          <ac:chgData name="雅之 土方" userId="fb691050b134ef4e" providerId="LiveId" clId="{01970F69-5EC8-4CB9-9603-626FA9DC04FE}" dt="2019-01-01T02:58:48.786" v="329" actId="1076"/>
          <ac:cxnSpMkLst>
            <pc:docMk/>
            <pc:sldMk cId="2381418218" sldId="272"/>
            <ac:cxnSpMk id="30" creationId="{9728D205-63A7-4219-AF2C-A8BC328BAB2D}"/>
          </ac:cxnSpMkLst>
        </pc:cxnChg>
        <pc:cxnChg chg="add mod">
          <ac:chgData name="雅之 土方" userId="fb691050b134ef4e" providerId="LiveId" clId="{01970F69-5EC8-4CB9-9603-626FA9DC04FE}" dt="2019-01-01T02:58:48.786" v="329" actId="1076"/>
          <ac:cxnSpMkLst>
            <pc:docMk/>
            <pc:sldMk cId="2381418218" sldId="272"/>
            <ac:cxnSpMk id="31" creationId="{081F15D6-9B84-4F2D-8221-700ECE131191}"/>
          </ac:cxnSpMkLst>
        </pc:cxnChg>
        <pc:cxnChg chg="add mod">
          <ac:chgData name="雅之 土方" userId="fb691050b134ef4e" providerId="LiveId" clId="{01970F69-5EC8-4CB9-9603-626FA9DC04FE}" dt="2019-01-01T02:58:48.786" v="329" actId="1076"/>
          <ac:cxnSpMkLst>
            <pc:docMk/>
            <pc:sldMk cId="2381418218" sldId="272"/>
            <ac:cxnSpMk id="32" creationId="{DFF01B99-8806-43FA-84D0-CE93F89F948C}"/>
          </ac:cxnSpMkLst>
        </pc:cxnChg>
        <pc:cxnChg chg="add mod">
          <ac:chgData name="雅之 土方" userId="fb691050b134ef4e" providerId="LiveId" clId="{01970F69-5EC8-4CB9-9603-626FA9DC04FE}" dt="2019-01-01T02:58:48.786" v="329" actId="1076"/>
          <ac:cxnSpMkLst>
            <pc:docMk/>
            <pc:sldMk cId="2381418218" sldId="272"/>
            <ac:cxnSpMk id="33" creationId="{A94280F1-46C5-496A-85DF-141F930B1F04}"/>
          </ac:cxnSpMkLst>
        </pc:cxnChg>
      </pc:sldChg>
      <pc:sldChg chg="addSp modSp add">
        <pc:chgData name="雅之 土方" userId="fb691050b134ef4e" providerId="LiveId" clId="{01970F69-5EC8-4CB9-9603-626FA9DC04FE}" dt="2019-01-01T03:05:05.839" v="343" actId="1038"/>
        <pc:sldMkLst>
          <pc:docMk/>
          <pc:sldMk cId="926582594" sldId="273"/>
        </pc:sldMkLst>
        <pc:spChg chg="add mod">
          <ac:chgData name="雅之 土方" userId="fb691050b134ef4e" providerId="LiveId" clId="{01970F69-5EC8-4CB9-9603-626FA9DC04FE}" dt="2019-01-01T03:05:05.839" v="343" actId="1038"/>
          <ac:spMkLst>
            <pc:docMk/>
            <pc:sldMk cId="926582594" sldId="273"/>
            <ac:spMk id="8" creationId="{948B08EC-7E82-4DEC-9FCC-753DAE116F9A}"/>
          </ac:spMkLst>
        </pc:spChg>
        <pc:spChg chg="add mod">
          <ac:chgData name="雅之 土方" userId="fb691050b134ef4e" providerId="LiveId" clId="{01970F69-5EC8-4CB9-9603-626FA9DC04FE}" dt="2019-01-01T03:05:05.839" v="343" actId="1038"/>
          <ac:spMkLst>
            <pc:docMk/>
            <pc:sldMk cId="926582594" sldId="273"/>
            <ac:spMk id="9" creationId="{A55F3D45-AE01-4879-BAAC-B0363CA0437E}"/>
          </ac:spMkLst>
        </pc:spChg>
        <pc:spChg chg="add mod">
          <ac:chgData name="雅之 土方" userId="fb691050b134ef4e" providerId="LiveId" clId="{01970F69-5EC8-4CB9-9603-626FA9DC04FE}" dt="2019-01-01T03:05:05.839" v="343" actId="1038"/>
          <ac:spMkLst>
            <pc:docMk/>
            <pc:sldMk cId="926582594" sldId="273"/>
            <ac:spMk id="10" creationId="{D30A9595-6888-4FC3-988F-86D25C54498A}"/>
          </ac:spMkLst>
        </pc:spChg>
        <pc:spChg chg="add mod">
          <ac:chgData name="雅之 土方" userId="fb691050b134ef4e" providerId="LiveId" clId="{01970F69-5EC8-4CB9-9603-626FA9DC04FE}" dt="2019-01-01T03:05:05.839" v="343" actId="1038"/>
          <ac:spMkLst>
            <pc:docMk/>
            <pc:sldMk cId="926582594" sldId="273"/>
            <ac:spMk id="11" creationId="{236BAD5C-D24B-4C6F-818B-4A101C791DC1}"/>
          </ac:spMkLst>
        </pc:spChg>
        <pc:spChg chg="add mod">
          <ac:chgData name="雅之 土方" userId="fb691050b134ef4e" providerId="LiveId" clId="{01970F69-5EC8-4CB9-9603-626FA9DC04FE}" dt="2019-01-01T03:05:05.839" v="343" actId="1038"/>
          <ac:spMkLst>
            <pc:docMk/>
            <pc:sldMk cId="926582594" sldId="273"/>
            <ac:spMk id="12" creationId="{0CDA9EE8-0ACE-4119-A733-45635F8B26F9}"/>
          </ac:spMkLst>
        </pc:spChg>
        <pc:spChg chg="add mod">
          <ac:chgData name="雅之 土方" userId="fb691050b134ef4e" providerId="LiveId" clId="{01970F69-5EC8-4CB9-9603-626FA9DC04FE}" dt="2019-01-01T03:05:05.839" v="343" actId="1038"/>
          <ac:spMkLst>
            <pc:docMk/>
            <pc:sldMk cId="926582594" sldId="273"/>
            <ac:spMk id="13" creationId="{809CEABF-4C40-4BCD-A0D7-220643A4C0A1}"/>
          </ac:spMkLst>
        </pc:spChg>
        <pc:spChg chg="add mod">
          <ac:chgData name="雅之 土方" userId="fb691050b134ef4e" providerId="LiveId" clId="{01970F69-5EC8-4CB9-9603-626FA9DC04FE}" dt="2019-01-01T03:05:05.839" v="343" actId="1038"/>
          <ac:spMkLst>
            <pc:docMk/>
            <pc:sldMk cId="926582594" sldId="273"/>
            <ac:spMk id="16" creationId="{0F242B4F-A03B-4EA9-8515-4BE5EE80DEB2}"/>
          </ac:spMkLst>
        </pc:spChg>
        <pc:spChg chg="add mod">
          <ac:chgData name="雅之 土方" userId="fb691050b134ef4e" providerId="LiveId" clId="{01970F69-5EC8-4CB9-9603-626FA9DC04FE}" dt="2019-01-01T03:05:05.839" v="343" actId="1038"/>
          <ac:spMkLst>
            <pc:docMk/>
            <pc:sldMk cId="926582594" sldId="273"/>
            <ac:spMk id="17" creationId="{06A3F748-95F3-4550-81BC-42373562EF82}"/>
          </ac:spMkLst>
        </pc:spChg>
        <pc:spChg chg="add mod">
          <ac:chgData name="雅之 土方" userId="fb691050b134ef4e" providerId="LiveId" clId="{01970F69-5EC8-4CB9-9603-626FA9DC04FE}" dt="2019-01-01T03:05:05.839" v="343" actId="1038"/>
          <ac:spMkLst>
            <pc:docMk/>
            <pc:sldMk cId="926582594" sldId="273"/>
            <ac:spMk id="18" creationId="{E51D517A-32D8-47AA-A4DB-60E7679C2899}"/>
          </ac:spMkLst>
        </pc:spChg>
        <pc:spChg chg="add mod">
          <ac:chgData name="雅之 土方" userId="fb691050b134ef4e" providerId="LiveId" clId="{01970F69-5EC8-4CB9-9603-626FA9DC04FE}" dt="2019-01-01T03:05:05.839" v="343" actId="1038"/>
          <ac:spMkLst>
            <pc:docMk/>
            <pc:sldMk cId="926582594" sldId="273"/>
            <ac:spMk id="19" creationId="{C2612444-414A-40CF-9244-FE0FA8890399}"/>
          </ac:spMkLst>
        </pc:spChg>
        <pc:spChg chg="add mod">
          <ac:chgData name="雅之 土方" userId="fb691050b134ef4e" providerId="LiveId" clId="{01970F69-5EC8-4CB9-9603-626FA9DC04FE}" dt="2019-01-01T03:05:05.839" v="343" actId="1038"/>
          <ac:spMkLst>
            <pc:docMk/>
            <pc:sldMk cId="926582594" sldId="273"/>
            <ac:spMk id="20" creationId="{51C04D72-EE5A-4377-8071-978462C78842}"/>
          </ac:spMkLst>
        </pc:spChg>
        <pc:spChg chg="add mod">
          <ac:chgData name="雅之 土方" userId="fb691050b134ef4e" providerId="LiveId" clId="{01970F69-5EC8-4CB9-9603-626FA9DC04FE}" dt="2019-01-01T03:05:05.839" v="343" actId="1038"/>
          <ac:spMkLst>
            <pc:docMk/>
            <pc:sldMk cId="926582594" sldId="273"/>
            <ac:spMk id="21" creationId="{5CE4FDAF-53F9-4C83-BED7-4998231365BE}"/>
          </ac:spMkLst>
        </pc:spChg>
        <pc:spChg chg="add mod">
          <ac:chgData name="雅之 土方" userId="fb691050b134ef4e" providerId="LiveId" clId="{01970F69-5EC8-4CB9-9603-626FA9DC04FE}" dt="2019-01-01T03:05:05.839" v="343" actId="1038"/>
          <ac:spMkLst>
            <pc:docMk/>
            <pc:sldMk cId="926582594" sldId="273"/>
            <ac:spMk id="22" creationId="{D5EE5404-27A3-40C3-9EE9-65133A919374}"/>
          </ac:spMkLst>
        </pc:spChg>
        <pc:cxnChg chg="add mod">
          <ac:chgData name="雅之 土方" userId="fb691050b134ef4e" providerId="LiveId" clId="{01970F69-5EC8-4CB9-9603-626FA9DC04FE}" dt="2019-01-01T03:05:05.839" v="343" actId="1038"/>
          <ac:cxnSpMkLst>
            <pc:docMk/>
            <pc:sldMk cId="926582594" sldId="273"/>
            <ac:cxnSpMk id="6" creationId="{EB7F0655-4D07-4C5D-A538-31232F580FEF}"/>
          </ac:cxnSpMkLst>
        </pc:cxnChg>
        <pc:cxnChg chg="add mod">
          <ac:chgData name="雅之 土方" userId="fb691050b134ef4e" providerId="LiveId" clId="{01970F69-5EC8-4CB9-9603-626FA9DC04FE}" dt="2019-01-01T03:05:05.839" v="343" actId="1038"/>
          <ac:cxnSpMkLst>
            <pc:docMk/>
            <pc:sldMk cId="926582594" sldId="273"/>
            <ac:cxnSpMk id="7" creationId="{3546EF20-4A8F-492A-825D-6800CC9DBE8D}"/>
          </ac:cxnSpMkLst>
        </pc:cxnChg>
        <pc:cxnChg chg="add mod">
          <ac:chgData name="雅之 土方" userId="fb691050b134ef4e" providerId="LiveId" clId="{01970F69-5EC8-4CB9-9603-626FA9DC04FE}" dt="2019-01-01T03:05:05.839" v="343" actId="1038"/>
          <ac:cxnSpMkLst>
            <pc:docMk/>
            <pc:sldMk cId="926582594" sldId="273"/>
            <ac:cxnSpMk id="14" creationId="{80D35BA3-D444-4FB9-95FF-1370F7D842C4}"/>
          </ac:cxnSpMkLst>
        </pc:cxnChg>
        <pc:cxnChg chg="add mod">
          <ac:chgData name="雅之 土方" userId="fb691050b134ef4e" providerId="LiveId" clId="{01970F69-5EC8-4CB9-9603-626FA9DC04FE}" dt="2019-01-01T03:05:05.839" v="343" actId="1038"/>
          <ac:cxnSpMkLst>
            <pc:docMk/>
            <pc:sldMk cId="926582594" sldId="273"/>
            <ac:cxnSpMk id="15" creationId="{4C298999-F7F7-49BA-8BA3-F6DC7F5CBA95}"/>
          </ac:cxnSpMkLst>
        </pc:cxnChg>
      </pc:sldChg>
      <pc:sldChg chg="addSp add ord">
        <pc:chgData name="雅之 土方" userId="fb691050b134ef4e" providerId="LiveId" clId="{01970F69-5EC8-4CB9-9603-626FA9DC04FE}" dt="2019-01-01T03:07:27.899" v="361"/>
        <pc:sldMkLst>
          <pc:docMk/>
          <pc:sldMk cId="3828131016" sldId="274"/>
        </pc:sldMkLst>
        <pc:spChg chg="add">
          <ac:chgData name="雅之 土方" userId="fb691050b134ef4e" providerId="LiveId" clId="{01970F69-5EC8-4CB9-9603-626FA9DC04FE}" dt="2019-01-01T03:05:30.097" v="344"/>
          <ac:spMkLst>
            <pc:docMk/>
            <pc:sldMk cId="3828131016" sldId="274"/>
            <ac:spMk id="6" creationId="{04426F7A-4E6C-4B9B-AD7E-C0D5E8A20303}"/>
          </ac:spMkLst>
        </pc:spChg>
        <pc:spChg chg="add">
          <ac:chgData name="雅之 土方" userId="fb691050b134ef4e" providerId="LiveId" clId="{01970F69-5EC8-4CB9-9603-626FA9DC04FE}" dt="2019-01-01T03:05:30.097" v="344"/>
          <ac:spMkLst>
            <pc:docMk/>
            <pc:sldMk cId="3828131016" sldId="274"/>
            <ac:spMk id="7" creationId="{C790072F-0B80-43C1-BBC2-FE258D12274E}"/>
          </ac:spMkLst>
        </pc:spChg>
        <pc:spChg chg="add">
          <ac:chgData name="雅之 土方" userId="fb691050b134ef4e" providerId="LiveId" clId="{01970F69-5EC8-4CB9-9603-626FA9DC04FE}" dt="2019-01-01T03:05:30.097" v="344"/>
          <ac:spMkLst>
            <pc:docMk/>
            <pc:sldMk cId="3828131016" sldId="274"/>
            <ac:spMk id="8" creationId="{881626E7-C43E-4B6B-AB93-B54D088AE38E}"/>
          </ac:spMkLst>
        </pc:spChg>
        <pc:spChg chg="add">
          <ac:chgData name="雅之 土方" userId="fb691050b134ef4e" providerId="LiveId" clId="{01970F69-5EC8-4CB9-9603-626FA9DC04FE}" dt="2019-01-01T03:05:30.097" v="344"/>
          <ac:spMkLst>
            <pc:docMk/>
            <pc:sldMk cId="3828131016" sldId="274"/>
            <ac:spMk id="9" creationId="{7BA5A4CA-620D-45B3-A9B0-040DE4F13837}"/>
          </ac:spMkLst>
        </pc:spChg>
        <pc:spChg chg="add">
          <ac:chgData name="雅之 土方" userId="fb691050b134ef4e" providerId="LiveId" clId="{01970F69-5EC8-4CB9-9603-626FA9DC04FE}" dt="2019-01-01T03:05:30.097" v="344"/>
          <ac:spMkLst>
            <pc:docMk/>
            <pc:sldMk cId="3828131016" sldId="274"/>
            <ac:spMk id="11" creationId="{79D0C964-F278-4B87-87E4-86A4232D5002}"/>
          </ac:spMkLst>
        </pc:spChg>
        <pc:spChg chg="add">
          <ac:chgData name="雅之 土方" userId="fb691050b134ef4e" providerId="LiveId" clId="{01970F69-5EC8-4CB9-9603-626FA9DC04FE}" dt="2019-01-01T03:05:30.097" v="344"/>
          <ac:spMkLst>
            <pc:docMk/>
            <pc:sldMk cId="3828131016" sldId="274"/>
            <ac:spMk id="12" creationId="{40FC73B2-E96E-4365-B342-E42549746F6C}"/>
          </ac:spMkLst>
        </pc:spChg>
        <pc:spChg chg="add">
          <ac:chgData name="雅之 土方" userId="fb691050b134ef4e" providerId="LiveId" clId="{01970F69-5EC8-4CB9-9603-626FA9DC04FE}" dt="2019-01-01T03:05:30.097" v="344"/>
          <ac:spMkLst>
            <pc:docMk/>
            <pc:sldMk cId="3828131016" sldId="274"/>
            <ac:spMk id="13" creationId="{C64FBC7B-1D41-4A3A-89B6-14885C363942}"/>
          </ac:spMkLst>
        </pc:spChg>
        <pc:spChg chg="add">
          <ac:chgData name="雅之 土方" userId="fb691050b134ef4e" providerId="LiveId" clId="{01970F69-5EC8-4CB9-9603-626FA9DC04FE}" dt="2019-01-01T03:05:30.097" v="344"/>
          <ac:spMkLst>
            <pc:docMk/>
            <pc:sldMk cId="3828131016" sldId="274"/>
            <ac:spMk id="14" creationId="{A5F87763-89A5-4061-8791-94C83BF0D2D7}"/>
          </ac:spMkLst>
        </pc:spChg>
        <pc:spChg chg="add">
          <ac:chgData name="雅之 土方" userId="fb691050b134ef4e" providerId="LiveId" clId="{01970F69-5EC8-4CB9-9603-626FA9DC04FE}" dt="2019-01-01T03:05:30.097" v="344"/>
          <ac:spMkLst>
            <pc:docMk/>
            <pc:sldMk cId="3828131016" sldId="274"/>
            <ac:spMk id="15" creationId="{140680E4-1547-4617-ABF3-5F5EFC69864C}"/>
          </ac:spMkLst>
        </pc:spChg>
        <pc:spChg chg="add">
          <ac:chgData name="雅之 土方" userId="fb691050b134ef4e" providerId="LiveId" clId="{01970F69-5EC8-4CB9-9603-626FA9DC04FE}" dt="2019-01-01T03:05:30.097" v="344"/>
          <ac:spMkLst>
            <pc:docMk/>
            <pc:sldMk cId="3828131016" sldId="274"/>
            <ac:spMk id="16" creationId="{BC007371-291B-43C7-99AF-885DF4942F0A}"/>
          </ac:spMkLst>
        </pc:spChg>
        <pc:spChg chg="add">
          <ac:chgData name="雅之 土方" userId="fb691050b134ef4e" providerId="LiveId" clId="{01970F69-5EC8-4CB9-9603-626FA9DC04FE}" dt="2019-01-01T03:05:30.097" v="344"/>
          <ac:spMkLst>
            <pc:docMk/>
            <pc:sldMk cId="3828131016" sldId="274"/>
            <ac:spMk id="17" creationId="{0851C084-CE42-4536-A81C-A6FF7CF202A1}"/>
          </ac:spMkLst>
        </pc:spChg>
        <pc:spChg chg="add">
          <ac:chgData name="雅之 土方" userId="fb691050b134ef4e" providerId="LiveId" clId="{01970F69-5EC8-4CB9-9603-626FA9DC04FE}" dt="2019-01-01T03:05:30.097" v="344"/>
          <ac:spMkLst>
            <pc:docMk/>
            <pc:sldMk cId="3828131016" sldId="274"/>
            <ac:spMk id="18" creationId="{03809BEF-BF86-4A7E-86F5-C68A5194A8A1}"/>
          </ac:spMkLst>
        </pc:spChg>
        <pc:spChg chg="add">
          <ac:chgData name="雅之 土方" userId="fb691050b134ef4e" providerId="LiveId" clId="{01970F69-5EC8-4CB9-9603-626FA9DC04FE}" dt="2019-01-01T03:05:30.097" v="344"/>
          <ac:spMkLst>
            <pc:docMk/>
            <pc:sldMk cId="3828131016" sldId="274"/>
            <ac:spMk id="19" creationId="{39A89036-D3B0-4382-BCBE-C6DAB2A80A7B}"/>
          </ac:spMkLst>
        </pc:spChg>
        <pc:spChg chg="add">
          <ac:chgData name="雅之 土方" userId="fb691050b134ef4e" providerId="LiveId" clId="{01970F69-5EC8-4CB9-9603-626FA9DC04FE}" dt="2019-01-01T03:05:30.097" v="344"/>
          <ac:spMkLst>
            <pc:docMk/>
            <pc:sldMk cId="3828131016" sldId="274"/>
            <ac:spMk id="20" creationId="{F2D945DE-1F38-4EAB-A6F5-7D7388EAC776}"/>
          </ac:spMkLst>
        </pc:spChg>
        <pc:spChg chg="add">
          <ac:chgData name="雅之 土方" userId="fb691050b134ef4e" providerId="LiveId" clId="{01970F69-5EC8-4CB9-9603-626FA9DC04FE}" dt="2019-01-01T03:05:30.097" v="344"/>
          <ac:spMkLst>
            <pc:docMk/>
            <pc:sldMk cId="3828131016" sldId="274"/>
            <ac:spMk id="21" creationId="{4AD0B927-4E97-482F-95FB-6057FE334848}"/>
          </ac:spMkLst>
        </pc:spChg>
        <pc:spChg chg="add">
          <ac:chgData name="雅之 土方" userId="fb691050b134ef4e" providerId="LiveId" clId="{01970F69-5EC8-4CB9-9603-626FA9DC04FE}" dt="2019-01-01T03:05:30.097" v="344"/>
          <ac:spMkLst>
            <pc:docMk/>
            <pc:sldMk cId="3828131016" sldId="274"/>
            <ac:spMk id="22" creationId="{7BFCAEFF-2B39-4AE0-BE45-DAAE781B7511}"/>
          </ac:spMkLst>
        </pc:spChg>
        <pc:spChg chg="add">
          <ac:chgData name="雅之 土方" userId="fb691050b134ef4e" providerId="LiveId" clId="{01970F69-5EC8-4CB9-9603-626FA9DC04FE}" dt="2019-01-01T03:05:30.097" v="344"/>
          <ac:spMkLst>
            <pc:docMk/>
            <pc:sldMk cId="3828131016" sldId="274"/>
            <ac:spMk id="23" creationId="{86D8001A-A52F-44EF-BA65-FF41FE36237F}"/>
          </ac:spMkLst>
        </pc:spChg>
        <pc:spChg chg="add">
          <ac:chgData name="雅之 土方" userId="fb691050b134ef4e" providerId="LiveId" clId="{01970F69-5EC8-4CB9-9603-626FA9DC04FE}" dt="2019-01-01T03:05:30.097" v="344"/>
          <ac:spMkLst>
            <pc:docMk/>
            <pc:sldMk cId="3828131016" sldId="274"/>
            <ac:spMk id="24" creationId="{9E29DFC3-D4F2-410C-8735-72C99AB11BF6}"/>
          </ac:spMkLst>
        </pc:spChg>
        <pc:spChg chg="add">
          <ac:chgData name="雅之 土方" userId="fb691050b134ef4e" providerId="LiveId" clId="{01970F69-5EC8-4CB9-9603-626FA9DC04FE}" dt="2019-01-01T03:05:30.097" v="344"/>
          <ac:spMkLst>
            <pc:docMk/>
            <pc:sldMk cId="3828131016" sldId="274"/>
            <ac:spMk id="25" creationId="{38E27CEB-350C-4066-A4F7-704C2230751D}"/>
          </ac:spMkLst>
        </pc:spChg>
        <pc:spChg chg="add">
          <ac:chgData name="雅之 土方" userId="fb691050b134ef4e" providerId="LiveId" clId="{01970F69-5EC8-4CB9-9603-626FA9DC04FE}" dt="2019-01-01T03:05:30.097" v="344"/>
          <ac:spMkLst>
            <pc:docMk/>
            <pc:sldMk cId="3828131016" sldId="274"/>
            <ac:spMk id="29" creationId="{0E49ED45-DB2B-48A5-B60A-89A4F4D91D81}"/>
          </ac:spMkLst>
        </pc:spChg>
        <pc:spChg chg="add">
          <ac:chgData name="雅之 土方" userId="fb691050b134ef4e" providerId="LiveId" clId="{01970F69-5EC8-4CB9-9603-626FA9DC04FE}" dt="2019-01-01T03:05:30.097" v="344"/>
          <ac:spMkLst>
            <pc:docMk/>
            <pc:sldMk cId="3828131016" sldId="274"/>
            <ac:spMk id="30" creationId="{C7F1259D-4514-46F3-B12C-A3A7D9213D2A}"/>
          </ac:spMkLst>
        </pc:spChg>
        <pc:spChg chg="add">
          <ac:chgData name="雅之 土方" userId="fb691050b134ef4e" providerId="LiveId" clId="{01970F69-5EC8-4CB9-9603-626FA9DC04FE}" dt="2019-01-01T03:05:30.097" v="344"/>
          <ac:spMkLst>
            <pc:docMk/>
            <pc:sldMk cId="3828131016" sldId="274"/>
            <ac:spMk id="31" creationId="{160C3FF1-4BB1-4175-97B9-2037876C3F7C}"/>
          </ac:spMkLst>
        </pc:spChg>
        <pc:spChg chg="add">
          <ac:chgData name="雅之 土方" userId="fb691050b134ef4e" providerId="LiveId" clId="{01970F69-5EC8-4CB9-9603-626FA9DC04FE}" dt="2019-01-01T03:05:30.097" v="344"/>
          <ac:spMkLst>
            <pc:docMk/>
            <pc:sldMk cId="3828131016" sldId="274"/>
            <ac:spMk id="32" creationId="{C1D87D17-97B2-4AE0-870D-820625B8C486}"/>
          </ac:spMkLst>
        </pc:spChg>
        <pc:spChg chg="add">
          <ac:chgData name="雅之 土方" userId="fb691050b134ef4e" providerId="LiveId" clId="{01970F69-5EC8-4CB9-9603-626FA9DC04FE}" dt="2019-01-01T03:05:30.097" v="344"/>
          <ac:spMkLst>
            <pc:docMk/>
            <pc:sldMk cId="3828131016" sldId="274"/>
            <ac:spMk id="33" creationId="{5850703E-1D46-4794-8EB9-9E2ED188E1FA}"/>
          </ac:spMkLst>
        </pc:spChg>
        <pc:spChg chg="add">
          <ac:chgData name="雅之 土方" userId="fb691050b134ef4e" providerId="LiveId" clId="{01970F69-5EC8-4CB9-9603-626FA9DC04FE}" dt="2019-01-01T03:05:30.097" v="344"/>
          <ac:spMkLst>
            <pc:docMk/>
            <pc:sldMk cId="3828131016" sldId="274"/>
            <ac:spMk id="34" creationId="{00F01C91-5D58-4358-A87D-233E9989448B}"/>
          </ac:spMkLst>
        </pc:spChg>
        <pc:spChg chg="add">
          <ac:chgData name="雅之 土方" userId="fb691050b134ef4e" providerId="LiveId" clId="{01970F69-5EC8-4CB9-9603-626FA9DC04FE}" dt="2019-01-01T03:05:30.097" v="344"/>
          <ac:spMkLst>
            <pc:docMk/>
            <pc:sldMk cId="3828131016" sldId="274"/>
            <ac:spMk id="35" creationId="{5A2C0339-191D-49D2-9FED-2CEA7DB5149A}"/>
          </ac:spMkLst>
        </pc:spChg>
        <pc:spChg chg="add">
          <ac:chgData name="雅之 土方" userId="fb691050b134ef4e" providerId="LiveId" clId="{01970F69-5EC8-4CB9-9603-626FA9DC04FE}" dt="2019-01-01T03:05:30.097" v="344"/>
          <ac:spMkLst>
            <pc:docMk/>
            <pc:sldMk cId="3828131016" sldId="274"/>
            <ac:spMk id="36" creationId="{965616D6-803A-4CF4-B704-3FC187FC56CA}"/>
          </ac:spMkLst>
        </pc:spChg>
        <pc:spChg chg="add">
          <ac:chgData name="雅之 土方" userId="fb691050b134ef4e" providerId="LiveId" clId="{01970F69-5EC8-4CB9-9603-626FA9DC04FE}" dt="2019-01-01T03:05:30.097" v="344"/>
          <ac:spMkLst>
            <pc:docMk/>
            <pc:sldMk cId="3828131016" sldId="274"/>
            <ac:spMk id="37" creationId="{17F95213-90E7-43B4-9AA2-729DD24BBD58}"/>
          </ac:spMkLst>
        </pc:spChg>
        <pc:spChg chg="add">
          <ac:chgData name="雅之 土方" userId="fb691050b134ef4e" providerId="LiveId" clId="{01970F69-5EC8-4CB9-9603-626FA9DC04FE}" dt="2019-01-01T03:05:30.097" v="344"/>
          <ac:spMkLst>
            <pc:docMk/>
            <pc:sldMk cId="3828131016" sldId="274"/>
            <ac:spMk id="38" creationId="{DCD1F0DF-1BE0-499E-A994-2FEBB6274F78}"/>
          </ac:spMkLst>
        </pc:spChg>
        <pc:spChg chg="add">
          <ac:chgData name="雅之 土方" userId="fb691050b134ef4e" providerId="LiveId" clId="{01970F69-5EC8-4CB9-9603-626FA9DC04FE}" dt="2019-01-01T03:05:30.097" v="344"/>
          <ac:spMkLst>
            <pc:docMk/>
            <pc:sldMk cId="3828131016" sldId="274"/>
            <ac:spMk id="39" creationId="{4FC171BA-B8D9-41B1-B5D6-B78A70B27953}"/>
          </ac:spMkLst>
        </pc:spChg>
        <pc:spChg chg="add">
          <ac:chgData name="雅之 土方" userId="fb691050b134ef4e" providerId="LiveId" clId="{01970F69-5EC8-4CB9-9603-626FA9DC04FE}" dt="2019-01-01T03:05:30.097" v="344"/>
          <ac:spMkLst>
            <pc:docMk/>
            <pc:sldMk cId="3828131016" sldId="274"/>
            <ac:spMk id="40" creationId="{77B691E3-CCCB-4831-A6DD-CB130358FD1C}"/>
          </ac:spMkLst>
        </pc:spChg>
        <pc:spChg chg="add">
          <ac:chgData name="雅之 土方" userId="fb691050b134ef4e" providerId="LiveId" clId="{01970F69-5EC8-4CB9-9603-626FA9DC04FE}" dt="2019-01-01T03:05:30.097" v="344"/>
          <ac:spMkLst>
            <pc:docMk/>
            <pc:sldMk cId="3828131016" sldId="274"/>
            <ac:spMk id="41" creationId="{F01E0A82-B897-4D4E-BD3B-B01FEB3B2DFE}"/>
          </ac:spMkLst>
        </pc:spChg>
        <pc:spChg chg="add">
          <ac:chgData name="雅之 土方" userId="fb691050b134ef4e" providerId="LiveId" clId="{01970F69-5EC8-4CB9-9603-626FA9DC04FE}" dt="2019-01-01T03:05:30.097" v="344"/>
          <ac:spMkLst>
            <pc:docMk/>
            <pc:sldMk cId="3828131016" sldId="274"/>
            <ac:spMk id="45" creationId="{A3B5A0AA-AC2E-432D-A0CD-95936344E66A}"/>
          </ac:spMkLst>
        </pc:spChg>
        <pc:spChg chg="add">
          <ac:chgData name="雅之 土方" userId="fb691050b134ef4e" providerId="LiveId" clId="{01970F69-5EC8-4CB9-9603-626FA9DC04FE}" dt="2019-01-01T03:05:30.097" v="344"/>
          <ac:spMkLst>
            <pc:docMk/>
            <pc:sldMk cId="3828131016" sldId="274"/>
            <ac:spMk id="46" creationId="{2DDB24A9-87FF-4986-AD0C-820A0CC4DFC0}"/>
          </ac:spMkLst>
        </pc:spChg>
        <pc:spChg chg="add">
          <ac:chgData name="雅之 土方" userId="fb691050b134ef4e" providerId="LiveId" clId="{01970F69-5EC8-4CB9-9603-626FA9DC04FE}" dt="2019-01-01T03:05:30.097" v="344"/>
          <ac:spMkLst>
            <pc:docMk/>
            <pc:sldMk cId="3828131016" sldId="274"/>
            <ac:spMk id="47" creationId="{F56D9391-B4EE-46EA-BD0E-BAAD6535C654}"/>
          </ac:spMkLst>
        </pc:spChg>
        <pc:spChg chg="add">
          <ac:chgData name="雅之 土方" userId="fb691050b134ef4e" providerId="LiveId" clId="{01970F69-5EC8-4CB9-9603-626FA9DC04FE}" dt="2019-01-01T03:05:30.097" v="344"/>
          <ac:spMkLst>
            <pc:docMk/>
            <pc:sldMk cId="3828131016" sldId="274"/>
            <ac:spMk id="48" creationId="{58628604-0BFB-4DF7-A1B3-3F12951B1C14}"/>
          </ac:spMkLst>
        </pc:spChg>
        <pc:spChg chg="add">
          <ac:chgData name="雅之 土方" userId="fb691050b134ef4e" providerId="LiveId" clId="{01970F69-5EC8-4CB9-9603-626FA9DC04FE}" dt="2019-01-01T03:05:30.097" v="344"/>
          <ac:spMkLst>
            <pc:docMk/>
            <pc:sldMk cId="3828131016" sldId="274"/>
            <ac:spMk id="49" creationId="{B7B532B3-9799-44A3-9A59-D026AB6441A8}"/>
          </ac:spMkLst>
        </pc:spChg>
        <pc:spChg chg="add">
          <ac:chgData name="雅之 土方" userId="fb691050b134ef4e" providerId="LiveId" clId="{01970F69-5EC8-4CB9-9603-626FA9DC04FE}" dt="2019-01-01T03:05:30.097" v="344"/>
          <ac:spMkLst>
            <pc:docMk/>
            <pc:sldMk cId="3828131016" sldId="274"/>
            <ac:spMk id="50" creationId="{58D98DB3-83B7-4886-A388-FF52789F8F6A}"/>
          </ac:spMkLst>
        </pc:spChg>
        <pc:spChg chg="add">
          <ac:chgData name="雅之 土方" userId="fb691050b134ef4e" providerId="LiveId" clId="{01970F69-5EC8-4CB9-9603-626FA9DC04FE}" dt="2019-01-01T03:05:30.097" v="344"/>
          <ac:spMkLst>
            <pc:docMk/>
            <pc:sldMk cId="3828131016" sldId="274"/>
            <ac:spMk id="51" creationId="{6B5D024B-F9FB-46AC-B15C-9B5B9BD85C26}"/>
          </ac:spMkLst>
        </pc:spChg>
        <pc:spChg chg="add">
          <ac:chgData name="雅之 土方" userId="fb691050b134ef4e" providerId="LiveId" clId="{01970F69-5EC8-4CB9-9603-626FA9DC04FE}" dt="2019-01-01T03:05:30.097" v="344"/>
          <ac:spMkLst>
            <pc:docMk/>
            <pc:sldMk cId="3828131016" sldId="274"/>
            <ac:spMk id="52" creationId="{BE026627-BEEF-431E-A8C5-2DD35D19C0A4}"/>
          </ac:spMkLst>
        </pc:spChg>
        <pc:spChg chg="add">
          <ac:chgData name="雅之 土方" userId="fb691050b134ef4e" providerId="LiveId" clId="{01970F69-5EC8-4CB9-9603-626FA9DC04FE}" dt="2019-01-01T03:05:30.097" v="344"/>
          <ac:spMkLst>
            <pc:docMk/>
            <pc:sldMk cId="3828131016" sldId="274"/>
            <ac:spMk id="53" creationId="{FD2299B9-FD83-45CA-AC54-BF7B5B026F7C}"/>
          </ac:spMkLst>
        </pc:spChg>
        <pc:spChg chg="add">
          <ac:chgData name="雅之 土方" userId="fb691050b134ef4e" providerId="LiveId" clId="{01970F69-5EC8-4CB9-9603-626FA9DC04FE}" dt="2019-01-01T03:05:30.097" v="344"/>
          <ac:spMkLst>
            <pc:docMk/>
            <pc:sldMk cId="3828131016" sldId="274"/>
            <ac:spMk id="54" creationId="{F622B290-DA52-4168-A631-687B92B1F987}"/>
          </ac:spMkLst>
        </pc:spChg>
        <pc:spChg chg="add">
          <ac:chgData name="雅之 土方" userId="fb691050b134ef4e" providerId="LiveId" clId="{01970F69-5EC8-4CB9-9603-626FA9DC04FE}" dt="2019-01-01T03:05:30.097" v="344"/>
          <ac:spMkLst>
            <pc:docMk/>
            <pc:sldMk cId="3828131016" sldId="274"/>
            <ac:spMk id="55" creationId="{E93A3ED8-1AEE-4DD3-AB99-7BF14BC454BF}"/>
          </ac:spMkLst>
        </pc:spChg>
        <pc:spChg chg="add">
          <ac:chgData name="雅之 土方" userId="fb691050b134ef4e" providerId="LiveId" clId="{01970F69-5EC8-4CB9-9603-626FA9DC04FE}" dt="2019-01-01T03:05:30.097" v="344"/>
          <ac:spMkLst>
            <pc:docMk/>
            <pc:sldMk cId="3828131016" sldId="274"/>
            <ac:spMk id="56" creationId="{1B2D3169-E715-4926-9A89-6D057FD35A31}"/>
          </ac:spMkLst>
        </pc:spChg>
        <pc:spChg chg="add">
          <ac:chgData name="雅之 土方" userId="fb691050b134ef4e" providerId="LiveId" clId="{01970F69-5EC8-4CB9-9603-626FA9DC04FE}" dt="2019-01-01T03:05:30.097" v="344"/>
          <ac:spMkLst>
            <pc:docMk/>
            <pc:sldMk cId="3828131016" sldId="274"/>
            <ac:spMk id="57" creationId="{EFA161CB-4703-4D11-8686-A2243B12A17A}"/>
          </ac:spMkLst>
        </pc:spChg>
        <pc:spChg chg="add">
          <ac:chgData name="雅之 土方" userId="fb691050b134ef4e" providerId="LiveId" clId="{01970F69-5EC8-4CB9-9603-626FA9DC04FE}" dt="2019-01-01T03:05:30.097" v="344"/>
          <ac:spMkLst>
            <pc:docMk/>
            <pc:sldMk cId="3828131016" sldId="274"/>
            <ac:spMk id="58" creationId="{484B3E32-70B8-4C6C-B83C-06D196C4881F}"/>
          </ac:spMkLst>
        </pc:spChg>
        <pc:spChg chg="add">
          <ac:chgData name="雅之 土方" userId="fb691050b134ef4e" providerId="LiveId" clId="{01970F69-5EC8-4CB9-9603-626FA9DC04FE}" dt="2019-01-01T03:05:30.097" v="344"/>
          <ac:spMkLst>
            <pc:docMk/>
            <pc:sldMk cId="3828131016" sldId="274"/>
            <ac:spMk id="59" creationId="{84D67034-04A1-4A3F-9322-D96A5295D9A0}"/>
          </ac:spMkLst>
        </pc:spChg>
        <pc:spChg chg="add">
          <ac:chgData name="雅之 土方" userId="fb691050b134ef4e" providerId="LiveId" clId="{01970F69-5EC8-4CB9-9603-626FA9DC04FE}" dt="2019-01-01T03:05:30.097" v="344"/>
          <ac:spMkLst>
            <pc:docMk/>
            <pc:sldMk cId="3828131016" sldId="274"/>
            <ac:spMk id="60" creationId="{00A67D27-7F8D-4874-9463-C82832F7A4A4}"/>
          </ac:spMkLst>
        </pc:spChg>
        <pc:spChg chg="add">
          <ac:chgData name="雅之 土方" userId="fb691050b134ef4e" providerId="LiveId" clId="{01970F69-5EC8-4CB9-9603-626FA9DC04FE}" dt="2019-01-01T03:05:30.097" v="344"/>
          <ac:spMkLst>
            <pc:docMk/>
            <pc:sldMk cId="3828131016" sldId="274"/>
            <ac:spMk id="61" creationId="{6B2E0E12-A3E0-467B-9CA0-FF06FBA42245}"/>
          </ac:spMkLst>
        </pc:spChg>
        <pc:spChg chg="add">
          <ac:chgData name="雅之 土方" userId="fb691050b134ef4e" providerId="LiveId" clId="{01970F69-5EC8-4CB9-9603-626FA9DC04FE}" dt="2019-01-01T03:05:30.097" v="344"/>
          <ac:spMkLst>
            <pc:docMk/>
            <pc:sldMk cId="3828131016" sldId="274"/>
            <ac:spMk id="62" creationId="{28894516-6E3B-4C25-995C-C6D4FBE9174A}"/>
          </ac:spMkLst>
        </pc:spChg>
        <pc:spChg chg="add">
          <ac:chgData name="雅之 土方" userId="fb691050b134ef4e" providerId="LiveId" clId="{01970F69-5EC8-4CB9-9603-626FA9DC04FE}" dt="2019-01-01T03:05:30.097" v="344"/>
          <ac:spMkLst>
            <pc:docMk/>
            <pc:sldMk cId="3828131016" sldId="274"/>
            <ac:spMk id="63" creationId="{DF4C868C-ED7A-4505-920B-516E3443AFA3}"/>
          </ac:spMkLst>
        </pc:spChg>
        <pc:spChg chg="add">
          <ac:chgData name="雅之 土方" userId="fb691050b134ef4e" providerId="LiveId" clId="{01970F69-5EC8-4CB9-9603-626FA9DC04FE}" dt="2019-01-01T03:05:30.097" v="344"/>
          <ac:spMkLst>
            <pc:docMk/>
            <pc:sldMk cId="3828131016" sldId="274"/>
            <ac:spMk id="64" creationId="{27F57D50-AF57-4FFC-9B68-1496EAF5A6A9}"/>
          </ac:spMkLst>
        </pc:spChg>
        <pc:spChg chg="add">
          <ac:chgData name="雅之 土方" userId="fb691050b134ef4e" providerId="LiveId" clId="{01970F69-5EC8-4CB9-9603-626FA9DC04FE}" dt="2019-01-01T03:05:30.097" v="344"/>
          <ac:spMkLst>
            <pc:docMk/>
            <pc:sldMk cId="3828131016" sldId="274"/>
            <ac:spMk id="65" creationId="{0E3068E5-00BF-490E-BA9F-5B90FA93952E}"/>
          </ac:spMkLst>
        </pc:spChg>
        <pc:spChg chg="add">
          <ac:chgData name="雅之 土方" userId="fb691050b134ef4e" providerId="LiveId" clId="{01970F69-5EC8-4CB9-9603-626FA9DC04FE}" dt="2019-01-01T03:05:30.097" v="344"/>
          <ac:spMkLst>
            <pc:docMk/>
            <pc:sldMk cId="3828131016" sldId="274"/>
            <ac:spMk id="67" creationId="{58074D6E-9D29-47FD-B804-F13E1BA400A6}"/>
          </ac:spMkLst>
        </pc:spChg>
        <pc:cxnChg chg="add">
          <ac:chgData name="雅之 土方" userId="fb691050b134ef4e" providerId="LiveId" clId="{01970F69-5EC8-4CB9-9603-626FA9DC04FE}" dt="2019-01-01T03:05:30.097" v="344"/>
          <ac:cxnSpMkLst>
            <pc:docMk/>
            <pc:sldMk cId="3828131016" sldId="274"/>
            <ac:cxnSpMk id="10" creationId="{85CD8FE4-5537-47A7-8344-B49CC521076B}"/>
          </ac:cxnSpMkLst>
        </pc:cxnChg>
        <pc:cxnChg chg="add">
          <ac:chgData name="雅之 土方" userId="fb691050b134ef4e" providerId="LiveId" clId="{01970F69-5EC8-4CB9-9603-626FA9DC04FE}" dt="2019-01-01T03:05:30.097" v="344"/>
          <ac:cxnSpMkLst>
            <pc:docMk/>
            <pc:sldMk cId="3828131016" sldId="274"/>
            <ac:cxnSpMk id="26" creationId="{5982FE8B-B19D-4DB1-88C2-AFE4979F2C50}"/>
          </ac:cxnSpMkLst>
        </pc:cxnChg>
        <pc:cxnChg chg="add">
          <ac:chgData name="雅之 土方" userId="fb691050b134ef4e" providerId="LiveId" clId="{01970F69-5EC8-4CB9-9603-626FA9DC04FE}" dt="2019-01-01T03:05:30.097" v="344"/>
          <ac:cxnSpMkLst>
            <pc:docMk/>
            <pc:sldMk cId="3828131016" sldId="274"/>
            <ac:cxnSpMk id="27" creationId="{67935C19-55D2-49FF-8B6C-45957D9C09D3}"/>
          </ac:cxnSpMkLst>
        </pc:cxnChg>
        <pc:cxnChg chg="add">
          <ac:chgData name="雅之 土方" userId="fb691050b134ef4e" providerId="LiveId" clId="{01970F69-5EC8-4CB9-9603-626FA9DC04FE}" dt="2019-01-01T03:05:30.097" v="344"/>
          <ac:cxnSpMkLst>
            <pc:docMk/>
            <pc:sldMk cId="3828131016" sldId="274"/>
            <ac:cxnSpMk id="28" creationId="{7DD43330-EFC2-493A-817F-C3FE0FD4DC3A}"/>
          </ac:cxnSpMkLst>
        </pc:cxnChg>
        <pc:cxnChg chg="add">
          <ac:chgData name="雅之 土方" userId="fb691050b134ef4e" providerId="LiveId" clId="{01970F69-5EC8-4CB9-9603-626FA9DC04FE}" dt="2019-01-01T03:05:30.097" v="344"/>
          <ac:cxnSpMkLst>
            <pc:docMk/>
            <pc:sldMk cId="3828131016" sldId="274"/>
            <ac:cxnSpMk id="42" creationId="{7F398075-BC5F-4AB6-9065-2EE4D93419F4}"/>
          </ac:cxnSpMkLst>
        </pc:cxnChg>
        <pc:cxnChg chg="add">
          <ac:chgData name="雅之 土方" userId="fb691050b134ef4e" providerId="LiveId" clId="{01970F69-5EC8-4CB9-9603-626FA9DC04FE}" dt="2019-01-01T03:05:30.097" v="344"/>
          <ac:cxnSpMkLst>
            <pc:docMk/>
            <pc:sldMk cId="3828131016" sldId="274"/>
            <ac:cxnSpMk id="43" creationId="{FED14BC9-3909-46B3-9BC0-7701620EBBFE}"/>
          </ac:cxnSpMkLst>
        </pc:cxnChg>
        <pc:cxnChg chg="add">
          <ac:chgData name="雅之 土方" userId="fb691050b134ef4e" providerId="LiveId" clId="{01970F69-5EC8-4CB9-9603-626FA9DC04FE}" dt="2019-01-01T03:05:30.097" v="344"/>
          <ac:cxnSpMkLst>
            <pc:docMk/>
            <pc:sldMk cId="3828131016" sldId="274"/>
            <ac:cxnSpMk id="44" creationId="{CC5C7E43-89C4-4B9C-B6EC-E2B6DD7AF6F3}"/>
          </ac:cxnSpMkLst>
        </pc:cxnChg>
        <pc:cxnChg chg="add">
          <ac:chgData name="雅之 土方" userId="fb691050b134ef4e" providerId="LiveId" clId="{01970F69-5EC8-4CB9-9603-626FA9DC04FE}" dt="2019-01-01T03:05:30.097" v="344"/>
          <ac:cxnSpMkLst>
            <pc:docMk/>
            <pc:sldMk cId="3828131016" sldId="274"/>
            <ac:cxnSpMk id="66" creationId="{E1F50180-12B6-4CA1-8329-854EFB3AE2F8}"/>
          </ac:cxnSpMkLst>
        </pc:cxnChg>
        <pc:cxnChg chg="add">
          <ac:chgData name="雅之 土方" userId="fb691050b134ef4e" providerId="LiveId" clId="{01970F69-5EC8-4CB9-9603-626FA9DC04FE}" dt="2019-01-01T03:05:30.097" v="344"/>
          <ac:cxnSpMkLst>
            <pc:docMk/>
            <pc:sldMk cId="3828131016" sldId="274"/>
            <ac:cxnSpMk id="68" creationId="{28CC6BC3-FE32-4038-A738-1567A24F2ABB}"/>
          </ac:cxnSpMkLst>
        </pc:cxnChg>
      </pc:sldChg>
      <pc:sldChg chg="addSp delSp modSp add ord">
        <pc:chgData name="雅之 土方" userId="fb691050b134ef4e" providerId="LiveId" clId="{01970F69-5EC8-4CB9-9603-626FA9DC04FE}" dt="2019-01-01T03:07:24.243" v="360"/>
        <pc:sldMkLst>
          <pc:docMk/>
          <pc:sldMk cId="78891793" sldId="275"/>
        </pc:sldMkLst>
        <pc:spChg chg="mod">
          <ac:chgData name="雅之 土方" userId="fb691050b134ef4e" providerId="LiveId" clId="{01970F69-5EC8-4CB9-9603-626FA9DC04FE}" dt="2019-01-01T03:05:42.741" v="355"/>
          <ac:spMkLst>
            <pc:docMk/>
            <pc:sldMk cId="78891793" sldId="275"/>
            <ac:spMk id="2" creationId="{496AFD79-3BDD-4BAA-8997-654BDCDFE5F4}"/>
          </ac:spMkLst>
        </pc:spChg>
        <pc:spChg chg="del">
          <ac:chgData name="雅之 土方" userId="fb691050b134ef4e" providerId="LiveId" clId="{01970F69-5EC8-4CB9-9603-626FA9DC04FE}" dt="2019-01-01T03:05:46.061" v="356" actId="478"/>
          <ac:spMkLst>
            <pc:docMk/>
            <pc:sldMk cId="78891793" sldId="275"/>
            <ac:spMk id="3" creationId="{82EEB91C-B4BE-4DF8-920A-666BF5224826}"/>
          </ac:spMkLst>
        </pc:spChg>
        <pc:spChg chg="add">
          <ac:chgData name="雅之 土方" userId="fb691050b134ef4e" providerId="LiveId" clId="{01970F69-5EC8-4CB9-9603-626FA9DC04FE}" dt="2019-01-01T03:05:51.719" v="357"/>
          <ac:spMkLst>
            <pc:docMk/>
            <pc:sldMk cId="78891793" sldId="275"/>
            <ac:spMk id="6" creationId="{BEE690B1-546E-4F51-8F9A-A1688E450E0F}"/>
          </ac:spMkLst>
        </pc:spChg>
        <pc:spChg chg="add mod">
          <ac:chgData name="雅之 土方" userId="fb691050b134ef4e" providerId="LiveId" clId="{01970F69-5EC8-4CB9-9603-626FA9DC04FE}" dt="2019-01-01T03:07:22.248" v="359" actId="1076"/>
          <ac:spMkLst>
            <pc:docMk/>
            <pc:sldMk cId="78891793" sldId="275"/>
            <ac:spMk id="9" creationId="{FA76FE3F-D4BD-4905-B358-F9FAA3DD653E}"/>
          </ac:spMkLst>
        </pc:spChg>
        <pc:spChg chg="add mod">
          <ac:chgData name="雅之 土方" userId="fb691050b134ef4e" providerId="LiveId" clId="{01970F69-5EC8-4CB9-9603-626FA9DC04FE}" dt="2019-01-01T03:07:22.248" v="359" actId="1076"/>
          <ac:spMkLst>
            <pc:docMk/>
            <pc:sldMk cId="78891793" sldId="275"/>
            <ac:spMk id="10" creationId="{4DC86406-BEC4-434A-B408-FF14EB2AD658}"/>
          </ac:spMkLst>
        </pc:spChg>
        <pc:spChg chg="add mod">
          <ac:chgData name="雅之 土方" userId="fb691050b134ef4e" providerId="LiveId" clId="{01970F69-5EC8-4CB9-9603-626FA9DC04FE}" dt="2019-01-01T03:07:22.248" v="359" actId="1076"/>
          <ac:spMkLst>
            <pc:docMk/>
            <pc:sldMk cId="78891793" sldId="275"/>
            <ac:spMk id="11" creationId="{3C830FA8-6936-428A-ADC0-EE162B436E55}"/>
          </ac:spMkLst>
        </pc:spChg>
        <pc:spChg chg="add mod">
          <ac:chgData name="雅之 土方" userId="fb691050b134ef4e" providerId="LiveId" clId="{01970F69-5EC8-4CB9-9603-626FA9DC04FE}" dt="2019-01-01T03:07:22.248" v="359" actId="1076"/>
          <ac:spMkLst>
            <pc:docMk/>
            <pc:sldMk cId="78891793" sldId="275"/>
            <ac:spMk id="12" creationId="{F3553933-1786-4194-BEDC-A7CD44B3A4EE}"/>
          </ac:spMkLst>
        </pc:spChg>
        <pc:spChg chg="add mod">
          <ac:chgData name="雅之 土方" userId="fb691050b134ef4e" providerId="LiveId" clId="{01970F69-5EC8-4CB9-9603-626FA9DC04FE}" dt="2019-01-01T03:07:22.248" v="359" actId="1076"/>
          <ac:spMkLst>
            <pc:docMk/>
            <pc:sldMk cId="78891793" sldId="275"/>
            <ac:spMk id="13" creationId="{FE8522AA-248C-469F-91AE-92289052F063}"/>
          </ac:spMkLst>
        </pc:spChg>
        <pc:spChg chg="add mod">
          <ac:chgData name="雅之 土方" userId="fb691050b134ef4e" providerId="LiveId" clId="{01970F69-5EC8-4CB9-9603-626FA9DC04FE}" dt="2019-01-01T03:07:22.248" v="359" actId="1076"/>
          <ac:spMkLst>
            <pc:docMk/>
            <pc:sldMk cId="78891793" sldId="275"/>
            <ac:spMk id="14" creationId="{B8F97CC1-B384-4426-BCCC-23A7751B2F20}"/>
          </ac:spMkLst>
        </pc:spChg>
        <pc:spChg chg="add mod">
          <ac:chgData name="雅之 土方" userId="fb691050b134ef4e" providerId="LiveId" clId="{01970F69-5EC8-4CB9-9603-626FA9DC04FE}" dt="2019-01-01T03:07:22.248" v="359" actId="1076"/>
          <ac:spMkLst>
            <pc:docMk/>
            <pc:sldMk cId="78891793" sldId="275"/>
            <ac:spMk id="17" creationId="{A4655FDA-9575-43B4-9CAE-98DEDED1BCB3}"/>
          </ac:spMkLst>
        </pc:spChg>
        <pc:spChg chg="add mod">
          <ac:chgData name="雅之 土方" userId="fb691050b134ef4e" providerId="LiveId" clId="{01970F69-5EC8-4CB9-9603-626FA9DC04FE}" dt="2019-01-01T03:07:22.248" v="359" actId="1076"/>
          <ac:spMkLst>
            <pc:docMk/>
            <pc:sldMk cId="78891793" sldId="275"/>
            <ac:spMk id="18" creationId="{630EC8A4-5C21-4DA9-81CF-99A01B1423E3}"/>
          </ac:spMkLst>
        </pc:spChg>
        <pc:spChg chg="add mod">
          <ac:chgData name="雅之 土方" userId="fb691050b134ef4e" providerId="LiveId" clId="{01970F69-5EC8-4CB9-9603-626FA9DC04FE}" dt="2019-01-01T03:07:22.248" v="359" actId="1076"/>
          <ac:spMkLst>
            <pc:docMk/>
            <pc:sldMk cId="78891793" sldId="275"/>
            <ac:spMk id="19" creationId="{1D36D575-94F5-4C18-B32B-EAAB908B2D6E}"/>
          </ac:spMkLst>
        </pc:spChg>
        <pc:spChg chg="add mod">
          <ac:chgData name="雅之 土方" userId="fb691050b134ef4e" providerId="LiveId" clId="{01970F69-5EC8-4CB9-9603-626FA9DC04FE}" dt="2019-01-01T03:07:22.248" v="359" actId="1076"/>
          <ac:spMkLst>
            <pc:docMk/>
            <pc:sldMk cId="78891793" sldId="275"/>
            <ac:spMk id="20" creationId="{D569F820-9611-4930-AEA0-09DED05FC228}"/>
          </ac:spMkLst>
        </pc:spChg>
        <pc:spChg chg="add mod">
          <ac:chgData name="雅之 土方" userId="fb691050b134ef4e" providerId="LiveId" clId="{01970F69-5EC8-4CB9-9603-626FA9DC04FE}" dt="2019-01-01T03:07:22.248" v="359" actId="1076"/>
          <ac:spMkLst>
            <pc:docMk/>
            <pc:sldMk cId="78891793" sldId="275"/>
            <ac:spMk id="21" creationId="{0B843510-CD28-4ABC-86C4-483ADB99979E}"/>
          </ac:spMkLst>
        </pc:spChg>
        <pc:spChg chg="add mod">
          <ac:chgData name="雅之 土方" userId="fb691050b134ef4e" providerId="LiveId" clId="{01970F69-5EC8-4CB9-9603-626FA9DC04FE}" dt="2019-01-01T03:07:22.248" v="359" actId="1076"/>
          <ac:spMkLst>
            <pc:docMk/>
            <pc:sldMk cId="78891793" sldId="275"/>
            <ac:spMk id="22" creationId="{E9753F6B-EB11-475C-AB5F-F34959D28DDA}"/>
          </ac:spMkLst>
        </pc:spChg>
        <pc:spChg chg="add mod">
          <ac:chgData name="雅之 土方" userId="fb691050b134ef4e" providerId="LiveId" clId="{01970F69-5EC8-4CB9-9603-626FA9DC04FE}" dt="2019-01-01T03:07:22.248" v="359" actId="1076"/>
          <ac:spMkLst>
            <pc:docMk/>
            <pc:sldMk cId="78891793" sldId="275"/>
            <ac:spMk id="23" creationId="{400662FE-8382-4D43-814E-B14949D2FE4C}"/>
          </ac:spMkLst>
        </pc:spChg>
        <pc:cxnChg chg="add mod">
          <ac:chgData name="雅之 土方" userId="fb691050b134ef4e" providerId="LiveId" clId="{01970F69-5EC8-4CB9-9603-626FA9DC04FE}" dt="2019-01-01T03:07:22.248" v="359" actId="1076"/>
          <ac:cxnSpMkLst>
            <pc:docMk/>
            <pc:sldMk cId="78891793" sldId="275"/>
            <ac:cxnSpMk id="7" creationId="{1820BE71-A67D-4CC2-91CC-AC9522F79D49}"/>
          </ac:cxnSpMkLst>
        </pc:cxnChg>
        <pc:cxnChg chg="add mod">
          <ac:chgData name="雅之 土方" userId="fb691050b134ef4e" providerId="LiveId" clId="{01970F69-5EC8-4CB9-9603-626FA9DC04FE}" dt="2019-01-01T03:07:22.248" v="359" actId="1076"/>
          <ac:cxnSpMkLst>
            <pc:docMk/>
            <pc:sldMk cId="78891793" sldId="275"/>
            <ac:cxnSpMk id="8" creationId="{A9F74B70-4887-4ACB-8D89-141C0534CAF6}"/>
          </ac:cxnSpMkLst>
        </pc:cxnChg>
        <pc:cxnChg chg="add mod">
          <ac:chgData name="雅之 土方" userId="fb691050b134ef4e" providerId="LiveId" clId="{01970F69-5EC8-4CB9-9603-626FA9DC04FE}" dt="2019-01-01T03:07:22.248" v="359" actId="1076"/>
          <ac:cxnSpMkLst>
            <pc:docMk/>
            <pc:sldMk cId="78891793" sldId="275"/>
            <ac:cxnSpMk id="15" creationId="{F8C09F21-2775-4A27-9DA5-E9CE4A3ED94E}"/>
          </ac:cxnSpMkLst>
        </pc:cxnChg>
        <pc:cxnChg chg="add mod">
          <ac:chgData name="雅之 土方" userId="fb691050b134ef4e" providerId="LiveId" clId="{01970F69-5EC8-4CB9-9603-626FA9DC04FE}" dt="2019-01-01T03:07:22.248" v="359" actId="1076"/>
          <ac:cxnSpMkLst>
            <pc:docMk/>
            <pc:sldMk cId="78891793" sldId="275"/>
            <ac:cxnSpMk id="16" creationId="{50A6040F-A91D-437B-8C98-F3F938F3164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C3E7D1-535A-47AF-9A8F-0E873A99B787}"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4AC9B-3E23-40B6-A9B3-F50D959CA9F0}" type="slidenum">
              <a:rPr kumimoji="1" lang="ja-JP" altLang="en-US" smtClean="0"/>
              <a:t>‹#›</a:t>
            </a:fld>
            <a:endParaRPr kumimoji="1" lang="ja-JP" altLang="en-US"/>
          </a:p>
        </p:txBody>
      </p:sp>
    </p:spTree>
    <p:extLst>
      <p:ext uri="{BB962C8B-B14F-4D97-AF65-F5344CB8AC3E}">
        <p14:creationId xmlns:p14="http://schemas.microsoft.com/office/powerpoint/2010/main" val="2832168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B0C654-2CD7-4994-817D-1F3980F225F1}"/>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9BC680-822A-4DAE-84F8-6CD7B75C8FA7}"/>
              </a:ext>
            </a:extLst>
          </p:cNvPr>
          <p:cNvSpPr>
            <a:spLocks noGrp="1"/>
          </p:cNvSpPr>
          <p:nvPr>
            <p:ph type="subTitle" idx="1"/>
          </p:nvPr>
        </p:nvSpPr>
        <p:spPr>
          <a:xfrm>
            <a:off x="1143000" y="3602038"/>
            <a:ext cx="6858000" cy="91994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マスター サブタイトルの書式設定</a:t>
            </a:r>
          </a:p>
        </p:txBody>
      </p:sp>
      <p:sp>
        <p:nvSpPr>
          <p:cNvPr id="5" name="フッター プレースホルダー 4">
            <a:extLst>
              <a:ext uri="{FF2B5EF4-FFF2-40B4-BE49-F238E27FC236}">
                <a16:creationId xmlns:a16="http://schemas.microsoft.com/office/drawing/2014/main" id="{62982FCC-EB72-40DD-A874-AEBFA34F86F0}"/>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59D1F3EE-DC02-442B-BFF1-B02E49BDFF63}"/>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8E3405EC-CB55-43B5-8710-DBAF9201DF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6952" y="5185605"/>
            <a:ext cx="1970095" cy="961514"/>
          </a:xfrm>
          <a:prstGeom prst="rect">
            <a:avLst/>
          </a:prstGeom>
        </p:spPr>
      </p:pic>
    </p:spTree>
    <p:extLst>
      <p:ext uri="{BB962C8B-B14F-4D97-AF65-F5344CB8AC3E}">
        <p14:creationId xmlns:p14="http://schemas.microsoft.com/office/powerpoint/2010/main" val="239803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E77F3A-275D-42BC-983B-23956517BE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B3915F-356B-433F-B50E-AEF1B2CFAB6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551118AA-1F55-4162-AE73-78FC767954F9}"/>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6" name="スライド番号プレースホルダー 5">
            <a:extLst>
              <a:ext uri="{FF2B5EF4-FFF2-40B4-BE49-F238E27FC236}">
                <a16:creationId xmlns:a16="http://schemas.microsoft.com/office/drawing/2014/main" id="{539426D6-B309-4535-B260-0D0521F13B0C}"/>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D8E21663-2E39-439E-96A2-155C4D0216B0}"/>
              </a:ext>
            </a:extLst>
          </p:cNvPr>
          <p:cNvCxnSpPr>
            <a:cxnSpLocks/>
          </p:cNvCxnSpPr>
          <p:nvPr userDrawn="1"/>
        </p:nvCxnSpPr>
        <p:spPr>
          <a:xfrm>
            <a:off x="0" y="1039091"/>
            <a:ext cx="851535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81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17CE50-17C0-4E1C-9517-C1AEC701E5C9}"/>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1BDE9FF0-235E-4E00-8A9B-AEB1DD95788D}"/>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a:p>
        </p:txBody>
      </p:sp>
      <p:sp>
        <p:nvSpPr>
          <p:cNvPr id="5" name="スライド番号プレースホルダー 4">
            <a:extLst>
              <a:ext uri="{FF2B5EF4-FFF2-40B4-BE49-F238E27FC236}">
                <a16:creationId xmlns:a16="http://schemas.microsoft.com/office/drawing/2014/main" id="{437AF2BC-FCCC-461C-BDE0-515D726CE7E1}"/>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spTree>
    <p:extLst>
      <p:ext uri="{BB962C8B-B14F-4D97-AF65-F5344CB8AC3E}">
        <p14:creationId xmlns:p14="http://schemas.microsoft.com/office/powerpoint/2010/main" val="179730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背表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4BC41F7D-2CFB-41C4-8A59-487A814A1B11}"/>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a:p>
        </p:txBody>
      </p:sp>
      <p:sp>
        <p:nvSpPr>
          <p:cNvPr id="4" name="スライド番号プレースホルダー 3">
            <a:extLst>
              <a:ext uri="{FF2B5EF4-FFF2-40B4-BE49-F238E27FC236}">
                <a16:creationId xmlns:a16="http://schemas.microsoft.com/office/drawing/2014/main" id="{4611416D-B72F-4481-ACA0-4CFABAB034BB}"/>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15B04AA0-64D1-4C7D-AC62-08AC93336DC6}"/>
              </a:ext>
            </a:extLst>
          </p:cNvPr>
          <p:cNvSpPr/>
          <p:nvPr userDrawn="1"/>
        </p:nvSpPr>
        <p:spPr>
          <a:xfrm>
            <a:off x="1524000" y="1763795"/>
            <a:ext cx="6096000" cy="1631216"/>
          </a:xfrm>
          <a:prstGeom prst="rect">
            <a:avLst/>
          </a:prstGeom>
        </p:spPr>
        <p:txBody>
          <a:bodyPr>
            <a:spAutoFit/>
          </a:bodyPr>
          <a:lstStyle/>
          <a:p>
            <a:pPr algn="ctr">
              <a:spcAft>
                <a:spcPts val="0"/>
              </a:spcAft>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すべてはお客様の</a:t>
            </a:r>
          </a:p>
          <a:p>
            <a:pPr algn="ctr">
              <a:spcAft>
                <a:spcPts val="0"/>
              </a:spcAft>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「わかった」</a:t>
            </a:r>
          </a:p>
          <a:p>
            <a:pPr algn="ctr">
              <a:spcAft>
                <a:spcPts val="0"/>
              </a:spcAft>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「なるほど」</a:t>
            </a:r>
          </a:p>
          <a:p>
            <a:pPr algn="ctr">
              <a:spcAft>
                <a:spcPts val="0"/>
              </a:spcAft>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「やってみよう」</a:t>
            </a:r>
          </a:p>
          <a:p>
            <a:pPr algn="ctr">
              <a:spcAft>
                <a:spcPts val="0"/>
              </a:spcAft>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のために</a:t>
            </a:r>
          </a:p>
        </p:txBody>
      </p:sp>
      <p:pic>
        <p:nvPicPr>
          <p:cNvPr id="16" name="図 15">
            <a:extLst>
              <a:ext uri="{FF2B5EF4-FFF2-40B4-BE49-F238E27FC236}">
                <a16:creationId xmlns:a16="http://schemas.microsoft.com/office/drawing/2014/main" id="{A048D336-5073-497F-87E3-E3FBB1932A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2171" y="3799739"/>
            <a:ext cx="2679657" cy="1307819"/>
          </a:xfrm>
          <a:prstGeom prst="rect">
            <a:avLst/>
          </a:prstGeom>
        </p:spPr>
      </p:pic>
    </p:spTree>
    <p:extLst>
      <p:ext uri="{BB962C8B-B14F-4D97-AF65-F5344CB8AC3E}">
        <p14:creationId xmlns:p14="http://schemas.microsoft.com/office/powerpoint/2010/main" val="362361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表紙">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B0C654-2CD7-4994-817D-1F3980F225F1}"/>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9BC680-822A-4DAE-84F8-6CD7B75C8FA7}"/>
              </a:ext>
            </a:extLst>
          </p:cNvPr>
          <p:cNvSpPr>
            <a:spLocks noGrp="1"/>
          </p:cNvSpPr>
          <p:nvPr>
            <p:ph type="subTitle" idx="1"/>
          </p:nvPr>
        </p:nvSpPr>
        <p:spPr>
          <a:xfrm>
            <a:off x="1143000" y="3602038"/>
            <a:ext cx="6858000" cy="91994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マスター サブタイトルの書式設定</a:t>
            </a:r>
          </a:p>
        </p:txBody>
      </p:sp>
      <p:sp>
        <p:nvSpPr>
          <p:cNvPr id="5" name="フッター プレースホルダー 4">
            <a:extLst>
              <a:ext uri="{FF2B5EF4-FFF2-40B4-BE49-F238E27FC236}">
                <a16:creationId xmlns:a16="http://schemas.microsoft.com/office/drawing/2014/main" id="{62982FCC-EB72-40DD-A874-AEBFA34F86F0}"/>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59D1F3EE-DC02-442B-BFF1-B02E49BDFF63}"/>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8E3405EC-CB55-43B5-8710-DBAF9201DF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6952" y="5185605"/>
            <a:ext cx="1970095" cy="961514"/>
          </a:xfrm>
          <a:prstGeom prst="rect">
            <a:avLst/>
          </a:prstGeom>
        </p:spPr>
      </p:pic>
    </p:spTree>
    <p:extLst>
      <p:ext uri="{BB962C8B-B14F-4D97-AF65-F5344CB8AC3E}">
        <p14:creationId xmlns:p14="http://schemas.microsoft.com/office/powerpoint/2010/main" val="66646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E77F3A-275D-42BC-983B-23956517BE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B3915F-356B-433F-B50E-AEF1B2CFAB6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551118AA-1F55-4162-AE73-78FC767954F9}"/>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6" name="スライド番号プレースホルダー 5">
            <a:extLst>
              <a:ext uri="{FF2B5EF4-FFF2-40B4-BE49-F238E27FC236}">
                <a16:creationId xmlns:a16="http://schemas.microsoft.com/office/drawing/2014/main" id="{539426D6-B309-4535-B260-0D0521F13B0C}"/>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D8E21663-2E39-439E-96A2-155C4D0216B0}"/>
              </a:ext>
            </a:extLst>
          </p:cNvPr>
          <p:cNvCxnSpPr>
            <a:cxnSpLocks/>
          </p:cNvCxnSpPr>
          <p:nvPr userDrawn="1"/>
        </p:nvCxnSpPr>
        <p:spPr>
          <a:xfrm>
            <a:off x="0" y="1039091"/>
            <a:ext cx="851535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92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17CE50-17C0-4E1C-9517-C1AEC701E5C9}"/>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1BDE9FF0-235E-4E00-8A9B-AEB1DD95788D}"/>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a:p>
        </p:txBody>
      </p:sp>
      <p:sp>
        <p:nvSpPr>
          <p:cNvPr id="5" name="スライド番号プレースホルダー 4">
            <a:extLst>
              <a:ext uri="{FF2B5EF4-FFF2-40B4-BE49-F238E27FC236}">
                <a16:creationId xmlns:a16="http://schemas.microsoft.com/office/drawing/2014/main" id="{437AF2BC-FCCC-461C-BDE0-515D726CE7E1}"/>
              </a:ext>
            </a:extLst>
          </p:cNvPr>
          <p:cNvSpPr>
            <a:spLocks noGrp="1"/>
          </p:cNvSpPr>
          <p:nvPr>
            <p:ph type="sldNum" sz="quarter" idx="12"/>
          </p:nvPr>
        </p:nvSpPr>
        <p:spPr/>
        <p:txBody>
          <a:bodyPr/>
          <a:lstStyle/>
          <a:p>
            <a:fld id="{F7C12960-C60D-4B23-8BE8-BDC603B2ADA2}" type="slidenum">
              <a:rPr kumimoji="1" lang="ja-JP" altLang="en-US" smtClean="0"/>
              <a:t>‹#›</a:t>
            </a:fld>
            <a:endParaRPr kumimoji="1" lang="ja-JP" altLang="en-US"/>
          </a:p>
        </p:txBody>
      </p:sp>
    </p:spTree>
    <p:extLst>
      <p:ext uri="{BB962C8B-B14F-4D97-AF65-F5344CB8AC3E}">
        <p14:creationId xmlns:p14="http://schemas.microsoft.com/office/powerpoint/2010/main" val="351640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背表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4BC41F7D-2CFB-41C4-8A59-487A814A1B11}"/>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rPr>
              <a:t>Copyright ©2019 - 2024 Current Color Co. Ltd. All rights reserved.</a:t>
            </a:r>
            <a:endParaRPr kumimoji="1" lang="ja-JP" altLang="en-US" sz="9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endParaRPr>
          </a:p>
        </p:txBody>
      </p:sp>
      <p:sp>
        <p:nvSpPr>
          <p:cNvPr id="4" name="スライド番号プレースホルダー 3">
            <a:extLst>
              <a:ext uri="{FF2B5EF4-FFF2-40B4-BE49-F238E27FC236}">
                <a16:creationId xmlns:a16="http://schemas.microsoft.com/office/drawing/2014/main" id="{4611416D-B72F-4481-ACA0-4CFABAB034B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12960-C60D-4B23-8BE8-BDC603B2ADA2}" type="slidenum">
              <a:rPr kumimoji="1" lang="ja-JP" altLang="en-US" sz="9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endParaRPr>
          </a:p>
        </p:txBody>
      </p:sp>
      <p:sp>
        <p:nvSpPr>
          <p:cNvPr id="5" name="正方形/長方形 4">
            <a:extLst>
              <a:ext uri="{FF2B5EF4-FFF2-40B4-BE49-F238E27FC236}">
                <a16:creationId xmlns:a16="http://schemas.microsoft.com/office/drawing/2014/main" id="{15B04AA0-64D1-4C7D-AC62-08AC93336DC6}"/>
              </a:ext>
            </a:extLst>
          </p:cNvPr>
          <p:cNvSpPr/>
          <p:nvPr userDrawn="1"/>
        </p:nvSpPr>
        <p:spPr>
          <a:xfrm>
            <a:off x="1524000" y="1371909"/>
            <a:ext cx="6096000" cy="163121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すべてはお客様の</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「わかった」</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「なるほど」</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「やってみよう」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2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のために</a:t>
            </a:r>
          </a:p>
        </p:txBody>
      </p:sp>
      <p:pic>
        <p:nvPicPr>
          <p:cNvPr id="16" name="図 15">
            <a:extLst>
              <a:ext uri="{FF2B5EF4-FFF2-40B4-BE49-F238E27FC236}">
                <a16:creationId xmlns:a16="http://schemas.microsoft.com/office/drawing/2014/main" id="{A048D336-5073-497F-87E3-E3FBB1932A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2171" y="3679995"/>
            <a:ext cx="2679657" cy="1307819"/>
          </a:xfrm>
          <a:prstGeom prst="rect">
            <a:avLst/>
          </a:prstGeom>
        </p:spPr>
      </p:pic>
      <p:sp>
        <p:nvSpPr>
          <p:cNvPr id="2" name="テキスト ボックス 1">
            <a:extLst>
              <a:ext uri="{FF2B5EF4-FFF2-40B4-BE49-F238E27FC236}">
                <a16:creationId xmlns:a16="http://schemas.microsoft.com/office/drawing/2014/main" id="{3A1D9742-B913-81E6-2493-DD5E32F45A41}"/>
              </a:ext>
            </a:extLst>
          </p:cNvPr>
          <p:cNvSpPr txBox="1"/>
          <p:nvPr userDrawn="1"/>
        </p:nvSpPr>
        <p:spPr>
          <a:xfrm>
            <a:off x="1038994" y="5751771"/>
            <a:ext cx="7321235"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lumMod val="50000"/>
                    <a:lumOff val="50000"/>
                  </a:prstClr>
                </a:solidFill>
                <a:effectLst/>
                <a:uLnTx/>
                <a:uFillTx/>
                <a:latin typeface="メイリオ" panose="020B0604030504040204" pitchFamily="50" charset="-128"/>
                <a:ea typeface="メイリオ" panose="020B0604030504040204" pitchFamily="50" charset="-128"/>
                <a:cs typeface="+mn-cs"/>
              </a:rPr>
              <a:t>本資料の内容の正確性には万全を期しておりますが、その完全性を保証するものではありません。 </a:t>
            </a:r>
            <a:endParaRPr kumimoji="1" lang="en-US" altLang="ja-JP" sz="1200" b="0" i="0" u="none" strike="noStrike" kern="1200" cap="none" spc="0" normalizeH="0" baseline="0" noProof="0" dirty="0">
              <a:ln>
                <a:noFill/>
              </a:ln>
              <a:solidFill>
                <a:prstClr val="black">
                  <a:lumMod val="50000"/>
                  <a:lumOff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lumMod val="50000"/>
                    <a:lumOff val="50000"/>
                  </a:prstClr>
                </a:solidFill>
                <a:effectLst/>
                <a:uLnTx/>
                <a:uFillTx/>
                <a:latin typeface="メイリオ" panose="020B0604030504040204" pitchFamily="50" charset="-128"/>
                <a:ea typeface="メイリオ" panose="020B0604030504040204" pitchFamily="50" charset="-128"/>
                <a:cs typeface="+mn-cs"/>
              </a:rPr>
              <a:t>本資料のご利用により、ご利用者様に不利益があった場合、 または、ご利用者様と第三者との間に</a:t>
            </a:r>
            <a:endParaRPr kumimoji="1" lang="en-US" altLang="ja-JP" sz="1200" b="0" i="0" u="none" strike="noStrike" kern="1200" cap="none" spc="0" normalizeH="0" baseline="0" noProof="0" dirty="0">
              <a:ln>
                <a:noFill/>
              </a:ln>
              <a:solidFill>
                <a:prstClr val="black">
                  <a:lumMod val="50000"/>
                  <a:lumOff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lumMod val="50000"/>
                    <a:lumOff val="50000"/>
                  </a:prstClr>
                </a:solidFill>
                <a:effectLst/>
                <a:uLnTx/>
                <a:uFillTx/>
                <a:latin typeface="メイリオ" panose="020B0604030504040204" pitchFamily="50" charset="-128"/>
                <a:ea typeface="メイリオ" panose="020B0604030504040204" pitchFamily="50" charset="-128"/>
                <a:cs typeface="+mn-cs"/>
              </a:rPr>
              <a:t>トラブルが生じた場合、 当社は一切責任を負いかねますので、予めご了承ください。</a:t>
            </a:r>
          </a:p>
        </p:txBody>
      </p:sp>
    </p:spTree>
    <p:extLst>
      <p:ext uri="{BB962C8B-B14F-4D97-AF65-F5344CB8AC3E}">
        <p14:creationId xmlns:p14="http://schemas.microsoft.com/office/powerpoint/2010/main" val="1051635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1B74924-68AD-4675-933F-0A4AF17782BE}"/>
              </a:ext>
            </a:extLst>
          </p:cNvPr>
          <p:cNvSpPr>
            <a:spLocks noGrp="1"/>
          </p:cNvSpPr>
          <p:nvPr>
            <p:ph type="title"/>
          </p:nvPr>
        </p:nvSpPr>
        <p:spPr>
          <a:xfrm>
            <a:off x="628650" y="268141"/>
            <a:ext cx="7886700" cy="61854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985AEA-75DF-40AE-B566-F97F47DBDF25}"/>
              </a:ext>
            </a:extLst>
          </p:cNvPr>
          <p:cNvSpPr>
            <a:spLocks noGrp="1"/>
          </p:cNvSpPr>
          <p:nvPr>
            <p:ph type="body" idx="1"/>
          </p:nvPr>
        </p:nvSpPr>
        <p:spPr>
          <a:xfrm>
            <a:off x="628650" y="1163782"/>
            <a:ext cx="7886700" cy="515389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a:extLst>
              <a:ext uri="{FF2B5EF4-FFF2-40B4-BE49-F238E27FC236}">
                <a16:creationId xmlns:a16="http://schemas.microsoft.com/office/drawing/2014/main" id="{68FB0C23-02B9-4057-82A8-AE9AC3F7B655}"/>
              </a:ext>
            </a:extLst>
          </p:cNvPr>
          <p:cNvSpPr>
            <a:spLocks noGrp="1"/>
          </p:cNvSpPr>
          <p:nvPr>
            <p:ph type="ftr" sz="quarter" idx="3"/>
          </p:nvPr>
        </p:nvSpPr>
        <p:spPr>
          <a:xfrm>
            <a:off x="628650" y="6492874"/>
            <a:ext cx="5486400" cy="228602"/>
          </a:xfrm>
          <a:prstGeom prst="rect">
            <a:avLst/>
          </a:prstGeom>
        </p:spPr>
        <p:txBody>
          <a:bodyPr vert="horz" lIns="91440" tIns="45720" rIns="91440" bIns="45720" rtlCol="0" anchor="ctr"/>
          <a:lstStyle>
            <a:lvl1pPr algn="l">
              <a:defRPr sz="900">
                <a:solidFill>
                  <a:schemeClr val="tx1">
                    <a:tint val="75000"/>
                  </a:schemeClr>
                </a:solidFill>
                <a:latin typeface="メイリオ" panose="020B0604030504040204" pitchFamily="50" charset="-128"/>
                <a:ea typeface="メイリオ" panose="020B0604030504040204" pitchFamily="50" charset="-128"/>
              </a:defRPr>
            </a:lvl1pPr>
          </a:lstStyle>
          <a:p>
            <a:r>
              <a:rPr lang="en-US" altLang="ja-JP"/>
              <a:t>Copyright ©2019 - 2024 Current Color Co. Ltd. All rights reserved.</a:t>
            </a:r>
            <a:endParaRPr lang="ja-JP" altLang="en-US" dirty="0"/>
          </a:p>
        </p:txBody>
      </p:sp>
      <p:sp>
        <p:nvSpPr>
          <p:cNvPr id="6" name="スライド番号プレースホルダー 5">
            <a:extLst>
              <a:ext uri="{FF2B5EF4-FFF2-40B4-BE49-F238E27FC236}">
                <a16:creationId xmlns:a16="http://schemas.microsoft.com/office/drawing/2014/main" id="{A8E14044-9BF7-48BE-B8AB-DF15A885BDB0}"/>
              </a:ext>
            </a:extLst>
          </p:cNvPr>
          <p:cNvSpPr>
            <a:spLocks noGrp="1"/>
          </p:cNvSpPr>
          <p:nvPr>
            <p:ph type="sldNum" sz="quarter" idx="4"/>
          </p:nvPr>
        </p:nvSpPr>
        <p:spPr>
          <a:xfrm>
            <a:off x="6457950" y="6492874"/>
            <a:ext cx="2057400" cy="228602"/>
          </a:xfrm>
          <a:prstGeom prst="rect">
            <a:avLst/>
          </a:prstGeom>
        </p:spPr>
        <p:txBody>
          <a:bodyPr vert="horz" lIns="91440" tIns="45720" rIns="91440" bIns="45720" rtlCol="0" anchor="ctr"/>
          <a:lstStyle>
            <a:lvl1pPr algn="r">
              <a:defRPr sz="900">
                <a:solidFill>
                  <a:schemeClr val="tx1">
                    <a:tint val="75000"/>
                  </a:schemeClr>
                </a:solidFill>
                <a:latin typeface="メイリオ" panose="020B0604030504040204" pitchFamily="50" charset="-128"/>
                <a:ea typeface="メイリオ" panose="020B0604030504040204" pitchFamily="50" charset="-128"/>
              </a:defRPr>
            </a:lvl1pPr>
          </a:lstStyle>
          <a:p>
            <a:fld id="{F7C12960-C60D-4B23-8BE8-BDC603B2ADA2}" type="slidenum">
              <a:rPr lang="ja-JP" altLang="en-US" smtClean="0"/>
              <a:pPr/>
              <a:t>‹#›</a:t>
            </a:fld>
            <a:endParaRPr lang="ja-JP" altLang="en-US"/>
          </a:p>
        </p:txBody>
      </p:sp>
    </p:spTree>
    <p:extLst>
      <p:ext uri="{BB962C8B-B14F-4D97-AF65-F5344CB8AC3E}">
        <p14:creationId xmlns:p14="http://schemas.microsoft.com/office/powerpoint/2010/main" val="1992686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0" r:id="rId3"/>
    <p:sldLayoutId id="2147483691" r:id="rId4"/>
  </p:sldLayoutIdLst>
  <p:hf hdr="0" dt="0"/>
  <p:txStyles>
    <p:titleStyle>
      <a:lvl1pPr algn="l" defTabSz="685800" rtl="0" eaLnBrk="1" latinLnBrk="0" hangingPunct="1">
        <a:lnSpc>
          <a:spcPct val="90000"/>
        </a:lnSpc>
        <a:spcBef>
          <a:spcPct val="0"/>
        </a:spcBef>
        <a:buNone/>
        <a:defRPr kumimoji="1" sz="3300" kern="1200">
          <a:solidFill>
            <a:schemeClr val="tx1"/>
          </a:solidFill>
          <a:latin typeface="メイリオ" panose="020B0604030504040204" pitchFamily="50" charset="-128"/>
          <a:ea typeface="メイリオ" panose="020B0604030504040204" pitchFamily="50" charset="-128"/>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メイリオ" panose="020B0604030504040204" pitchFamily="50" charset="-128"/>
          <a:ea typeface="メイリオ" panose="020B0604030504040204" pitchFamily="50" charset="-128"/>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メイリオ" panose="020B0604030504040204" pitchFamily="50" charset="-128"/>
          <a:ea typeface="メイリオ" panose="020B0604030504040204" pitchFamily="50"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メイリオ" panose="020B0604030504040204" pitchFamily="50" charset="-128"/>
          <a:ea typeface="メイリオ" panose="020B0604030504040204" pitchFamily="50"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メイリオ" panose="020B0604030504040204" pitchFamily="50" charset="-128"/>
          <a:ea typeface="メイリオ" panose="020B0604030504040204" pitchFamily="50"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1B74924-68AD-4675-933F-0A4AF17782BE}"/>
              </a:ext>
            </a:extLst>
          </p:cNvPr>
          <p:cNvSpPr>
            <a:spLocks noGrp="1"/>
          </p:cNvSpPr>
          <p:nvPr>
            <p:ph type="title"/>
          </p:nvPr>
        </p:nvSpPr>
        <p:spPr>
          <a:xfrm>
            <a:off x="628650" y="268141"/>
            <a:ext cx="7886700" cy="61854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985AEA-75DF-40AE-B566-F97F47DBDF25}"/>
              </a:ext>
            </a:extLst>
          </p:cNvPr>
          <p:cNvSpPr>
            <a:spLocks noGrp="1"/>
          </p:cNvSpPr>
          <p:nvPr>
            <p:ph type="body" idx="1"/>
          </p:nvPr>
        </p:nvSpPr>
        <p:spPr>
          <a:xfrm>
            <a:off x="628650" y="1163782"/>
            <a:ext cx="7886700" cy="515389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a:extLst>
              <a:ext uri="{FF2B5EF4-FFF2-40B4-BE49-F238E27FC236}">
                <a16:creationId xmlns:a16="http://schemas.microsoft.com/office/drawing/2014/main" id="{68FB0C23-02B9-4057-82A8-AE9AC3F7B655}"/>
              </a:ext>
            </a:extLst>
          </p:cNvPr>
          <p:cNvSpPr>
            <a:spLocks noGrp="1"/>
          </p:cNvSpPr>
          <p:nvPr>
            <p:ph type="ftr" sz="quarter" idx="3"/>
          </p:nvPr>
        </p:nvSpPr>
        <p:spPr>
          <a:xfrm>
            <a:off x="628650" y="6492874"/>
            <a:ext cx="5486400" cy="228602"/>
          </a:xfrm>
          <a:prstGeom prst="rect">
            <a:avLst/>
          </a:prstGeom>
        </p:spPr>
        <p:txBody>
          <a:bodyPr vert="horz" lIns="91440" tIns="45720" rIns="91440" bIns="45720" rtlCol="0" anchor="ctr"/>
          <a:lstStyle>
            <a:lvl1pPr algn="l">
              <a:defRPr sz="900">
                <a:solidFill>
                  <a:schemeClr val="tx1">
                    <a:tint val="75000"/>
                  </a:schemeClr>
                </a:solidFill>
                <a:latin typeface="メイリオ" panose="020B0604030504040204" pitchFamily="50" charset="-128"/>
                <a:ea typeface="メイリオ" panose="020B0604030504040204" pitchFamily="50" charset="-128"/>
              </a:defRPr>
            </a:lvl1pPr>
          </a:lstStyle>
          <a:p>
            <a:r>
              <a:rPr lang="en-US" altLang="ja-JP"/>
              <a:t>Copyright ©2019 - 2024 Current Color Co. Ltd. All rights reserved.</a:t>
            </a:r>
            <a:endParaRPr lang="ja-JP" altLang="en-US" dirty="0"/>
          </a:p>
        </p:txBody>
      </p:sp>
      <p:sp>
        <p:nvSpPr>
          <p:cNvPr id="6" name="スライド番号プレースホルダー 5">
            <a:extLst>
              <a:ext uri="{FF2B5EF4-FFF2-40B4-BE49-F238E27FC236}">
                <a16:creationId xmlns:a16="http://schemas.microsoft.com/office/drawing/2014/main" id="{A8E14044-9BF7-48BE-B8AB-DF15A885BDB0}"/>
              </a:ext>
            </a:extLst>
          </p:cNvPr>
          <p:cNvSpPr>
            <a:spLocks noGrp="1"/>
          </p:cNvSpPr>
          <p:nvPr>
            <p:ph type="sldNum" sz="quarter" idx="4"/>
          </p:nvPr>
        </p:nvSpPr>
        <p:spPr>
          <a:xfrm>
            <a:off x="6457950" y="6492874"/>
            <a:ext cx="2057400" cy="228602"/>
          </a:xfrm>
          <a:prstGeom prst="rect">
            <a:avLst/>
          </a:prstGeom>
        </p:spPr>
        <p:txBody>
          <a:bodyPr vert="horz" lIns="91440" tIns="45720" rIns="91440" bIns="45720" rtlCol="0" anchor="ctr"/>
          <a:lstStyle>
            <a:lvl1pPr algn="r">
              <a:defRPr sz="900">
                <a:solidFill>
                  <a:schemeClr val="tx1">
                    <a:tint val="75000"/>
                  </a:schemeClr>
                </a:solidFill>
                <a:latin typeface="メイリオ" panose="020B0604030504040204" pitchFamily="50" charset="-128"/>
                <a:ea typeface="メイリオ" panose="020B0604030504040204" pitchFamily="50" charset="-128"/>
              </a:defRPr>
            </a:lvl1pPr>
          </a:lstStyle>
          <a:p>
            <a:fld id="{F7C12960-C60D-4B23-8BE8-BDC603B2ADA2}" type="slidenum">
              <a:rPr lang="ja-JP" altLang="en-US" smtClean="0"/>
              <a:pPr/>
              <a:t>‹#›</a:t>
            </a:fld>
            <a:endParaRPr lang="ja-JP" altLang="en-US"/>
          </a:p>
        </p:txBody>
      </p:sp>
    </p:spTree>
    <p:extLst>
      <p:ext uri="{BB962C8B-B14F-4D97-AF65-F5344CB8AC3E}">
        <p14:creationId xmlns:p14="http://schemas.microsoft.com/office/powerpoint/2010/main" val="172751991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Lst>
  <p:hf hdr="0" dt="0"/>
  <p:txStyles>
    <p:titleStyle>
      <a:lvl1pPr algn="l" defTabSz="685800" rtl="0" eaLnBrk="1" latinLnBrk="0" hangingPunct="1">
        <a:lnSpc>
          <a:spcPct val="90000"/>
        </a:lnSpc>
        <a:spcBef>
          <a:spcPct val="0"/>
        </a:spcBef>
        <a:buNone/>
        <a:defRPr kumimoji="1" sz="3300" kern="1200">
          <a:solidFill>
            <a:schemeClr val="tx1"/>
          </a:solidFill>
          <a:latin typeface="メイリオ" panose="020B0604030504040204" pitchFamily="50" charset="-128"/>
          <a:ea typeface="メイリオ" panose="020B0604030504040204" pitchFamily="50" charset="-128"/>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メイリオ" panose="020B0604030504040204" pitchFamily="50" charset="-128"/>
          <a:ea typeface="メイリオ" panose="020B0604030504040204" pitchFamily="50" charset="-128"/>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メイリオ" panose="020B0604030504040204" pitchFamily="50" charset="-128"/>
          <a:ea typeface="メイリオ" panose="020B0604030504040204" pitchFamily="50"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メイリオ" panose="020B0604030504040204" pitchFamily="50" charset="-128"/>
          <a:ea typeface="メイリオ" panose="020B0604030504040204" pitchFamily="50"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メイリオ" panose="020B0604030504040204" pitchFamily="50" charset="-128"/>
          <a:ea typeface="メイリオ" panose="020B0604030504040204" pitchFamily="50"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626839-9A3A-45A8-8BAF-4B5CCECA9647}"/>
              </a:ext>
            </a:extLst>
          </p:cNvPr>
          <p:cNvSpPr>
            <a:spLocks noGrp="1"/>
          </p:cNvSpPr>
          <p:nvPr>
            <p:ph type="ctrTitle"/>
          </p:nvPr>
        </p:nvSpPr>
        <p:spPr>
          <a:xfrm>
            <a:off x="1143000" y="2403834"/>
            <a:ext cx="6858000" cy="1383205"/>
          </a:xfrm>
        </p:spPr>
        <p:txBody>
          <a:bodyPr/>
          <a:lstStyle/>
          <a:p>
            <a:r>
              <a:rPr kumimoji="1" lang="ja-JP" altLang="en-US" sz="4000" dirty="0"/>
              <a:t>プロセス改善７ステップ</a:t>
            </a:r>
            <a:br>
              <a:rPr kumimoji="1" lang="en-US" altLang="ja-JP" sz="4000" dirty="0"/>
            </a:br>
            <a:r>
              <a:rPr kumimoji="1" lang="ja-JP" altLang="en-US" sz="4000" dirty="0"/>
              <a:t>テンプレート</a:t>
            </a:r>
            <a:endParaRPr kumimoji="1" lang="ja-JP" altLang="en-US" dirty="0"/>
          </a:p>
        </p:txBody>
      </p:sp>
      <p:sp>
        <p:nvSpPr>
          <p:cNvPr id="3" name="字幕 2">
            <a:extLst>
              <a:ext uri="{FF2B5EF4-FFF2-40B4-BE49-F238E27FC236}">
                <a16:creationId xmlns:a16="http://schemas.microsoft.com/office/drawing/2014/main" id="{8EC778B3-7330-47EC-8FA3-A4FF79EC40A0}"/>
              </a:ext>
            </a:extLst>
          </p:cNvPr>
          <p:cNvSpPr>
            <a:spLocks noGrp="1"/>
          </p:cNvSpPr>
          <p:nvPr>
            <p:ph type="subTitle" idx="1"/>
          </p:nvPr>
        </p:nvSpPr>
        <p:spPr>
          <a:xfrm>
            <a:off x="1143000" y="4182172"/>
            <a:ext cx="6858000" cy="919948"/>
          </a:xfrm>
        </p:spPr>
        <p:txBody>
          <a:bodyPr/>
          <a:lstStyle/>
          <a:p>
            <a:r>
              <a:rPr kumimoji="1" lang="ja-JP" altLang="en-US" dirty="0"/>
              <a:t>株式会社カレントカラー</a:t>
            </a:r>
            <a:endParaRPr lang="en-US" altLang="ja-JP" dirty="0"/>
          </a:p>
        </p:txBody>
      </p:sp>
      <p:pic>
        <p:nvPicPr>
          <p:cNvPr id="8" name="図 7" descr="アイコン&#10;&#10;自動的に生成された説明">
            <a:extLst>
              <a:ext uri="{FF2B5EF4-FFF2-40B4-BE49-F238E27FC236}">
                <a16:creationId xmlns:a16="http://schemas.microsoft.com/office/drawing/2014/main" id="{E6778F46-CD68-0088-A276-94AFAEB4EC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3889" y="1003498"/>
            <a:ext cx="796222" cy="719334"/>
          </a:xfrm>
          <a:prstGeom prst="rect">
            <a:avLst/>
          </a:prstGeom>
        </p:spPr>
      </p:pic>
    </p:spTree>
    <p:extLst>
      <p:ext uri="{BB962C8B-B14F-4D97-AF65-F5344CB8AC3E}">
        <p14:creationId xmlns:p14="http://schemas.microsoft.com/office/powerpoint/2010/main" val="17887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7BDE4-ACB9-62A6-D6CD-C40BA4028677}"/>
            </a:ext>
          </a:extLst>
        </p:cNvPr>
        <p:cNvGrpSpPr/>
        <p:nvPr/>
      </p:nvGrpSpPr>
      <p:grpSpPr>
        <a:xfrm>
          <a:off x="0" y="0"/>
          <a:ext cx="0" cy="0"/>
          <a:chOff x="0" y="0"/>
          <a:chExt cx="0" cy="0"/>
        </a:xfrm>
      </p:grpSpPr>
      <p:sp>
        <p:nvSpPr>
          <p:cNvPr id="13" name="タイトル 1">
            <a:extLst>
              <a:ext uri="{FF2B5EF4-FFF2-40B4-BE49-F238E27FC236}">
                <a16:creationId xmlns:a16="http://schemas.microsoft.com/office/drawing/2014/main" id="{BA7DA5FA-0323-68B1-CC20-10F475CD1C78}"/>
              </a:ext>
            </a:extLst>
          </p:cNvPr>
          <p:cNvSpPr>
            <a:spLocks noGrp="1"/>
          </p:cNvSpPr>
          <p:nvPr>
            <p:ph type="title"/>
          </p:nvPr>
        </p:nvSpPr>
        <p:spPr/>
        <p:txBody>
          <a:bodyPr>
            <a:noAutofit/>
          </a:bodyPr>
          <a:lstStyle/>
          <a:p>
            <a:r>
              <a:rPr lang="ja-JP" altLang="en-US" sz="3600" b="1" dirty="0"/>
              <a:t>採点表</a:t>
            </a:r>
            <a:endParaRPr kumimoji="1" lang="ja-JP" altLang="en-US" sz="3600" b="1" dirty="0"/>
          </a:p>
        </p:txBody>
      </p:sp>
      <p:sp>
        <p:nvSpPr>
          <p:cNvPr id="4" name="フッター プレースホルダー 3">
            <a:extLst>
              <a:ext uri="{FF2B5EF4-FFF2-40B4-BE49-F238E27FC236}">
                <a16:creationId xmlns:a16="http://schemas.microsoft.com/office/drawing/2014/main" id="{45B65FA5-0883-1BC9-3ADF-AA3E3F251060}"/>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68FF71BC-FA27-E762-2756-69812C93E59C}"/>
              </a:ext>
            </a:extLst>
          </p:cNvPr>
          <p:cNvSpPr>
            <a:spLocks noGrp="1"/>
          </p:cNvSpPr>
          <p:nvPr>
            <p:ph type="sldNum" sz="quarter" idx="12"/>
          </p:nvPr>
        </p:nvSpPr>
        <p:spPr/>
        <p:txBody>
          <a:bodyPr/>
          <a:lstStyle/>
          <a:p>
            <a:fld id="{F7C12960-C60D-4B23-8BE8-BDC603B2ADA2}" type="slidenum">
              <a:rPr kumimoji="1" lang="ja-JP" altLang="en-US" smtClean="0"/>
              <a:t>10</a:t>
            </a:fld>
            <a:endParaRPr kumimoji="1" lang="ja-JP" altLang="en-US"/>
          </a:p>
        </p:txBody>
      </p:sp>
      <p:sp>
        <p:nvSpPr>
          <p:cNvPr id="6" name="ホームベース 8">
            <a:extLst>
              <a:ext uri="{FF2B5EF4-FFF2-40B4-BE49-F238E27FC236}">
                <a16:creationId xmlns:a16="http://schemas.microsoft.com/office/drawing/2014/main" id="{62FD4A69-1D59-6E39-CE01-44F916A7B349}"/>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定</a:t>
            </a:r>
          </a:p>
        </p:txBody>
      </p:sp>
      <p:sp>
        <p:nvSpPr>
          <p:cNvPr id="7" name="ホームベース 9">
            <a:extLst>
              <a:ext uri="{FF2B5EF4-FFF2-40B4-BE49-F238E27FC236}">
                <a16:creationId xmlns:a16="http://schemas.microsoft.com/office/drawing/2014/main" id="{445F1472-7FAC-8ECC-2F17-9D05F033C8B0}"/>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8" name="ホームベース 9">
            <a:extLst>
              <a:ext uri="{FF2B5EF4-FFF2-40B4-BE49-F238E27FC236}">
                <a16:creationId xmlns:a16="http://schemas.microsoft.com/office/drawing/2014/main" id="{8EA05634-E49F-6D7D-46E3-22F0854B57ED}"/>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9" name="ホームベース 9">
            <a:extLst>
              <a:ext uri="{FF2B5EF4-FFF2-40B4-BE49-F238E27FC236}">
                <a16:creationId xmlns:a16="http://schemas.microsoft.com/office/drawing/2014/main" id="{D3D6006E-8D12-7887-DF35-F3B222E54C0C}"/>
              </a:ext>
            </a:extLst>
          </p:cNvPr>
          <p:cNvSpPr/>
          <p:nvPr/>
        </p:nvSpPr>
        <p:spPr bwMode="auto">
          <a:xfrm>
            <a:off x="7475085"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分</a:t>
            </a:r>
          </a:p>
        </p:txBody>
      </p:sp>
      <p:sp>
        <p:nvSpPr>
          <p:cNvPr id="10" name="ホームベース 9">
            <a:extLst>
              <a:ext uri="{FF2B5EF4-FFF2-40B4-BE49-F238E27FC236}">
                <a16:creationId xmlns:a16="http://schemas.microsoft.com/office/drawing/2014/main" id="{9D68C908-0245-07C0-3A8F-63F7A08CA0E3}"/>
              </a:ext>
            </a:extLst>
          </p:cNvPr>
          <p:cNvSpPr/>
          <p:nvPr/>
        </p:nvSpPr>
        <p:spPr bwMode="auto">
          <a:xfrm>
            <a:off x="7867829" y="444144"/>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改</a:t>
            </a:r>
          </a:p>
        </p:txBody>
      </p:sp>
      <p:sp>
        <p:nvSpPr>
          <p:cNvPr id="11" name="ホームベース 9">
            <a:extLst>
              <a:ext uri="{FF2B5EF4-FFF2-40B4-BE49-F238E27FC236}">
                <a16:creationId xmlns:a16="http://schemas.microsoft.com/office/drawing/2014/main" id="{86A26A0F-DC99-0788-3158-168E84424400}"/>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12" name="ホームベース 9">
            <a:extLst>
              <a:ext uri="{FF2B5EF4-FFF2-40B4-BE49-F238E27FC236}">
                <a16:creationId xmlns:a16="http://schemas.microsoft.com/office/drawing/2014/main" id="{98963239-F072-2222-3BBA-5911640BA868}"/>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graphicFrame>
        <p:nvGraphicFramePr>
          <p:cNvPr id="14" name="表 13">
            <a:extLst>
              <a:ext uri="{FF2B5EF4-FFF2-40B4-BE49-F238E27FC236}">
                <a16:creationId xmlns:a16="http://schemas.microsoft.com/office/drawing/2014/main" id="{899A8A7D-0E28-D77C-F42D-7747209861F2}"/>
              </a:ext>
            </a:extLst>
          </p:cNvPr>
          <p:cNvGraphicFramePr>
            <a:graphicFrameLocks noGrp="1"/>
          </p:cNvGraphicFramePr>
          <p:nvPr>
            <p:extLst>
              <p:ext uri="{D42A27DB-BD31-4B8C-83A1-F6EECF244321}">
                <p14:modId xmlns:p14="http://schemas.microsoft.com/office/powerpoint/2010/main" val="553332800"/>
              </p:ext>
            </p:extLst>
          </p:nvPr>
        </p:nvGraphicFramePr>
        <p:xfrm>
          <a:off x="704850" y="1200885"/>
          <a:ext cx="7442389" cy="5198609"/>
        </p:xfrm>
        <a:graphic>
          <a:graphicData uri="http://schemas.openxmlformats.org/drawingml/2006/table">
            <a:tbl>
              <a:tblPr firstRow="1" bandRow="1"/>
              <a:tblGrid>
                <a:gridCol w="1960667">
                  <a:extLst>
                    <a:ext uri="{9D8B030D-6E8A-4147-A177-3AD203B41FA5}">
                      <a16:colId xmlns:a16="http://schemas.microsoft.com/office/drawing/2014/main" val="956251133"/>
                    </a:ext>
                  </a:extLst>
                </a:gridCol>
                <a:gridCol w="721469">
                  <a:extLst>
                    <a:ext uri="{9D8B030D-6E8A-4147-A177-3AD203B41FA5}">
                      <a16:colId xmlns:a16="http://schemas.microsoft.com/office/drawing/2014/main" val="3171398345"/>
                    </a:ext>
                  </a:extLst>
                </a:gridCol>
                <a:gridCol w="944386">
                  <a:extLst>
                    <a:ext uri="{9D8B030D-6E8A-4147-A177-3AD203B41FA5}">
                      <a16:colId xmlns:a16="http://schemas.microsoft.com/office/drawing/2014/main" val="333777117"/>
                    </a:ext>
                  </a:extLst>
                </a:gridCol>
                <a:gridCol w="883818">
                  <a:extLst>
                    <a:ext uri="{9D8B030D-6E8A-4147-A177-3AD203B41FA5}">
                      <a16:colId xmlns:a16="http://schemas.microsoft.com/office/drawing/2014/main" val="2267884525"/>
                    </a:ext>
                  </a:extLst>
                </a:gridCol>
                <a:gridCol w="883818">
                  <a:extLst>
                    <a:ext uri="{9D8B030D-6E8A-4147-A177-3AD203B41FA5}">
                      <a16:colId xmlns:a16="http://schemas.microsoft.com/office/drawing/2014/main" val="2909735775"/>
                    </a:ext>
                  </a:extLst>
                </a:gridCol>
                <a:gridCol w="820343">
                  <a:extLst>
                    <a:ext uri="{9D8B030D-6E8A-4147-A177-3AD203B41FA5}">
                      <a16:colId xmlns:a16="http://schemas.microsoft.com/office/drawing/2014/main" val="287846469"/>
                    </a:ext>
                  </a:extLst>
                </a:gridCol>
                <a:gridCol w="613944">
                  <a:extLst>
                    <a:ext uri="{9D8B030D-6E8A-4147-A177-3AD203B41FA5}">
                      <a16:colId xmlns:a16="http://schemas.microsoft.com/office/drawing/2014/main" val="2951662288"/>
                    </a:ext>
                  </a:extLst>
                </a:gridCol>
                <a:gridCol w="613944">
                  <a:extLst>
                    <a:ext uri="{9D8B030D-6E8A-4147-A177-3AD203B41FA5}">
                      <a16:colId xmlns:a16="http://schemas.microsoft.com/office/drawing/2014/main" val="3596692248"/>
                    </a:ext>
                  </a:extLst>
                </a:gridCol>
              </a:tblGrid>
              <a:tr h="314719">
                <a:tc gridSpan="8">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阻害要因〇〇を改善する施策案</a:t>
                      </a:r>
                    </a:p>
                  </a:txBody>
                  <a:tcPr marB="0" anchor="ctr">
                    <a:lnL w="12700" cap="flat" cmpd="sng" algn="ctr">
                      <a:solidFill>
                        <a:schemeClr val="tx1"/>
                      </a:solidFill>
                      <a:prstDash val="solid"/>
                      <a:round/>
                      <a:headEnd type="none" w="med" len="med"/>
                      <a:tailEnd type="none" w="med" len="med"/>
                    </a:lnL>
                    <a:lnR w="12700" cmpd="sng">
                      <a:solidFill>
                        <a:sysClr val="windowText" lastClr="000000"/>
                      </a:solidFill>
                    </a:lnR>
                    <a:lnB w="12700" cap="flat" cmpd="sng" algn="ctr">
                      <a:solidFill>
                        <a:sysClr val="windowText" lastClr="000000"/>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800" dirty="0">
                        <a:latin typeface="メイリオ" panose="020B0604030504040204" pitchFamily="50" charset="-128"/>
                        <a:ea typeface="メイリオ" panose="020B0604030504040204" pitchFamily="50" charset="-128"/>
                      </a:endParaRPr>
                    </a:p>
                  </a:txBody>
                  <a:tcPr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mpd="sng">
                      <a:solidFill>
                        <a:sysClr val="windowText" lastClr="000000"/>
                      </a:solidFill>
                    </a:lnB>
                    <a:lnTlToBr w="12700" cmpd="sng">
                      <a:noFill/>
                      <a:prstDash val="solid"/>
                    </a:lnTlToBr>
                    <a:lnBlToTr w="12700" cmpd="sng">
                      <a:noFill/>
                      <a:prstDash val="solid"/>
                    </a:lnBlToTr>
                    <a:noFill/>
                  </a:tcPr>
                </a:tc>
                <a:tc hMerge="1">
                  <a:txBody>
                    <a:bodyPr/>
                    <a:lstStyle/>
                    <a:p>
                      <a:pPr algn="ctr"/>
                      <a:endParaRPr kumimoji="1" lang="ja-JP" altLang="en-US" sz="1800" dirty="0">
                        <a:latin typeface="メイリオ" panose="020B0604030504040204" pitchFamily="50" charset="-128"/>
                        <a:ea typeface="メイリオ" panose="020B0604030504040204" pitchFamily="50" charset="-128"/>
                      </a:endParaRPr>
                    </a:p>
                  </a:txBody>
                  <a:tcPr anchor="b">
                    <a:lnL w="12700" cap="flat" cmpd="sng" algn="ctr">
                      <a:solidFill>
                        <a:sysClr val="windowText" lastClr="000000"/>
                      </a:solidFill>
                      <a:prstDash val="solid"/>
                      <a:round/>
                      <a:headEnd type="none" w="med" len="med"/>
                      <a:tailEnd type="none" w="med" len="med"/>
                    </a:lnL>
                    <a:lnR w="12700" cmpd="sng">
                      <a:solidFill>
                        <a:sysClr val="windowText" lastClr="000000"/>
                      </a:solidFill>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864242"/>
                  </a:ext>
                </a:extLst>
              </a:tr>
              <a:tr h="518337">
                <a:tc rowSpan="2">
                  <a:txBody>
                    <a:bodyPr/>
                    <a:lstStyle/>
                    <a:p>
                      <a:pPr algn="ctr"/>
                      <a:r>
                        <a:rPr kumimoji="1" lang="ja-JP" altLang="en-US" sz="1800" dirty="0">
                          <a:latin typeface="メイリオ" panose="020B0604030504040204" pitchFamily="50" charset="-128"/>
                          <a:ea typeface="メイリオ" panose="020B0604030504040204" pitchFamily="50" charset="-128"/>
                        </a:rPr>
                        <a:t>施策</a:t>
                      </a:r>
                      <a:endParaRPr kumimoji="1" lang="en-US" altLang="ja-JP" sz="1800" dirty="0">
                        <a:latin typeface="メイリオ" panose="020B0604030504040204" pitchFamily="50" charset="-128"/>
                        <a:ea typeface="メイリオ" panose="020B0604030504040204" pitchFamily="50" charset="-128"/>
                      </a:endParaRPr>
                    </a:p>
                    <a:p>
                      <a:pPr algn="ctr"/>
                      <a:r>
                        <a:rPr kumimoji="1" lang="ja-JP" altLang="en-US" sz="1800" dirty="0">
                          <a:latin typeface="メイリオ" panose="020B0604030504040204" pitchFamily="50" charset="-128"/>
                          <a:ea typeface="メイリオ" panose="020B0604030504040204" pitchFamily="50" charset="-128"/>
                        </a:rPr>
                        <a:t>候補</a:t>
                      </a:r>
                    </a:p>
                  </a:txBody>
                  <a:tcPr anchor="ctr">
                    <a:lnL w="12700" cap="flat" cmpd="sng" algn="ctr">
                      <a:solidFill>
                        <a:schemeClr val="tx1"/>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95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採点</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rPr>
                        <a:t>基準</a:t>
                      </a:r>
                    </a:p>
                  </a:txBody>
                  <a:tcPr anchor="ctr">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lumMod val="85000"/>
                      </a:schemeClr>
                    </a:solid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tc>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lumMod val="85000"/>
                      </a:schemeClr>
                    </a:solidFill>
                  </a:tcPr>
                </a:tc>
                <a:tc rowSpan="2">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r>
                        <a:rPr kumimoji="1" lang="ja-JP" altLang="en-US" sz="1800" dirty="0">
                          <a:latin typeface="メイリオ" panose="020B0604030504040204" pitchFamily="50" charset="-128"/>
                          <a:ea typeface="メイリオ" panose="020B0604030504040204" pitchFamily="50" charset="-128"/>
                        </a:rPr>
                        <a:t>合計</a:t>
                      </a:r>
                    </a:p>
                  </a:txBody>
                  <a:tcPr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rowSpan="2">
                  <a:txBody>
                    <a:bodyPr/>
                    <a:lstStyle/>
                    <a:p>
                      <a:pPr algn="ctr"/>
                      <a:r>
                        <a:rPr kumimoji="1" lang="ja-JP" altLang="en-US" sz="1800" dirty="0">
                          <a:latin typeface="メイリオ" panose="020B0604030504040204" pitchFamily="50" charset="-128"/>
                          <a:ea typeface="メイリオ" panose="020B0604030504040204" pitchFamily="50" charset="-128"/>
                        </a:rPr>
                        <a:t>採否</a:t>
                      </a:r>
                    </a:p>
                  </a:txBody>
                  <a:tcPr anchor="b">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8087604"/>
                  </a:ext>
                </a:extLst>
              </a:tr>
              <a:tr h="526358">
                <a:tc vMerge="1">
                  <a:txBody>
                    <a:bodyPr/>
                    <a:lstStyle/>
                    <a:p>
                      <a:endParaRPr kumimoji="1" lang="ja-JP" altLang="en-US"/>
                    </a:p>
                  </a:txBody>
                  <a:tcPr/>
                </a:tc>
                <a:tc>
                  <a:txBody>
                    <a:bodyPr/>
                    <a:lstStyle/>
                    <a:p>
                      <a:pPr algn="ctr"/>
                      <a:endParaRPr kumimoji="1" lang="en-US" altLang="ja-JP" sz="18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ysClr val="windowText" lastClr="000000"/>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4269764917"/>
                  </a:ext>
                </a:extLst>
              </a:tr>
              <a:tr h="638979">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1800" dirty="0">
                        <a:latin typeface="メイリオ" panose="020B0604030504040204" pitchFamily="50" charset="-128"/>
                        <a:ea typeface="メイリオ" panose="020B0604030504040204" pitchFamily="50" charset="-128"/>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9293824"/>
                  </a:ext>
                </a:extLst>
              </a:tr>
              <a:tr h="638979">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1800" dirty="0">
                        <a:latin typeface="メイリオ" panose="020B0604030504040204" pitchFamily="50" charset="-128"/>
                        <a:ea typeface="メイリオ" panose="020B0604030504040204" pitchFamily="50" charset="-128"/>
                      </a:endParaRPr>
                    </a:p>
                  </a:txBody>
                  <a:tcPr>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180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5563436"/>
                  </a:ext>
                </a:extLst>
              </a:tr>
              <a:tr h="638979">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1800">
                        <a:latin typeface="メイリオ" panose="020B0604030504040204" pitchFamily="50" charset="-128"/>
                        <a:ea typeface="メイリオ" panose="020B0604030504040204" pitchFamily="50" charset="-128"/>
                      </a:endParaRPr>
                    </a:p>
                  </a:txBody>
                  <a:tcPr>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2327770"/>
                  </a:ext>
                </a:extLst>
              </a:tr>
              <a:tr h="638979">
                <a:tc>
                  <a:txBody>
                    <a:bodyPr/>
                    <a:lstStyle/>
                    <a:p>
                      <a:endParaRPr kumimoji="1" lang="ja-JP" altLang="en-US" sz="1800">
                        <a:latin typeface="メイリオ" panose="020B0604030504040204" pitchFamily="50" charset="-128"/>
                        <a:ea typeface="メイリオ" panose="020B0604030504040204" pitchFamily="50" charset="-128"/>
                      </a:endParaRPr>
                    </a:p>
                  </a:txBody>
                  <a:tcPr>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2988224"/>
                  </a:ext>
                </a:extLst>
              </a:tr>
              <a:tr h="638979">
                <a:tc>
                  <a:txBody>
                    <a:body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0129090"/>
                  </a:ext>
                </a:extLst>
              </a:tr>
              <a:tr h="638979">
                <a:tc>
                  <a:txBody>
                    <a:body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1800" dirty="0">
                        <a:latin typeface="メイリオ" panose="020B0604030504040204" pitchFamily="50" charset="-128"/>
                        <a:ea typeface="メイリオ"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endParaRPr kumimoji="1" lang="ja-JP" altLang="en-US" sz="2800" dirty="0">
                        <a:latin typeface="メイリオ" panose="020B0604030504040204" pitchFamily="50" charset="-128"/>
                        <a:ea typeface="メイリオ"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852409148"/>
                  </a:ext>
                </a:extLst>
              </a:tr>
            </a:tbl>
          </a:graphicData>
        </a:graphic>
      </p:graphicFrame>
      <p:sp>
        <p:nvSpPr>
          <p:cNvPr id="68" name="テキスト ボックス 67">
            <a:extLst>
              <a:ext uri="{FF2B5EF4-FFF2-40B4-BE49-F238E27FC236}">
                <a16:creationId xmlns:a16="http://schemas.microsoft.com/office/drawing/2014/main" id="{B3AF9C8D-8794-565F-CEA8-74B300B26C2C}"/>
              </a:ext>
            </a:extLst>
          </p:cNvPr>
          <p:cNvSpPr txBox="1"/>
          <p:nvPr/>
        </p:nvSpPr>
        <p:spPr>
          <a:xfrm>
            <a:off x="2646253" y="2296466"/>
            <a:ext cx="543739" cy="307777"/>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rPr>
              <a:t>必須</a:t>
            </a:r>
            <a:endParaRPr kumimoji="1" lang="ja-JP" altLang="en-US" sz="1400" dirty="0">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0EE98917-6C09-636F-D7BE-7D8AAAF844DC}"/>
              </a:ext>
            </a:extLst>
          </p:cNvPr>
          <p:cNvSpPr txBox="1"/>
          <p:nvPr/>
        </p:nvSpPr>
        <p:spPr>
          <a:xfrm>
            <a:off x="2893793" y="2032164"/>
            <a:ext cx="543739" cy="307777"/>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rPr>
              <a:t>重み</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78389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48B3D-1D14-F98D-D1D3-4DDD2F223DF5}"/>
            </a:ext>
          </a:extLst>
        </p:cNvPr>
        <p:cNvGrpSpPr/>
        <p:nvPr/>
      </p:nvGrpSpPr>
      <p:grpSpPr>
        <a:xfrm>
          <a:off x="0" y="0"/>
          <a:ext cx="0" cy="0"/>
          <a:chOff x="0" y="0"/>
          <a:chExt cx="0" cy="0"/>
        </a:xfrm>
      </p:grpSpPr>
      <p:sp>
        <p:nvSpPr>
          <p:cNvPr id="13" name="タイトル 1">
            <a:extLst>
              <a:ext uri="{FF2B5EF4-FFF2-40B4-BE49-F238E27FC236}">
                <a16:creationId xmlns:a16="http://schemas.microsoft.com/office/drawing/2014/main" id="{96239FCD-B17C-C8F6-01B3-EC5364C5EF51}"/>
              </a:ext>
            </a:extLst>
          </p:cNvPr>
          <p:cNvSpPr>
            <a:spLocks noGrp="1"/>
          </p:cNvSpPr>
          <p:nvPr>
            <p:ph type="title"/>
          </p:nvPr>
        </p:nvSpPr>
        <p:spPr/>
        <p:txBody>
          <a:bodyPr>
            <a:noAutofit/>
          </a:bodyPr>
          <a:lstStyle/>
          <a:p>
            <a:r>
              <a:rPr lang="ja-JP" altLang="en-US" sz="3600" b="1" dirty="0"/>
              <a:t>アクションアイテム</a:t>
            </a:r>
            <a:endParaRPr kumimoji="1" lang="ja-JP" altLang="en-US" sz="3600" b="1" dirty="0"/>
          </a:p>
        </p:txBody>
      </p:sp>
      <p:sp>
        <p:nvSpPr>
          <p:cNvPr id="4" name="フッター プレースホルダー 3">
            <a:extLst>
              <a:ext uri="{FF2B5EF4-FFF2-40B4-BE49-F238E27FC236}">
                <a16:creationId xmlns:a16="http://schemas.microsoft.com/office/drawing/2014/main" id="{B9355E61-6FEB-4A92-06AA-0A7ECD4DB3C5}"/>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0D72ABC0-E2D6-EFA3-A502-A4460306595F}"/>
              </a:ext>
            </a:extLst>
          </p:cNvPr>
          <p:cNvSpPr>
            <a:spLocks noGrp="1"/>
          </p:cNvSpPr>
          <p:nvPr>
            <p:ph type="sldNum" sz="quarter" idx="12"/>
          </p:nvPr>
        </p:nvSpPr>
        <p:spPr/>
        <p:txBody>
          <a:bodyPr/>
          <a:lstStyle/>
          <a:p>
            <a:fld id="{F7C12960-C60D-4B23-8BE8-BDC603B2ADA2}" type="slidenum">
              <a:rPr kumimoji="1" lang="ja-JP" altLang="en-US" smtClean="0"/>
              <a:t>11</a:t>
            </a:fld>
            <a:endParaRPr kumimoji="1" lang="ja-JP" altLang="en-US"/>
          </a:p>
        </p:txBody>
      </p:sp>
      <p:sp>
        <p:nvSpPr>
          <p:cNvPr id="6" name="ホームベース 8">
            <a:extLst>
              <a:ext uri="{FF2B5EF4-FFF2-40B4-BE49-F238E27FC236}">
                <a16:creationId xmlns:a16="http://schemas.microsoft.com/office/drawing/2014/main" id="{5389A30D-021B-D921-5646-25FC02C507E3}"/>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定</a:t>
            </a:r>
          </a:p>
        </p:txBody>
      </p:sp>
      <p:sp>
        <p:nvSpPr>
          <p:cNvPr id="7" name="ホームベース 9">
            <a:extLst>
              <a:ext uri="{FF2B5EF4-FFF2-40B4-BE49-F238E27FC236}">
                <a16:creationId xmlns:a16="http://schemas.microsoft.com/office/drawing/2014/main" id="{160C8149-C3F0-A9B7-0361-C7C64CDF68BC}"/>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8" name="ホームベース 9">
            <a:extLst>
              <a:ext uri="{FF2B5EF4-FFF2-40B4-BE49-F238E27FC236}">
                <a16:creationId xmlns:a16="http://schemas.microsoft.com/office/drawing/2014/main" id="{A1755AA5-D1CC-D0C7-CF68-4DB067D54188}"/>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9" name="ホームベース 9">
            <a:extLst>
              <a:ext uri="{FF2B5EF4-FFF2-40B4-BE49-F238E27FC236}">
                <a16:creationId xmlns:a16="http://schemas.microsoft.com/office/drawing/2014/main" id="{52FEC6AE-0367-F71D-1A16-55D0EF8832DE}"/>
              </a:ext>
            </a:extLst>
          </p:cNvPr>
          <p:cNvSpPr/>
          <p:nvPr/>
        </p:nvSpPr>
        <p:spPr bwMode="auto">
          <a:xfrm>
            <a:off x="7475085"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分</a:t>
            </a:r>
          </a:p>
        </p:txBody>
      </p:sp>
      <p:sp>
        <p:nvSpPr>
          <p:cNvPr id="10" name="ホームベース 9">
            <a:extLst>
              <a:ext uri="{FF2B5EF4-FFF2-40B4-BE49-F238E27FC236}">
                <a16:creationId xmlns:a16="http://schemas.microsoft.com/office/drawing/2014/main" id="{1BD2DC79-40C3-EE88-DF28-90CC32BC7016}"/>
              </a:ext>
            </a:extLst>
          </p:cNvPr>
          <p:cNvSpPr/>
          <p:nvPr/>
        </p:nvSpPr>
        <p:spPr bwMode="auto">
          <a:xfrm>
            <a:off x="7867829" y="444144"/>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改</a:t>
            </a:r>
          </a:p>
        </p:txBody>
      </p:sp>
      <p:sp>
        <p:nvSpPr>
          <p:cNvPr id="11" name="ホームベース 9">
            <a:extLst>
              <a:ext uri="{FF2B5EF4-FFF2-40B4-BE49-F238E27FC236}">
                <a16:creationId xmlns:a16="http://schemas.microsoft.com/office/drawing/2014/main" id="{E3B00E9B-E5D4-A4A3-4D0C-B17E3B6B8CBE}"/>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12" name="ホームベース 9">
            <a:extLst>
              <a:ext uri="{FF2B5EF4-FFF2-40B4-BE49-F238E27FC236}">
                <a16:creationId xmlns:a16="http://schemas.microsoft.com/office/drawing/2014/main" id="{B52EBE92-16AF-6F50-0213-AB9ABE5B6A15}"/>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graphicFrame>
        <p:nvGraphicFramePr>
          <p:cNvPr id="2" name="Group 4">
            <a:extLst>
              <a:ext uri="{FF2B5EF4-FFF2-40B4-BE49-F238E27FC236}">
                <a16:creationId xmlns:a16="http://schemas.microsoft.com/office/drawing/2014/main" id="{1363666D-82B6-A820-9EDB-8CA5F9C599E7}"/>
              </a:ext>
            </a:extLst>
          </p:cNvPr>
          <p:cNvGraphicFramePr>
            <a:graphicFrameLocks noGrp="1"/>
          </p:cNvGraphicFramePr>
          <p:nvPr>
            <p:extLst>
              <p:ext uri="{D42A27DB-BD31-4B8C-83A1-F6EECF244321}">
                <p14:modId xmlns:p14="http://schemas.microsoft.com/office/powerpoint/2010/main" val="2490863871"/>
              </p:ext>
            </p:extLst>
          </p:nvPr>
        </p:nvGraphicFramePr>
        <p:xfrm>
          <a:off x="628650" y="1245580"/>
          <a:ext cx="7695991" cy="5136238"/>
        </p:xfrm>
        <a:graphic>
          <a:graphicData uri="http://schemas.openxmlformats.org/drawingml/2006/table">
            <a:tbl>
              <a:tblPr>
                <a:tableStyleId>{616DA210-FB5B-4158-B5E0-FEB733F419BA}</a:tableStyleId>
              </a:tblPr>
              <a:tblGrid>
                <a:gridCol w="403223">
                  <a:extLst>
                    <a:ext uri="{9D8B030D-6E8A-4147-A177-3AD203B41FA5}">
                      <a16:colId xmlns:a16="http://schemas.microsoft.com/office/drawing/2014/main" val="20000"/>
                    </a:ext>
                  </a:extLst>
                </a:gridCol>
                <a:gridCol w="1177927">
                  <a:extLst>
                    <a:ext uri="{9D8B030D-6E8A-4147-A177-3AD203B41FA5}">
                      <a16:colId xmlns:a16="http://schemas.microsoft.com/office/drawing/2014/main" val="20002"/>
                    </a:ext>
                  </a:extLst>
                </a:gridCol>
                <a:gridCol w="2854405">
                  <a:extLst>
                    <a:ext uri="{9D8B030D-6E8A-4147-A177-3AD203B41FA5}">
                      <a16:colId xmlns:a16="http://schemas.microsoft.com/office/drawing/2014/main" val="1217765722"/>
                    </a:ext>
                  </a:extLst>
                </a:gridCol>
                <a:gridCol w="1597891">
                  <a:extLst>
                    <a:ext uri="{9D8B030D-6E8A-4147-A177-3AD203B41FA5}">
                      <a16:colId xmlns:a16="http://schemas.microsoft.com/office/drawing/2014/main" val="20004"/>
                    </a:ext>
                  </a:extLst>
                </a:gridCol>
                <a:gridCol w="1662545">
                  <a:extLst>
                    <a:ext uri="{9D8B030D-6E8A-4147-A177-3AD203B41FA5}">
                      <a16:colId xmlns:a16="http://schemas.microsoft.com/office/drawing/2014/main" val="20005"/>
                    </a:ext>
                  </a:extLst>
                </a:gridCol>
              </a:tblGrid>
              <a:tr h="97445">
                <a:tc rowSpan="2">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1" lang="en-US" altLang="ja-JP"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tc gridSpan="2">
                  <a:txBody>
                    <a:bodyPr/>
                    <a:lstStyle/>
                    <a:p>
                      <a:pPr marL="0" marR="0" lvl="0" indent="0" algn="ctr" defTabSz="914400" rtl="0" eaLnBrk="1" fontAlgn="base" latinLnBrk="0" hangingPunct="1">
                        <a:lnSpc>
                          <a:spcPct val="100000"/>
                        </a:lnSpc>
                        <a:spcBef>
                          <a:spcPct val="50000"/>
                        </a:spcBef>
                        <a:spcAft>
                          <a:spcPct val="0"/>
                        </a:spcAft>
                        <a:buClr>
                          <a:srgbClr val="004880"/>
                        </a:buClr>
                        <a:buSzTx/>
                        <a:buFontTx/>
                        <a:buNone/>
                        <a:tabLst/>
                      </a:pPr>
                      <a:r>
                        <a:rPr kumimoji="1" lang="ja-JP" altLang="en-US" sz="1800" dirty="0">
                          <a:solidFill>
                            <a:schemeClr val="tx1"/>
                          </a:solidFill>
                          <a:latin typeface="メイリオ" panose="020B0604030504040204" pitchFamily="50" charset="-128"/>
                          <a:ea typeface="メイリオ" panose="020B0604030504040204" pitchFamily="50" charset="-128"/>
                          <a:cs typeface="+mn-cs"/>
                        </a:rPr>
                        <a:t>作業</a:t>
                      </a: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1" lang="ja-JP" altLang="en-US" sz="1800" dirty="0">
                          <a:solidFill>
                            <a:schemeClr val="tx1"/>
                          </a:solidFill>
                          <a:latin typeface="メイリオ" panose="020B0604030504040204" pitchFamily="50" charset="-128"/>
                          <a:ea typeface="メイリオ" panose="020B0604030504040204" pitchFamily="50" charset="-128"/>
                        </a:rPr>
                        <a:t>責任者</a:t>
                      </a: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tc rowSpan="2">
                  <a:txBody>
                    <a:bodyPr/>
                    <a:lstStyle>
                      <a:lvl1pPr marL="0" algn="l" defTabSz="914400" rtl="0" eaLnBrk="1" latinLnBrk="0" hangingPunct="1">
                        <a:lnSpc>
                          <a:spcPct val="90000"/>
                        </a:lnSpc>
                        <a:spcBef>
                          <a:spcPct val="50000"/>
                        </a:spcBef>
                        <a:buClr>
                          <a:srgbClr val="004880"/>
                        </a:buClr>
                        <a:defRPr kumimoji="1" sz="2800" kern="1200">
                          <a:solidFill>
                            <a:srgbClr val="1E4191"/>
                          </a:solidFill>
                          <a:latin typeface="Tahoma" pitchFamily="34" charset="0"/>
                          <a:ea typeface=""/>
                          <a:cs typeface="Angsana New" pitchFamily="18" charset="-34"/>
                        </a:defRPr>
                      </a:lvl1pPr>
                      <a:lvl2pPr marL="457200" algn="l" defTabSz="914400" rtl="0" eaLnBrk="1" latinLnBrk="0" hangingPunct="1">
                        <a:lnSpc>
                          <a:spcPct val="90000"/>
                        </a:lnSpc>
                        <a:spcBef>
                          <a:spcPct val="30000"/>
                        </a:spcBef>
                        <a:buClr>
                          <a:srgbClr val="004880"/>
                        </a:buClr>
                        <a:buFont typeface="Tahoma" pitchFamily="34" charset="0"/>
                        <a:defRPr kumimoji="1" sz="2800" kern="1200">
                          <a:solidFill>
                            <a:srgbClr val="1E4191"/>
                          </a:solidFill>
                          <a:latin typeface="Tahoma" pitchFamily="34" charset="0"/>
                          <a:ea typeface=""/>
                          <a:cs typeface="Angsana New" pitchFamily="18" charset="-34"/>
                        </a:defRPr>
                      </a:lvl2pPr>
                      <a:lvl3pPr marL="914400" algn="l" defTabSz="914400" rtl="0" eaLnBrk="1" latinLnBrk="0" hangingPunct="1">
                        <a:lnSpc>
                          <a:spcPct val="90000"/>
                        </a:lnSpc>
                        <a:spcBef>
                          <a:spcPct val="20000"/>
                        </a:spcBef>
                        <a:buClr>
                          <a:srgbClr val="004880"/>
                        </a:buClr>
                        <a:defRPr kumimoji="1" sz="2800" kern="1200">
                          <a:solidFill>
                            <a:srgbClr val="1E4191"/>
                          </a:solidFill>
                          <a:latin typeface="Tahoma" pitchFamily="34" charset="0"/>
                          <a:ea typeface=""/>
                          <a:cs typeface="Angsana New" pitchFamily="18" charset="-34"/>
                        </a:defRPr>
                      </a:lvl3pPr>
                      <a:lvl4pPr marL="1371600" algn="l" defTabSz="914400" rtl="0" eaLnBrk="1" latinLnBrk="0" hangingPunct="1">
                        <a:lnSpc>
                          <a:spcPct val="90000"/>
                        </a:lnSpc>
                        <a:spcBef>
                          <a:spcPct val="10000"/>
                        </a:spcBef>
                        <a:buClr>
                          <a:srgbClr val="004880"/>
                        </a:buClr>
                        <a:defRPr kumimoji="1" sz="2800" kern="1200">
                          <a:solidFill>
                            <a:srgbClr val="1E4191"/>
                          </a:solidFill>
                          <a:latin typeface="Tahoma" pitchFamily="34" charset="0"/>
                          <a:ea typeface=""/>
                          <a:cs typeface="Angsana New" pitchFamily="18" charset="-34"/>
                        </a:defRPr>
                      </a:lvl4pPr>
                      <a:lvl5pPr marL="1828800" algn="l" defTabSz="914400" rtl="0" eaLnBrk="1" latinLnBrk="0" hangingPunct="1">
                        <a:lnSpc>
                          <a:spcPct val="90000"/>
                        </a:lnSpc>
                        <a:buClr>
                          <a:srgbClr val="004880"/>
                        </a:buClr>
                        <a:defRPr kumimoji="1" sz="2800" kern="1200">
                          <a:solidFill>
                            <a:srgbClr val="1E4191"/>
                          </a:solidFill>
                          <a:latin typeface="Tahoma" pitchFamily="34" charset="0"/>
                          <a:ea typeface=""/>
                          <a:cs typeface="Angsana New" pitchFamily="18" charset="-34"/>
                        </a:defRPr>
                      </a:lvl5pPr>
                      <a:lvl6pPr marL="22860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6pPr>
                      <a:lvl7pPr marL="27432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7pPr>
                      <a:lvl8pPr marL="32004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8pPr>
                      <a:lvl9pPr marL="36576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9p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1" lang="ja-JP" altLang="en-US" sz="1800" dirty="0">
                          <a:solidFill>
                            <a:schemeClr val="tx1"/>
                          </a:solidFill>
                          <a:latin typeface="メイリオ" panose="020B0604030504040204" pitchFamily="50" charset="-128"/>
                          <a:ea typeface="メイリオ" panose="020B0604030504040204" pitchFamily="50" charset="-128"/>
                          <a:cs typeface="+mn-cs"/>
                        </a:rPr>
                        <a:t>納期</a:t>
                      </a: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extLst>
                  <a:ext uri="{0D108BD9-81ED-4DB2-BD59-A6C34878D82A}">
                    <a16:rowId xmlns:a16="http://schemas.microsoft.com/office/drawing/2014/main" val="10000"/>
                  </a:ext>
                </a:extLst>
              </a:tr>
              <a:tr h="0">
                <a:tc vMerge="1">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1" lang="en-US" altLang="ja-JP" sz="14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50000"/>
                        </a:spcBef>
                        <a:spcAft>
                          <a:spcPct val="0"/>
                        </a:spcAft>
                        <a:buClr>
                          <a:srgbClr val="004880"/>
                        </a:buClr>
                        <a:buSzTx/>
                        <a:buFontTx/>
                        <a:buNone/>
                        <a:tabLst/>
                      </a:pPr>
                      <a:r>
                        <a:rPr kumimoji="1" lang="ja-JP" altLang="en-US" sz="1800" dirty="0">
                          <a:solidFill>
                            <a:schemeClr val="tx1"/>
                          </a:solidFill>
                          <a:latin typeface="メイリオ" panose="020B0604030504040204" pitchFamily="50" charset="-128"/>
                          <a:ea typeface="メイリオ" panose="020B0604030504040204" pitchFamily="50" charset="-128"/>
                          <a:cs typeface="+mn-cs"/>
                        </a:rPr>
                        <a:t>分類</a:t>
                      </a: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95000"/>
                      </a:schemeClr>
                    </a:solidFill>
                  </a:tcPr>
                </a:tc>
                <a:tc>
                  <a:txBody>
                    <a:bodyPr/>
                    <a:lstStyle/>
                    <a:p>
                      <a:pPr marL="0" marR="0" lvl="0" indent="0" algn="ctr" defTabSz="914400" rtl="0" eaLnBrk="1" fontAlgn="base" latinLnBrk="0" hangingPunct="1">
                        <a:lnSpc>
                          <a:spcPct val="100000"/>
                        </a:lnSpc>
                        <a:spcBef>
                          <a:spcPct val="50000"/>
                        </a:spcBef>
                        <a:spcAft>
                          <a:spcPct val="0"/>
                        </a:spcAft>
                        <a:buClr>
                          <a:srgbClr val="004880"/>
                        </a:buClr>
                        <a:buSzTx/>
                        <a:buFontTx/>
                        <a:buNone/>
                        <a:tabLst/>
                      </a:pPr>
                      <a:r>
                        <a:rPr kumimoji="1" lang="ja-JP" altLang="en-US" sz="1800" dirty="0">
                          <a:solidFill>
                            <a:schemeClr val="tx1"/>
                          </a:solidFill>
                          <a:latin typeface="メイリオ" panose="020B0604030504040204" pitchFamily="50" charset="-128"/>
                          <a:ea typeface="メイリオ" panose="020B0604030504040204" pitchFamily="50" charset="-128"/>
                          <a:cs typeface="+mn-cs"/>
                        </a:rPr>
                        <a:t>詳細</a:t>
                      </a: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95000"/>
                      </a:schemeClr>
                    </a:solidFill>
                  </a:tcPr>
                </a:tc>
                <a:tc vMerge="1">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tc vMerge="1">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1" lang="en-US" altLang="ja-JP" sz="1800" dirty="0">
                        <a:solidFill>
                          <a:schemeClr val="tx1"/>
                        </a:solidFill>
                        <a:latin typeface="メイリオ" panose="020B0604030504040204" pitchFamily="50" charset="-128"/>
                        <a:ea typeface="メイリオ" panose="020B0604030504040204" pitchFamily="50" charset="-128"/>
                        <a:cs typeface="+mn-cs"/>
                      </a:endParaRPr>
                    </a:p>
                  </a:txBody>
                  <a:tcPr marL="76199" marR="76199" marT="38099" marB="0" anchor="ctr" horzOverflow="overflow">
                    <a:solidFill>
                      <a:schemeClr val="bg1">
                        <a:lumMod val="85000"/>
                      </a:schemeClr>
                    </a:solidFill>
                  </a:tcPr>
                </a:tc>
                <a:extLst>
                  <a:ext uri="{0D108BD9-81ED-4DB2-BD59-A6C34878D82A}">
                    <a16:rowId xmlns:a16="http://schemas.microsoft.com/office/drawing/2014/main" val="2114471756"/>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1</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rowSpan="3">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en-US"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en-US"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en-US"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lvl1pPr marL="0" algn="l" defTabSz="914400" rtl="0" eaLnBrk="1" latinLnBrk="0" hangingPunct="1">
                        <a:lnSpc>
                          <a:spcPct val="90000"/>
                        </a:lnSpc>
                        <a:spcBef>
                          <a:spcPct val="50000"/>
                        </a:spcBef>
                        <a:buClr>
                          <a:srgbClr val="004880"/>
                        </a:buClr>
                        <a:defRPr kumimoji="1" sz="2800" kern="1200">
                          <a:solidFill>
                            <a:srgbClr val="1E4191"/>
                          </a:solidFill>
                          <a:latin typeface="Tahoma" pitchFamily="34" charset="0"/>
                          <a:ea typeface=""/>
                          <a:cs typeface="Angsana New" pitchFamily="18" charset="-34"/>
                        </a:defRPr>
                      </a:lvl1pPr>
                      <a:lvl2pPr marL="457200" algn="l" defTabSz="914400" rtl="0" eaLnBrk="1" latinLnBrk="0" hangingPunct="1">
                        <a:lnSpc>
                          <a:spcPct val="90000"/>
                        </a:lnSpc>
                        <a:spcBef>
                          <a:spcPct val="30000"/>
                        </a:spcBef>
                        <a:buClr>
                          <a:srgbClr val="004880"/>
                        </a:buClr>
                        <a:buFont typeface="Tahoma" pitchFamily="34" charset="0"/>
                        <a:defRPr kumimoji="1" sz="2800" kern="1200">
                          <a:solidFill>
                            <a:srgbClr val="1E4191"/>
                          </a:solidFill>
                          <a:latin typeface="Tahoma" pitchFamily="34" charset="0"/>
                          <a:ea typeface=""/>
                          <a:cs typeface="Angsana New" pitchFamily="18" charset="-34"/>
                        </a:defRPr>
                      </a:lvl2pPr>
                      <a:lvl3pPr marL="914400" algn="l" defTabSz="914400" rtl="0" eaLnBrk="1" latinLnBrk="0" hangingPunct="1">
                        <a:lnSpc>
                          <a:spcPct val="90000"/>
                        </a:lnSpc>
                        <a:spcBef>
                          <a:spcPct val="20000"/>
                        </a:spcBef>
                        <a:buClr>
                          <a:srgbClr val="004880"/>
                        </a:buClr>
                        <a:defRPr kumimoji="1" sz="2800" kern="1200">
                          <a:solidFill>
                            <a:srgbClr val="1E4191"/>
                          </a:solidFill>
                          <a:latin typeface="Tahoma" pitchFamily="34" charset="0"/>
                          <a:ea typeface=""/>
                          <a:cs typeface="Angsana New" pitchFamily="18" charset="-34"/>
                        </a:defRPr>
                      </a:lvl3pPr>
                      <a:lvl4pPr marL="1371600" algn="l" defTabSz="914400" rtl="0" eaLnBrk="1" latinLnBrk="0" hangingPunct="1">
                        <a:lnSpc>
                          <a:spcPct val="90000"/>
                        </a:lnSpc>
                        <a:spcBef>
                          <a:spcPct val="10000"/>
                        </a:spcBef>
                        <a:buClr>
                          <a:srgbClr val="004880"/>
                        </a:buClr>
                        <a:defRPr kumimoji="1" sz="2800" kern="1200">
                          <a:solidFill>
                            <a:srgbClr val="1E4191"/>
                          </a:solidFill>
                          <a:latin typeface="Tahoma" pitchFamily="34" charset="0"/>
                          <a:ea typeface=""/>
                          <a:cs typeface="Angsana New" pitchFamily="18" charset="-34"/>
                        </a:defRPr>
                      </a:lvl4pPr>
                      <a:lvl5pPr marL="1828800" algn="l" defTabSz="914400" rtl="0" eaLnBrk="1" latinLnBrk="0" hangingPunct="1">
                        <a:lnSpc>
                          <a:spcPct val="90000"/>
                        </a:lnSpc>
                        <a:buClr>
                          <a:srgbClr val="004880"/>
                        </a:buClr>
                        <a:defRPr kumimoji="1" sz="2800" kern="1200">
                          <a:solidFill>
                            <a:srgbClr val="1E4191"/>
                          </a:solidFill>
                          <a:latin typeface="Tahoma" pitchFamily="34" charset="0"/>
                          <a:ea typeface=""/>
                          <a:cs typeface="Angsana New" pitchFamily="18" charset="-34"/>
                        </a:defRPr>
                      </a:lvl5pPr>
                      <a:lvl6pPr marL="22860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6pPr>
                      <a:lvl7pPr marL="27432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7pPr>
                      <a:lvl8pPr marL="32004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8pPr>
                      <a:lvl9pPr marL="36576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9p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en-US"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1"/>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2</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lvl1pPr marL="0" algn="l" defTabSz="914400" rtl="0" eaLnBrk="1" latinLnBrk="0" hangingPunct="1">
                        <a:lnSpc>
                          <a:spcPct val="90000"/>
                        </a:lnSpc>
                        <a:spcBef>
                          <a:spcPct val="50000"/>
                        </a:spcBef>
                        <a:buClr>
                          <a:srgbClr val="004880"/>
                        </a:buClr>
                        <a:defRPr kumimoji="1" sz="2800" kern="1200">
                          <a:solidFill>
                            <a:srgbClr val="1E4191"/>
                          </a:solidFill>
                          <a:latin typeface="Tahoma" pitchFamily="34" charset="0"/>
                          <a:ea typeface=""/>
                          <a:cs typeface="Angsana New" pitchFamily="18" charset="-34"/>
                        </a:defRPr>
                      </a:lvl1pPr>
                      <a:lvl2pPr marL="457200" algn="l" defTabSz="914400" rtl="0" eaLnBrk="1" latinLnBrk="0" hangingPunct="1">
                        <a:lnSpc>
                          <a:spcPct val="90000"/>
                        </a:lnSpc>
                        <a:spcBef>
                          <a:spcPct val="30000"/>
                        </a:spcBef>
                        <a:buClr>
                          <a:srgbClr val="004880"/>
                        </a:buClr>
                        <a:buFont typeface="Tahoma" pitchFamily="34" charset="0"/>
                        <a:defRPr kumimoji="1" sz="2800" kern="1200">
                          <a:solidFill>
                            <a:srgbClr val="1E4191"/>
                          </a:solidFill>
                          <a:latin typeface="Tahoma" pitchFamily="34" charset="0"/>
                          <a:ea typeface=""/>
                          <a:cs typeface="Angsana New" pitchFamily="18" charset="-34"/>
                        </a:defRPr>
                      </a:lvl2pPr>
                      <a:lvl3pPr marL="914400" algn="l" defTabSz="914400" rtl="0" eaLnBrk="1" latinLnBrk="0" hangingPunct="1">
                        <a:lnSpc>
                          <a:spcPct val="90000"/>
                        </a:lnSpc>
                        <a:spcBef>
                          <a:spcPct val="20000"/>
                        </a:spcBef>
                        <a:buClr>
                          <a:srgbClr val="004880"/>
                        </a:buClr>
                        <a:defRPr kumimoji="1" sz="2800" kern="1200">
                          <a:solidFill>
                            <a:srgbClr val="1E4191"/>
                          </a:solidFill>
                          <a:latin typeface="Tahoma" pitchFamily="34" charset="0"/>
                          <a:ea typeface=""/>
                          <a:cs typeface="Angsana New" pitchFamily="18" charset="-34"/>
                        </a:defRPr>
                      </a:lvl3pPr>
                      <a:lvl4pPr marL="1371600" algn="l" defTabSz="914400" rtl="0" eaLnBrk="1" latinLnBrk="0" hangingPunct="1">
                        <a:lnSpc>
                          <a:spcPct val="90000"/>
                        </a:lnSpc>
                        <a:spcBef>
                          <a:spcPct val="10000"/>
                        </a:spcBef>
                        <a:buClr>
                          <a:srgbClr val="004880"/>
                        </a:buClr>
                        <a:defRPr kumimoji="1" sz="2800" kern="1200">
                          <a:solidFill>
                            <a:srgbClr val="1E4191"/>
                          </a:solidFill>
                          <a:latin typeface="Tahoma" pitchFamily="34" charset="0"/>
                          <a:ea typeface=""/>
                          <a:cs typeface="Angsana New" pitchFamily="18" charset="-34"/>
                        </a:defRPr>
                      </a:lvl4pPr>
                      <a:lvl5pPr marL="1828800" algn="l" defTabSz="914400" rtl="0" eaLnBrk="1" latinLnBrk="0" hangingPunct="1">
                        <a:lnSpc>
                          <a:spcPct val="90000"/>
                        </a:lnSpc>
                        <a:buClr>
                          <a:srgbClr val="004880"/>
                        </a:buClr>
                        <a:defRPr kumimoji="1" sz="2800" kern="1200">
                          <a:solidFill>
                            <a:srgbClr val="1E4191"/>
                          </a:solidFill>
                          <a:latin typeface="Tahoma" pitchFamily="34" charset="0"/>
                          <a:ea typeface=""/>
                          <a:cs typeface="Angsana New" pitchFamily="18" charset="-34"/>
                        </a:defRPr>
                      </a:lvl5pPr>
                      <a:lvl6pPr marL="22860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6pPr>
                      <a:lvl7pPr marL="27432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7pPr>
                      <a:lvl8pPr marL="32004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8pPr>
                      <a:lvl9pPr marL="36576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9p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2"/>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3</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lvl1pPr marL="0" algn="l" defTabSz="914400" rtl="0" eaLnBrk="1" latinLnBrk="0" hangingPunct="1">
                        <a:lnSpc>
                          <a:spcPct val="90000"/>
                        </a:lnSpc>
                        <a:spcBef>
                          <a:spcPct val="50000"/>
                        </a:spcBef>
                        <a:buClr>
                          <a:srgbClr val="004880"/>
                        </a:buClr>
                        <a:defRPr kumimoji="1" sz="2800" kern="1200">
                          <a:solidFill>
                            <a:srgbClr val="1E4191"/>
                          </a:solidFill>
                          <a:latin typeface="Tahoma" pitchFamily="34" charset="0"/>
                          <a:ea typeface=""/>
                          <a:cs typeface="Angsana New" pitchFamily="18" charset="-34"/>
                        </a:defRPr>
                      </a:lvl1pPr>
                      <a:lvl2pPr marL="457200" algn="l" defTabSz="914400" rtl="0" eaLnBrk="1" latinLnBrk="0" hangingPunct="1">
                        <a:lnSpc>
                          <a:spcPct val="90000"/>
                        </a:lnSpc>
                        <a:spcBef>
                          <a:spcPct val="30000"/>
                        </a:spcBef>
                        <a:buClr>
                          <a:srgbClr val="004880"/>
                        </a:buClr>
                        <a:buFont typeface="Tahoma" pitchFamily="34" charset="0"/>
                        <a:defRPr kumimoji="1" sz="2800" kern="1200">
                          <a:solidFill>
                            <a:srgbClr val="1E4191"/>
                          </a:solidFill>
                          <a:latin typeface="Tahoma" pitchFamily="34" charset="0"/>
                          <a:ea typeface=""/>
                          <a:cs typeface="Angsana New" pitchFamily="18" charset="-34"/>
                        </a:defRPr>
                      </a:lvl2pPr>
                      <a:lvl3pPr marL="914400" algn="l" defTabSz="914400" rtl="0" eaLnBrk="1" latinLnBrk="0" hangingPunct="1">
                        <a:lnSpc>
                          <a:spcPct val="90000"/>
                        </a:lnSpc>
                        <a:spcBef>
                          <a:spcPct val="20000"/>
                        </a:spcBef>
                        <a:buClr>
                          <a:srgbClr val="004880"/>
                        </a:buClr>
                        <a:defRPr kumimoji="1" sz="2800" kern="1200">
                          <a:solidFill>
                            <a:srgbClr val="1E4191"/>
                          </a:solidFill>
                          <a:latin typeface="Tahoma" pitchFamily="34" charset="0"/>
                          <a:ea typeface=""/>
                          <a:cs typeface="Angsana New" pitchFamily="18" charset="-34"/>
                        </a:defRPr>
                      </a:lvl3pPr>
                      <a:lvl4pPr marL="1371600" algn="l" defTabSz="914400" rtl="0" eaLnBrk="1" latinLnBrk="0" hangingPunct="1">
                        <a:lnSpc>
                          <a:spcPct val="90000"/>
                        </a:lnSpc>
                        <a:spcBef>
                          <a:spcPct val="10000"/>
                        </a:spcBef>
                        <a:buClr>
                          <a:srgbClr val="004880"/>
                        </a:buClr>
                        <a:defRPr kumimoji="1" sz="2800" kern="1200">
                          <a:solidFill>
                            <a:srgbClr val="1E4191"/>
                          </a:solidFill>
                          <a:latin typeface="Tahoma" pitchFamily="34" charset="0"/>
                          <a:ea typeface=""/>
                          <a:cs typeface="Angsana New" pitchFamily="18" charset="-34"/>
                        </a:defRPr>
                      </a:lvl4pPr>
                      <a:lvl5pPr marL="1828800" algn="l" defTabSz="914400" rtl="0" eaLnBrk="1" latinLnBrk="0" hangingPunct="1">
                        <a:lnSpc>
                          <a:spcPct val="90000"/>
                        </a:lnSpc>
                        <a:buClr>
                          <a:srgbClr val="004880"/>
                        </a:buClr>
                        <a:defRPr kumimoji="1" sz="2800" kern="1200">
                          <a:solidFill>
                            <a:srgbClr val="1E4191"/>
                          </a:solidFill>
                          <a:latin typeface="Tahoma" pitchFamily="34" charset="0"/>
                          <a:ea typeface=""/>
                          <a:cs typeface="Angsana New" pitchFamily="18" charset="-34"/>
                        </a:defRPr>
                      </a:lvl5pPr>
                      <a:lvl6pPr marL="22860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6pPr>
                      <a:lvl7pPr marL="27432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7pPr>
                      <a:lvl8pPr marL="32004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8pPr>
                      <a:lvl9pPr marL="3657600" algn="l" defTabSz="914400" rtl="0" eaLnBrk="1" fontAlgn="base" latinLnBrk="0" hangingPunct="1">
                        <a:lnSpc>
                          <a:spcPct val="90000"/>
                        </a:lnSpc>
                        <a:spcBef>
                          <a:spcPct val="0"/>
                        </a:spcBef>
                        <a:spcAft>
                          <a:spcPct val="0"/>
                        </a:spcAft>
                        <a:buClr>
                          <a:srgbClr val="004880"/>
                        </a:buClr>
                        <a:defRPr kumimoji="1" sz="2800" kern="1200">
                          <a:solidFill>
                            <a:srgbClr val="1E4191"/>
                          </a:solidFill>
                          <a:latin typeface="Tahoma" pitchFamily="34" charset="0"/>
                          <a:ea typeface=""/>
                          <a:cs typeface="Angsana New" pitchFamily="18" charset="-34"/>
                        </a:defRPr>
                      </a:lvl9p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3"/>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4</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rowSpan="3">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4"/>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5</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5"/>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6</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6"/>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7</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rowSpan="3">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7"/>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8</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8"/>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9</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defRPr/>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defRPr/>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09"/>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10</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rowSpan="3">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10"/>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11</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11"/>
                  </a:ext>
                </a:extLst>
              </a:tr>
              <a:tr h="375950">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r>
                        <a:rPr kumimoji="0" lang="en-US" altLang="ja-JP" sz="1400" u="none" strike="noStrike" cap="none" normalizeH="0" baseline="0" dirty="0">
                          <a:ln>
                            <a:noFill/>
                          </a:ln>
                          <a:effectLst/>
                          <a:latin typeface="メイリオ" panose="020B0604030504040204" pitchFamily="50" charset="-128"/>
                          <a:ea typeface="メイリオ" panose="020B0604030504040204" pitchFamily="50" charset="-128"/>
                        </a:rPr>
                        <a:t>12</a:t>
                      </a:r>
                      <a:endParaRPr kumimoji="0" lang="th-TH"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vMerge="1">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l"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tc>
                  <a:txBody>
                    <a:bodyPr/>
                    <a:lstStyle/>
                    <a:p>
                      <a:pPr marL="0" marR="0" lvl="0" indent="0" algn="ctr" defTabSz="914400" rtl="0" eaLnBrk="1" fontAlgn="base" latinLnBrk="0" hangingPunct="1">
                        <a:lnSpc>
                          <a:spcPct val="90000"/>
                        </a:lnSpc>
                        <a:spcBef>
                          <a:spcPct val="50000"/>
                        </a:spcBef>
                        <a:spcAft>
                          <a:spcPct val="0"/>
                        </a:spcAft>
                        <a:buClr>
                          <a:srgbClr val="004880"/>
                        </a:buClr>
                        <a:buSzTx/>
                        <a:buFontTx/>
                        <a:buNone/>
                        <a:tabLst/>
                      </a:pPr>
                      <a:endParaRPr kumimoji="0" lang="th-TH" altLang="ja-JP" sz="16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ngsana New" pitchFamily="18" charset="-34"/>
                      </a:endParaRPr>
                    </a:p>
                  </a:txBody>
                  <a:tcPr marL="76199" marR="76199" marT="38099" marB="0" anchor="ctr" horzOverflow="overflow"/>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567559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F43BDB30-DB56-4B9F-A3E2-3331445A7E6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rPr>
              <a:t>Copyright ©2019 - 2024 Current Color Co. Ltd. All rights reserved.</a:t>
            </a:r>
            <a:endParaRPr kumimoji="1" lang="ja-JP" altLang="en-US" sz="9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endParaRPr>
          </a:p>
        </p:txBody>
      </p:sp>
      <p:sp>
        <p:nvSpPr>
          <p:cNvPr id="5" name="スライド番号プレースホルダー 4">
            <a:extLst>
              <a:ext uri="{FF2B5EF4-FFF2-40B4-BE49-F238E27FC236}">
                <a16:creationId xmlns:a16="http://schemas.microsoft.com/office/drawing/2014/main" id="{E24C8B03-AC4F-4C8C-9528-AD5E5E31E0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12960-C60D-4B23-8BE8-BDC603B2ADA2}" type="slidenum">
              <a:rPr kumimoji="1" lang="ja-JP" altLang="en-US" sz="9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9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29693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F22A0B-A014-D18A-E9B8-BC5FD9AFF6D2}"/>
              </a:ext>
            </a:extLst>
          </p:cNvPr>
          <p:cNvSpPr>
            <a:spLocks noGrp="1"/>
          </p:cNvSpPr>
          <p:nvPr>
            <p:ph type="title"/>
          </p:nvPr>
        </p:nvSpPr>
        <p:spPr/>
        <p:txBody>
          <a:bodyPr/>
          <a:lstStyle/>
          <a:p>
            <a:r>
              <a:rPr kumimoji="1" lang="ja-JP" altLang="en-US" dirty="0"/>
              <a:t>はじめに</a:t>
            </a:r>
          </a:p>
        </p:txBody>
      </p:sp>
      <p:sp>
        <p:nvSpPr>
          <p:cNvPr id="4" name="フッター プレースホルダー 3">
            <a:extLst>
              <a:ext uri="{FF2B5EF4-FFF2-40B4-BE49-F238E27FC236}">
                <a16:creationId xmlns:a16="http://schemas.microsoft.com/office/drawing/2014/main" id="{F1C934B3-5894-6204-BAF5-0924560424BE}"/>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7FA856E2-83BA-8B9D-33D5-6191DDBAFFF6}"/>
              </a:ext>
            </a:extLst>
          </p:cNvPr>
          <p:cNvSpPr>
            <a:spLocks noGrp="1"/>
          </p:cNvSpPr>
          <p:nvPr>
            <p:ph type="sldNum" sz="quarter" idx="12"/>
          </p:nvPr>
        </p:nvSpPr>
        <p:spPr/>
        <p:txBody>
          <a:bodyPr/>
          <a:lstStyle/>
          <a:p>
            <a:fld id="{F7C12960-C60D-4B23-8BE8-BDC603B2ADA2}" type="slidenum">
              <a:rPr kumimoji="1" lang="ja-JP" altLang="en-US" smtClean="0"/>
              <a:t>2</a:t>
            </a:fld>
            <a:endParaRPr kumimoji="1" lang="ja-JP" altLang="en-US"/>
          </a:p>
        </p:txBody>
      </p:sp>
      <p:sp>
        <p:nvSpPr>
          <p:cNvPr id="6" name="正方形/長方形 5">
            <a:extLst>
              <a:ext uri="{FF2B5EF4-FFF2-40B4-BE49-F238E27FC236}">
                <a16:creationId xmlns:a16="http://schemas.microsoft.com/office/drawing/2014/main" id="{6808F211-DF24-3A57-E58E-9EF67BE9D248}"/>
              </a:ext>
            </a:extLst>
          </p:cNvPr>
          <p:cNvSpPr/>
          <p:nvPr/>
        </p:nvSpPr>
        <p:spPr>
          <a:xfrm>
            <a:off x="628650" y="1976029"/>
            <a:ext cx="7886700" cy="3572693"/>
          </a:xfrm>
          <a:prstGeom prst="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216000" tIns="216000" rIns="216000" bIns="216000" rtlCol="0" anchor="ctr"/>
          <a:lstStyle/>
          <a:p>
            <a:pPr algn="ctr"/>
            <a:r>
              <a:rPr lang="ja-JP" altLang="en-US" sz="2000" b="1" dirty="0">
                <a:solidFill>
                  <a:schemeClr val="tx1">
                    <a:lumMod val="75000"/>
                    <a:lumOff val="25000"/>
                  </a:schemeClr>
                </a:solidFill>
                <a:latin typeface="メイリオ" panose="020B0604030504040204" pitchFamily="50" charset="-128"/>
                <a:ea typeface="メイリオ" panose="020B0604030504040204" pitchFamily="50" charset="-128"/>
              </a:rPr>
              <a:t>本資料はサンプルです。</a:t>
            </a:r>
          </a:p>
          <a:p>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本資料の著作権は株式会社カレントカラーが有します。参考として引用する場合は出典・引用元を明記してください。商用利用での引用・再配布を禁止します。</a:t>
            </a:r>
          </a:p>
          <a:p>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　本資料は</a:t>
            </a:r>
            <a:r>
              <a:rPr lang="en-US" altLang="ja-JP" dirty="0">
                <a:solidFill>
                  <a:schemeClr val="tx1">
                    <a:lumMod val="75000"/>
                    <a:lumOff val="25000"/>
                  </a:schemeClr>
                </a:solidFill>
                <a:latin typeface="メイリオ" panose="020B0604030504040204" pitchFamily="50" charset="-128"/>
                <a:ea typeface="メイリオ" panose="020B0604030504040204" pitchFamily="50" charset="-128"/>
              </a:rPr>
              <a:t>as-is</a:t>
            </a:r>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（現状有姿）で提供されます。これらの資料は予告なく随時更新されます。ご利用者様が入手された時点での資料は最新版では無い可能性があります。</a:t>
            </a:r>
          </a:p>
          <a:p>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　本資料の内容の正確性には万全を期しておりますが、その完全性を保証するものではありません。 本資料のご利用により、ご利用者様に不利益があった場合、 または、ご利用者様と第三者との間にトラブルが生じた場合、 当社は一切責任を負いかねますので、予めご了承ください。</a:t>
            </a:r>
          </a:p>
        </p:txBody>
      </p:sp>
    </p:spTree>
    <p:extLst>
      <p:ext uri="{BB962C8B-B14F-4D97-AF65-F5344CB8AC3E}">
        <p14:creationId xmlns:p14="http://schemas.microsoft.com/office/powerpoint/2010/main" val="325164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3FCD0CFC-E0DB-7130-C243-CACC6D064DF9}"/>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5FFF46DE-3438-F9E9-E19A-B12DA21CF8F5}"/>
              </a:ext>
            </a:extLst>
          </p:cNvPr>
          <p:cNvSpPr>
            <a:spLocks noGrp="1"/>
          </p:cNvSpPr>
          <p:nvPr>
            <p:ph type="sldNum" sz="quarter" idx="12"/>
          </p:nvPr>
        </p:nvSpPr>
        <p:spPr/>
        <p:txBody>
          <a:bodyPr/>
          <a:lstStyle/>
          <a:p>
            <a:fld id="{F7C12960-C60D-4B23-8BE8-BDC603B2ADA2}" type="slidenum">
              <a:rPr kumimoji="1" lang="ja-JP" altLang="en-US" smtClean="0"/>
              <a:t>3</a:t>
            </a:fld>
            <a:endParaRPr kumimoji="1" lang="ja-JP" altLang="en-US"/>
          </a:p>
        </p:txBody>
      </p:sp>
      <p:sp>
        <p:nvSpPr>
          <p:cNvPr id="31" name="タイトル 1">
            <a:extLst>
              <a:ext uri="{FF2B5EF4-FFF2-40B4-BE49-F238E27FC236}">
                <a16:creationId xmlns:a16="http://schemas.microsoft.com/office/drawing/2014/main" id="{1843D668-4327-821E-9CD5-D34749A35150}"/>
              </a:ext>
            </a:extLst>
          </p:cNvPr>
          <p:cNvSpPr>
            <a:spLocks noGrp="1"/>
          </p:cNvSpPr>
          <p:nvPr>
            <p:ph type="title"/>
          </p:nvPr>
        </p:nvSpPr>
        <p:spPr>
          <a:xfrm>
            <a:off x="628650" y="268141"/>
            <a:ext cx="7886700" cy="618547"/>
          </a:xfrm>
        </p:spPr>
        <p:txBody>
          <a:bodyPr>
            <a:noAutofit/>
          </a:bodyPr>
          <a:lstStyle/>
          <a:p>
            <a:r>
              <a:rPr lang="ja-JP" altLang="en-US" sz="3600" b="1" dirty="0"/>
              <a:t>世代計画</a:t>
            </a:r>
            <a:endParaRPr kumimoji="1" lang="ja-JP" altLang="en-US" sz="3600" b="1" dirty="0"/>
          </a:p>
        </p:txBody>
      </p:sp>
      <p:sp>
        <p:nvSpPr>
          <p:cNvPr id="32" name="ホームベース 8">
            <a:extLst>
              <a:ext uri="{FF2B5EF4-FFF2-40B4-BE49-F238E27FC236}">
                <a16:creationId xmlns:a16="http://schemas.microsoft.com/office/drawing/2014/main" id="{6E85199C-6DDF-4B3D-62DE-5E8EFBA63349}"/>
              </a:ext>
            </a:extLst>
          </p:cNvPr>
          <p:cNvSpPr/>
          <p:nvPr/>
        </p:nvSpPr>
        <p:spPr bwMode="auto">
          <a:xfrm>
            <a:off x="6324202" y="445388"/>
            <a:ext cx="366492"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目</a:t>
            </a:r>
          </a:p>
        </p:txBody>
      </p:sp>
      <p:sp>
        <p:nvSpPr>
          <p:cNvPr id="33" name="ホームベース 9">
            <a:extLst>
              <a:ext uri="{FF2B5EF4-FFF2-40B4-BE49-F238E27FC236}">
                <a16:creationId xmlns:a16="http://schemas.microsoft.com/office/drawing/2014/main" id="{D9593093-D517-27BC-C437-5B1AEDAE2B95}"/>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34" name="ホームベース 9">
            <a:extLst>
              <a:ext uri="{FF2B5EF4-FFF2-40B4-BE49-F238E27FC236}">
                <a16:creationId xmlns:a16="http://schemas.microsoft.com/office/drawing/2014/main" id="{DE297229-C230-996B-93FE-E74B68752A6A}"/>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35" name="ホームベース 9">
            <a:extLst>
              <a:ext uri="{FF2B5EF4-FFF2-40B4-BE49-F238E27FC236}">
                <a16:creationId xmlns:a16="http://schemas.microsoft.com/office/drawing/2014/main" id="{B5E75733-ABB6-1587-C2D2-1A0EDA546DA8}"/>
              </a:ext>
            </a:extLst>
          </p:cNvPr>
          <p:cNvSpPr/>
          <p:nvPr/>
        </p:nvSpPr>
        <p:spPr bwMode="auto">
          <a:xfrm>
            <a:off x="7475085"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分</a:t>
            </a:r>
          </a:p>
        </p:txBody>
      </p:sp>
      <p:sp>
        <p:nvSpPr>
          <p:cNvPr id="36" name="ホームベース 9">
            <a:extLst>
              <a:ext uri="{FF2B5EF4-FFF2-40B4-BE49-F238E27FC236}">
                <a16:creationId xmlns:a16="http://schemas.microsoft.com/office/drawing/2014/main" id="{3608C439-669F-FA15-C14F-3106B132EDA4}"/>
              </a:ext>
            </a:extLst>
          </p:cNvPr>
          <p:cNvSpPr/>
          <p:nvPr/>
        </p:nvSpPr>
        <p:spPr bwMode="auto">
          <a:xfrm>
            <a:off x="7867829"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改</a:t>
            </a:r>
          </a:p>
        </p:txBody>
      </p:sp>
      <p:sp>
        <p:nvSpPr>
          <p:cNvPr id="37" name="ホームベース 9">
            <a:extLst>
              <a:ext uri="{FF2B5EF4-FFF2-40B4-BE49-F238E27FC236}">
                <a16:creationId xmlns:a16="http://schemas.microsoft.com/office/drawing/2014/main" id="{CEEBBC8D-D16F-2B63-93A5-65D2E80F97A2}"/>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38" name="ホームベース 9">
            <a:extLst>
              <a:ext uri="{FF2B5EF4-FFF2-40B4-BE49-F238E27FC236}">
                <a16:creationId xmlns:a16="http://schemas.microsoft.com/office/drawing/2014/main" id="{8419ACA7-48F3-1626-96CF-DEB16FD7479A}"/>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pic>
        <p:nvPicPr>
          <p:cNvPr id="39" name="図 38">
            <a:extLst>
              <a:ext uri="{FF2B5EF4-FFF2-40B4-BE49-F238E27FC236}">
                <a16:creationId xmlns:a16="http://schemas.microsoft.com/office/drawing/2014/main" id="{10EB5F06-9492-474C-0560-892A00648712}"/>
              </a:ext>
            </a:extLst>
          </p:cNvPr>
          <p:cNvPicPr>
            <a:picLocks noChangeAspect="1"/>
          </p:cNvPicPr>
          <p:nvPr/>
        </p:nvPicPr>
        <p:blipFill>
          <a:blip r:embed="rId2"/>
          <a:stretch>
            <a:fillRect/>
          </a:stretch>
        </p:blipFill>
        <p:spPr>
          <a:xfrm>
            <a:off x="5961262" y="1163782"/>
            <a:ext cx="2822693" cy="2822693"/>
          </a:xfrm>
          <a:prstGeom prst="rect">
            <a:avLst/>
          </a:prstGeom>
        </p:spPr>
      </p:pic>
      <p:sp>
        <p:nvSpPr>
          <p:cNvPr id="41" name="楕円 40">
            <a:extLst>
              <a:ext uri="{FF2B5EF4-FFF2-40B4-BE49-F238E27FC236}">
                <a16:creationId xmlns:a16="http://schemas.microsoft.com/office/drawing/2014/main" id="{F4F72AD0-A8C9-4635-2622-763F04D694D4}"/>
              </a:ext>
            </a:extLst>
          </p:cNvPr>
          <p:cNvSpPr/>
          <p:nvPr/>
        </p:nvSpPr>
        <p:spPr>
          <a:xfrm>
            <a:off x="628650" y="5197013"/>
            <a:ext cx="994410" cy="99441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rPr>
              <a:t>現状</a:t>
            </a:r>
          </a:p>
        </p:txBody>
      </p:sp>
      <p:sp>
        <p:nvSpPr>
          <p:cNvPr id="42" name="楕円 41">
            <a:extLst>
              <a:ext uri="{FF2B5EF4-FFF2-40B4-BE49-F238E27FC236}">
                <a16:creationId xmlns:a16="http://schemas.microsoft.com/office/drawing/2014/main" id="{05DC5970-3AC9-760E-E74C-921C1E1D6FFE}"/>
              </a:ext>
            </a:extLst>
          </p:cNvPr>
          <p:cNvSpPr/>
          <p:nvPr/>
        </p:nvSpPr>
        <p:spPr>
          <a:xfrm>
            <a:off x="1939901" y="4093411"/>
            <a:ext cx="1415773" cy="140033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43" name="楕円 42">
            <a:extLst>
              <a:ext uri="{FF2B5EF4-FFF2-40B4-BE49-F238E27FC236}">
                <a16:creationId xmlns:a16="http://schemas.microsoft.com/office/drawing/2014/main" id="{32DCE609-4693-5987-5FE5-3D0F5572D766}"/>
              </a:ext>
            </a:extLst>
          </p:cNvPr>
          <p:cNvSpPr/>
          <p:nvPr/>
        </p:nvSpPr>
        <p:spPr>
          <a:xfrm>
            <a:off x="3610433" y="2326036"/>
            <a:ext cx="2472969" cy="2472969"/>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3754FEEC-BB11-AE4E-0FCA-2919B76A5F93}"/>
              </a:ext>
            </a:extLst>
          </p:cNvPr>
          <p:cNvSpPr txBox="1"/>
          <p:nvPr/>
        </p:nvSpPr>
        <p:spPr>
          <a:xfrm>
            <a:off x="1975578" y="4596986"/>
            <a:ext cx="1415772"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第一世代</a:t>
            </a:r>
          </a:p>
        </p:txBody>
      </p:sp>
      <p:sp>
        <p:nvSpPr>
          <p:cNvPr id="45" name="テキスト ボックス 44">
            <a:extLst>
              <a:ext uri="{FF2B5EF4-FFF2-40B4-BE49-F238E27FC236}">
                <a16:creationId xmlns:a16="http://schemas.microsoft.com/office/drawing/2014/main" id="{6B8A9CF8-5E49-E260-BE82-2C34D3318FF9}"/>
              </a:ext>
            </a:extLst>
          </p:cNvPr>
          <p:cNvSpPr txBox="1"/>
          <p:nvPr/>
        </p:nvSpPr>
        <p:spPr>
          <a:xfrm>
            <a:off x="4139031" y="3331688"/>
            <a:ext cx="1415772"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第二世代</a:t>
            </a:r>
          </a:p>
        </p:txBody>
      </p:sp>
      <p:sp>
        <p:nvSpPr>
          <p:cNvPr id="46" name="テキスト ボックス 45">
            <a:extLst>
              <a:ext uri="{FF2B5EF4-FFF2-40B4-BE49-F238E27FC236}">
                <a16:creationId xmlns:a16="http://schemas.microsoft.com/office/drawing/2014/main" id="{ABD4612F-7DDC-84D2-0F33-633E518F24C5}"/>
              </a:ext>
            </a:extLst>
          </p:cNvPr>
          <p:cNvSpPr txBox="1"/>
          <p:nvPr/>
        </p:nvSpPr>
        <p:spPr>
          <a:xfrm>
            <a:off x="6964119" y="2031079"/>
            <a:ext cx="1415772"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第三世代</a:t>
            </a:r>
          </a:p>
        </p:txBody>
      </p:sp>
      <p:sp>
        <p:nvSpPr>
          <p:cNvPr id="47" name="矢印: 右 46">
            <a:extLst>
              <a:ext uri="{FF2B5EF4-FFF2-40B4-BE49-F238E27FC236}">
                <a16:creationId xmlns:a16="http://schemas.microsoft.com/office/drawing/2014/main" id="{FC2D6A64-1FC4-9288-0CB6-3A4B41387505}"/>
              </a:ext>
            </a:extLst>
          </p:cNvPr>
          <p:cNvSpPr/>
          <p:nvPr/>
        </p:nvSpPr>
        <p:spPr>
          <a:xfrm rot="19650129">
            <a:off x="1554662" y="4942692"/>
            <a:ext cx="452485" cy="599836"/>
          </a:xfrm>
          <a:prstGeom prst="rightArrow">
            <a:avLst>
              <a:gd name="adj1" fmla="val 53552"/>
              <a:gd name="adj2" fmla="val 8139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矢印: 右 47">
            <a:extLst>
              <a:ext uri="{FF2B5EF4-FFF2-40B4-BE49-F238E27FC236}">
                <a16:creationId xmlns:a16="http://schemas.microsoft.com/office/drawing/2014/main" id="{FB1B98B4-ED90-CDB2-954B-D0388FFBD1A9}"/>
              </a:ext>
            </a:extLst>
          </p:cNvPr>
          <p:cNvSpPr/>
          <p:nvPr/>
        </p:nvSpPr>
        <p:spPr>
          <a:xfrm rot="19650129">
            <a:off x="1587697" y="4963055"/>
            <a:ext cx="452485" cy="599836"/>
          </a:xfrm>
          <a:prstGeom prst="rightArrow">
            <a:avLst>
              <a:gd name="adj1" fmla="val 53552"/>
              <a:gd name="adj2" fmla="val 8139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矢印: 右 48">
            <a:extLst>
              <a:ext uri="{FF2B5EF4-FFF2-40B4-BE49-F238E27FC236}">
                <a16:creationId xmlns:a16="http://schemas.microsoft.com/office/drawing/2014/main" id="{C495BD21-4EB8-7E57-19C6-BC6A0C383FEF}"/>
              </a:ext>
            </a:extLst>
          </p:cNvPr>
          <p:cNvSpPr/>
          <p:nvPr/>
        </p:nvSpPr>
        <p:spPr>
          <a:xfrm rot="19650129">
            <a:off x="3302502" y="4024269"/>
            <a:ext cx="452485" cy="599836"/>
          </a:xfrm>
          <a:prstGeom prst="rightArrow">
            <a:avLst>
              <a:gd name="adj1" fmla="val 53552"/>
              <a:gd name="adj2" fmla="val 8139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矢印: 右 49">
            <a:extLst>
              <a:ext uri="{FF2B5EF4-FFF2-40B4-BE49-F238E27FC236}">
                <a16:creationId xmlns:a16="http://schemas.microsoft.com/office/drawing/2014/main" id="{CDBFEBF4-E33F-3D0E-B6F8-D5806A15EA06}"/>
              </a:ext>
            </a:extLst>
          </p:cNvPr>
          <p:cNvSpPr/>
          <p:nvPr/>
        </p:nvSpPr>
        <p:spPr>
          <a:xfrm rot="19650129">
            <a:off x="5981861" y="2558253"/>
            <a:ext cx="452485" cy="599836"/>
          </a:xfrm>
          <a:prstGeom prst="rightArrow">
            <a:avLst>
              <a:gd name="adj1" fmla="val 53552"/>
              <a:gd name="adj2" fmla="val 8139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F003083D-16D8-B68E-DD13-4054F6EAA765}"/>
              </a:ext>
            </a:extLst>
          </p:cNvPr>
          <p:cNvSpPr txBox="1"/>
          <p:nvPr/>
        </p:nvSpPr>
        <p:spPr>
          <a:xfrm>
            <a:off x="2276558" y="4951059"/>
            <a:ext cx="734496" cy="338554"/>
          </a:xfrm>
          <a:prstGeom prst="rect">
            <a:avLst/>
          </a:prstGeom>
          <a:noFill/>
        </p:spPr>
        <p:txBody>
          <a:bodyPr wrap="none" rtlCol="0">
            <a:spAutoFit/>
          </a:bodyPr>
          <a:lstStyle/>
          <a:p>
            <a:r>
              <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FY22</a:t>
            </a:r>
            <a:endPar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3D97C898-A1E0-A570-8B3A-86C7BDE87315}"/>
              </a:ext>
            </a:extLst>
          </p:cNvPr>
          <p:cNvSpPr txBox="1"/>
          <p:nvPr/>
        </p:nvSpPr>
        <p:spPr>
          <a:xfrm>
            <a:off x="4479669" y="3707357"/>
            <a:ext cx="734496" cy="338554"/>
          </a:xfrm>
          <a:prstGeom prst="rect">
            <a:avLst/>
          </a:prstGeom>
          <a:noFill/>
        </p:spPr>
        <p:txBody>
          <a:bodyPr wrap="none" rtlCol="0">
            <a:spAutoFit/>
          </a:bodyPr>
          <a:lstStyle/>
          <a:p>
            <a:r>
              <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FY23</a:t>
            </a:r>
            <a:endPar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42BA2875-FD07-FEA4-5810-A6FDB30A5F5B}"/>
              </a:ext>
            </a:extLst>
          </p:cNvPr>
          <p:cNvSpPr txBox="1"/>
          <p:nvPr/>
        </p:nvSpPr>
        <p:spPr>
          <a:xfrm>
            <a:off x="7304757" y="2391178"/>
            <a:ext cx="734496" cy="338554"/>
          </a:xfrm>
          <a:prstGeom prst="rect">
            <a:avLst/>
          </a:prstGeom>
          <a:noFill/>
        </p:spPr>
        <p:txBody>
          <a:bodyPr wrap="none" rtlCol="0">
            <a:spAutoFit/>
          </a:bodyPr>
          <a:lstStyle/>
          <a:p>
            <a:r>
              <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FY24</a:t>
            </a:r>
            <a:endPar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54" name="四角形: メモ 53">
            <a:extLst>
              <a:ext uri="{FF2B5EF4-FFF2-40B4-BE49-F238E27FC236}">
                <a16:creationId xmlns:a16="http://schemas.microsoft.com/office/drawing/2014/main" id="{575EE9D9-12C5-F384-2A7D-76563DBB1E6A}"/>
              </a:ext>
            </a:extLst>
          </p:cNvPr>
          <p:cNvSpPr/>
          <p:nvPr/>
        </p:nvSpPr>
        <p:spPr>
          <a:xfrm>
            <a:off x="322658" y="2901412"/>
            <a:ext cx="1570097" cy="935952"/>
          </a:xfrm>
          <a:prstGeom prst="foldedCorner">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現状</a:t>
            </a:r>
            <a:endParaRPr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cxnSp>
        <p:nvCxnSpPr>
          <p:cNvPr id="55" name="直線コネクタ 54">
            <a:extLst>
              <a:ext uri="{FF2B5EF4-FFF2-40B4-BE49-F238E27FC236}">
                <a16:creationId xmlns:a16="http://schemas.microsoft.com/office/drawing/2014/main" id="{E5493747-4426-C5CA-39A8-D3C25E47B795}"/>
              </a:ext>
            </a:extLst>
          </p:cNvPr>
          <p:cNvCxnSpPr>
            <a:cxnSpLocks/>
            <a:stCxn id="54" idx="2"/>
          </p:cNvCxnSpPr>
          <p:nvPr/>
        </p:nvCxnSpPr>
        <p:spPr>
          <a:xfrm>
            <a:off x="1107707" y="3837364"/>
            <a:ext cx="2650" cy="1342216"/>
          </a:xfrm>
          <a:prstGeom prst="line">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56" name="四角形: メモ 55">
            <a:extLst>
              <a:ext uri="{FF2B5EF4-FFF2-40B4-BE49-F238E27FC236}">
                <a16:creationId xmlns:a16="http://schemas.microsoft.com/office/drawing/2014/main" id="{5F08827E-DD47-0EB6-0427-1DDB18C993D2}"/>
              </a:ext>
            </a:extLst>
          </p:cNvPr>
          <p:cNvSpPr/>
          <p:nvPr/>
        </p:nvSpPr>
        <p:spPr>
          <a:xfrm>
            <a:off x="1847241" y="1811897"/>
            <a:ext cx="1570097" cy="935952"/>
          </a:xfrm>
          <a:prstGeom prst="foldedCorner">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a:t>
            </a:r>
            <a:r>
              <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第一世代の</a:t>
            </a:r>
            <a:endPar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endParaRPr>
          </a:p>
          <a:p>
            <a:pPr algn="ctr"/>
            <a:r>
              <a:rPr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達成基準</a:t>
            </a:r>
            <a:endPar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cxnSp>
        <p:nvCxnSpPr>
          <p:cNvPr id="57" name="直線コネクタ 56">
            <a:extLst>
              <a:ext uri="{FF2B5EF4-FFF2-40B4-BE49-F238E27FC236}">
                <a16:creationId xmlns:a16="http://schemas.microsoft.com/office/drawing/2014/main" id="{70321C4F-B533-0F47-D0EA-185A5E531629}"/>
              </a:ext>
            </a:extLst>
          </p:cNvPr>
          <p:cNvCxnSpPr>
            <a:cxnSpLocks/>
            <a:stCxn id="56" idx="2"/>
          </p:cNvCxnSpPr>
          <p:nvPr/>
        </p:nvCxnSpPr>
        <p:spPr>
          <a:xfrm>
            <a:off x="2632290" y="2747849"/>
            <a:ext cx="0" cy="1328129"/>
          </a:xfrm>
          <a:prstGeom prst="line">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58" name="四角形: メモ 57">
            <a:extLst>
              <a:ext uri="{FF2B5EF4-FFF2-40B4-BE49-F238E27FC236}">
                <a16:creationId xmlns:a16="http://schemas.microsoft.com/office/drawing/2014/main" id="{31663D1F-030D-F035-2A21-10880C93DE96}"/>
              </a:ext>
            </a:extLst>
          </p:cNvPr>
          <p:cNvSpPr/>
          <p:nvPr/>
        </p:nvSpPr>
        <p:spPr>
          <a:xfrm>
            <a:off x="4046370" y="5208809"/>
            <a:ext cx="1570097" cy="935952"/>
          </a:xfrm>
          <a:prstGeom prst="foldedCorner">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a:t>
            </a:r>
            <a:r>
              <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第二世代の</a:t>
            </a:r>
            <a:endPar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endParaRPr>
          </a:p>
          <a:p>
            <a:pPr algn="ctr"/>
            <a:r>
              <a:rPr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達成基準</a:t>
            </a:r>
            <a:endPar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cxnSp>
        <p:nvCxnSpPr>
          <p:cNvPr id="59" name="直線コネクタ 58">
            <a:extLst>
              <a:ext uri="{FF2B5EF4-FFF2-40B4-BE49-F238E27FC236}">
                <a16:creationId xmlns:a16="http://schemas.microsoft.com/office/drawing/2014/main" id="{29B014D2-7ABD-CE13-E735-BAD51B9ED1D9}"/>
              </a:ext>
            </a:extLst>
          </p:cNvPr>
          <p:cNvCxnSpPr>
            <a:cxnSpLocks/>
            <a:stCxn id="43" idx="4"/>
            <a:endCxn id="58" idx="0"/>
          </p:cNvCxnSpPr>
          <p:nvPr/>
        </p:nvCxnSpPr>
        <p:spPr>
          <a:xfrm flipH="1">
            <a:off x="4831419" y="4799005"/>
            <a:ext cx="15499" cy="409804"/>
          </a:xfrm>
          <a:prstGeom prst="line">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60" name="四角形: メモ 59">
            <a:extLst>
              <a:ext uri="{FF2B5EF4-FFF2-40B4-BE49-F238E27FC236}">
                <a16:creationId xmlns:a16="http://schemas.microsoft.com/office/drawing/2014/main" id="{6A485E40-C144-E5EF-A21D-AADEC11A0371}"/>
              </a:ext>
            </a:extLst>
          </p:cNvPr>
          <p:cNvSpPr/>
          <p:nvPr/>
        </p:nvSpPr>
        <p:spPr>
          <a:xfrm>
            <a:off x="6746693" y="4290027"/>
            <a:ext cx="1570097" cy="935952"/>
          </a:xfrm>
          <a:prstGeom prst="foldedCorner">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rPr>
              <a:t>※</a:t>
            </a:r>
            <a:r>
              <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第三世代の</a:t>
            </a:r>
            <a:endParaRPr kumimoji="1"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endParaRPr>
          </a:p>
          <a:p>
            <a:pPr algn="ctr"/>
            <a:r>
              <a:rPr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達成基準</a:t>
            </a:r>
            <a:endParaRPr lang="en-US" altLang="ja-JP" sz="1600" b="1" dirty="0">
              <a:solidFill>
                <a:schemeClr val="tx1">
                  <a:lumMod val="50000"/>
                  <a:lumOff val="50000"/>
                </a:schemeClr>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lumMod val="50000"/>
                    <a:lumOff val="50000"/>
                  </a:schemeClr>
                </a:solidFill>
                <a:latin typeface="メイリオ" panose="020B0604030504040204" pitchFamily="50" charset="-128"/>
                <a:ea typeface="メイリオ" panose="020B0604030504040204" pitchFamily="50" charset="-128"/>
              </a:rPr>
              <a:t>（≒理想）</a:t>
            </a:r>
          </a:p>
        </p:txBody>
      </p:sp>
      <p:cxnSp>
        <p:nvCxnSpPr>
          <p:cNvPr id="61" name="直線コネクタ 60">
            <a:extLst>
              <a:ext uri="{FF2B5EF4-FFF2-40B4-BE49-F238E27FC236}">
                <a16:creationId xmlns:a16="http://schemas.microsoft.com/office/drawing/2014/main" id="{2D9E7DA0-17DE-785D-ABD9-B9436B8CB4E7}"/>
              </a:ext>
            </a:extLst>
          </p:cNvPr>
          <p:cNvCxnSpPr>
            <a:cxnSpLocks/>
            <a:endCxn id="60" idx="0"/>
          </p:cNvCxnSpPr>
          <p:nvPr/>
        </p:nvCxnSpPr>
        <p:spPr>
          <a:xfrm>
            <a:off x="7525516" y="3657835"/>
            <a:ext cx="6226" cy="632192"/>
          </a:xfrm>
          <a:prstGeom prst="line">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62" name="テキスト ボックス 61">
            <a:extLst>
              <a:ext uri="{FF2B5EF4-FFF2-40B4-BE49-F238E27FC236}">
                <a16:creationId xmlns:a16="http://schemas.microsoft.com/office/drawing/2014/main" id="{ADAC5B03-9661-1EBB-A6D9-DB37EB06BFE4}"/>
              </a:ext>
            </a:extLst>
          </p:cNvPr>
          <p:cNvSpPr txBox="1"/>
          <p:nvPr/>
        </p:nvSpPr>
        <p:spPr>
          <a:xfrm>
            <a:off x="112110" y="4012919"/>
            <a:ext cx="1261884" cy="523220"/>
          </a:xfrm>
          <a:prstGeom prst="rect">
            <a:avLst/>
          </a:prstGeom>
          <a:solidFill>
            <a:srgbClr val="FFFFFF">
              <a:alpha val="74902"/>
            </a:srgbClr>
          </a:solidFill>
        </p:spPr>
        <p:txBody>
          <a:bodyPr wrap="none" rtlCol="0">
            <a:spAutoFit/>
          </a:bodyPr>
          <a:lstStyle/>
          <a:p>
            <a:r>
              <a:rPr kumimoji="1" lang="ja-JP" altLang="en-US" sz="1400" dirty="0">
                <a:latin typeface="メイリオ" panose="020B0604030504040204" pitchFamily="50" charset="-128"/>
                <a:ea typeface="メイリオ" panose="020B0604030504040204" pitchFamily="50" charset="-128"/>
              </a:rPr>
              <a:t>プロジェクト</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の単位</a:t>
            </a:r>
            <a:endParaRPr lang="en-US" altLang="ja-JP" sz="1400" dirty="0">
              <a:latin typeface="メイリオ" panose="020B0604030504040204" pitchFamily="50" charset="-128"/>
              <a:ea typeface="メイリオ" panose="020B0604030504040204" pitchFamily="50" charset="-128"/>
            </a:endParaRPr>
          </a:p>
        </p:txBody>
      </p:sp>
      <p:sp>
        <p:nvSpPr>
          <p:cNvPr id="63" name="左中かっこ 62">
            <a:extLst>
              <a:ext uri="{FF2B5EF4-FFF2-40B4-BE49-F238E27FC236}">
                <a16:creationId xmlns:a16="http://schemas.microsoft.com/office/drawing/2014/main" id="{E23E36BB-0906-FCE2-3572-B04786845CB6}"/>
              </a:ext>
            </a:extLst>
          </p:cNvPr>
          <p:cNvSpPr/>
          <p:nvPr/>
        </p:nvSpPr>
        <p:spPr>
          <a:xfrm rot="3224464">
            <a:off x="1106287" y="3433868"/>
            <a:ext cx="519824" cy="2062332"/>
          </a:xfrm>
          <a:prstGeom prst="leftBrace">
            <a:avLst>
              <a:gd name="adj1" fmla="val 32492"/>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37700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7FC0A-96B1-D22C-1F3F-E5CBE6A01863}"/>
            </a:ext>
          </a:extLst>
        </p:cNvPr>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B9F0E371-2D40-E103-4407-71207ADFEC46}"/>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FEEBBB04-8433-8308-68AB-62B8F4E730D1}"/>
              </a:ext>
            </a:extLst>
          </p:cNvPr>
          <p:cNvSpPr>
            <a:spLocks noGrp="1"/>
          </p:cNvSpPr>
          <p:nvPr>
            <p:ph type="sldNum" sz="quarter" idx="12"/>
          </p:nvPr>
        </p:nvSpPr>
        <p:spPr/>
        <p:txBody>
          <a:bodyPr/>
          <a:lstStyle/>
          <a:p>
            <a:fld id="{F7C12960-C60D-4B23-8BE8-BDC603B2ADA2}" type="slidenum">
              <a:rPr kumimoji="1" lang="ja-JP" altLang="en-US" smtClean="0"/>
              <a:t>4</a:t>
            </a:fld>
            <a:endParaRPr kumimoji="1" lang="ja-JP" altLang="en-US"/>
          </a:p>
        </p:txBody>
      </p:sp>
      <p:sp>
        <p:nvSpPr>
          <p:cNvPr id="31" name="タイトル 1">
            <a:extLst>
              <a:ext uri="{FF2B5EF4-FFF2-40B4-BE49-F238E27FC236}">
                <a16:creationId xmlns:a16="http://schemas.microsoft.com/office/drawing/2014/main" id="{37A689BC-0678-A9BD-9E59-DB696CF04620}"/>
              </a:ext>
            </a:extLst>
          </p:cNvPr>
          <p:cNvSpPr>
            <a:spLocks noGrp="1"/>
          </p:cNvSpPr>
          <p:nvPr>
            <p:ph type="title"/>
          </p:nvPr>
        </p:nvSpPr>
        <p:spPr>
          <a:xfrm>
            <a:off x="628650" y="268141"/>
            <a:ext cx="7886700" cy="618547"/>
          </a:xfrm>
        </p:spPr>
        <p:txBody>
          <a:bodyPr>
            <a:noAutofit/>
          </a:bodyPr>
          <a:lstStyle/>
          <a:p>
            <a:r>
              <a:rPr kumimoji="1" lang="ja-JP" altLang="en-US" sz="3600" b="1" dirty="0"/>
              <a:t>プロジェクト憲章</a:t>
            </a:r>
          </a:p>
        </p:txBody>
      </p:sp>
      <p:sp>
        <p:nvSpPr>
          <p:cNvPr id="32" name="ホームベース 8">
            <a:extLst>
              <a:ext uri="{FF2B5EF4-FFF2-40B4-BE49-F238E27FC236}">
                <a16:creationId xmlns:a16="http://schemas.microsoft.com/office/drawing/2014/main" id="{5F0DEA9F-099F-469E-F7B5-0D631F03E874}"/>
              </a:ext>
            </a:extLst>
          </p:cNvPr>
          <p:cNvSpPr/>
          <p:nvPr/>
        </p:nvSpPr>
        <p:spPr bwMode="auto">
          <a:xfrm>
            <a:off x="6324202" y="445388"/>
            <a:ext cx="366492"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目</a:t>
            </a:r>
          </a:p>
        </p:txBody>
      </p:sp>
      <p:sp>
        <p:nvSpPr>
          <p:cNvPr id="33" name="ホームベース 9">
            <a:extLst>
              <a:ext uri="{FF2B5EF4-FFF2-40B4-BE49-F238E27FC236}">
                <a16:creationId xmlns:a16="http://schemas.microsoft.com/office/drawing/2014/main" id="{287920A9-3838-C306-9DBE-784154384413}"/>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34" name="ホームベース 9">
            <a:extLst>
              <a:ext uri="{FF2B5EF4-FFF2-40B4-BE49-F238E27FC236}">
                <a16:creationId xmlns:a16="http://schemas.microsoft.com/office/drawing/2014/main" id="{7885B493-1043-7342-C45D-1B75C6F76A08}"/>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35" name="ホームベース 9">
            <a:extLst>
              <a:ext uri="{FF2B5EF4-FFF2-40B4-BE49-F238E27FC236}">
                <a16:creationId xmlns:a16="http://schemas.microsoft.com/office/drawing/2014/main" id="{C938F4FA-BDE5-F77A-04F4-C7354AF306AB}"/>
              </a:ext>
            </a:extLst>
          </p:cNvPr>
          <p:cNvSpPr/>
          <p:nvPr/>
        </p:nvSpPr>
        <p:spPr bwMode="auto">
          <a:xfrm>
            <a:off x="7475085"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分</a:t>
            </a:r>
          </a:p>
        </p:txBody>
      </p:sp>
      <p:sp>
        <p:nvSpPr>
          <p:cNvPr id="36" name="ホームベース 9">
            <a:extLst>
              <a:ext uri="{FF2B5EF4-FFF2-40B4-BE49-F238E27FC236}">
                <a16:creationId xmlns:a16="http://schemas.microsoft.com/office/drawing/2014/main" id="{6745098C-FBC9-B11F-488D-BFCDE8411D38}"/>
              </a:ext>
            </a:extLst>
          </p:cNvPr>
          <p:cNvSpPr/>
          <p:nvPr/>
        </p:nvSpPr>
        <p:spPr bwMode="auto">
          <a:xfrm>
            <a:off x="7867829"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改</a:t>
            </a:r>
          </a:p>
        </p:txBody>
      </p:sp>
      <p:sp>
        <p:nvSpPr>
          <p:cNvPr id="37" name="ホームベース 9">
            <a:extLst>
              <a:ext uri="{FF2B5EF4-FFF2-40B4-BE49-F238E27FC236}">
                <a16:creationId xmlns:a16="http://schemas.microsoft.com/office/drawing/2014/main" id="{C842B4F4-44B4-C0E7-9FFA-5D2C79B450E0}"/>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38" name="ホームベース 9">
            <a:extLst>
              <a:ext uri="{FF2B5EF4-FFF2-40B4-BE49-F238E27FC236}">
                <a16:creationId xmlns:a16="http://schemas.microsoft.com/office/drawing/2014/main" id="{E66E8BA0-BA58-9129-167D-86422CCC5E41}"/>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sp>
        <p:nvSpPr>
          <p:cNvPr id="2" name="テキスト ボックス 1">
            <a:extLst>
              <a:ext uri="{FF2B5EF4-FFF2-40B4-BE49-F238E27FC236}">
                <a16:creationId xmlns:a16="http://schemas.microsoft.com/office/drawing/2014/main" id="{EBF16B50-C261-7962-9375-88F6C3942904}"/>
              </a:ext>
            </a:extLst>
          </p:cNvPr>
          <p:cNvSpPr txBox="1"/>
          <p:nvPr/>
        </p:nvSpPr>
        <p:spPr>
          <a:xfrm>
            <a:off x="887754" y="5953691"/>
            <a:ext cx="1338828"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改革リーダ</a:t>
            </a:r>
          </a:p>
        </p:txBody>
      </p:sp>
      <p:sp>
        <p:nvSpPr>
          <p:cNvPr id="3" name="テキスト ボックス 2">
            <a:extLst>
              <a:ext uri="{FF2B5EF4-FFF2-40B4-BE49-F238E27FC236}">
                <a16:creationId xmlns:a16="http://schemas.microsoft.com/office/drawing/2014/main" id="{F9F0FB7C-F6F6-43C7-7082-E9F9ACD58560}"/>
              </a:ext>
            </a:extLst>
          </p:cNvPr>
          <p:cNvSpPr txBox="1"/>
          <p:nvPr/>
        </p:nvSpPr>
        <p:spPr>
          <a:xfrm>
            <a:off x="3894698" y="5953691"/>
            <a:ext cx="877163"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責任者</a:t>
            </a:r>
          </a:p>
        </p:txBody>
      </p:sp>
      <p:sp>
        <p:nvSpPr>
          <p:cNvPr id="39" name="テキスト ボックス 38">
            <a:extLst>
              <a:ext uri="{FF2B5EF4-FFF2-40B4-BE49-F238E27FC236}">
                <a16:creationId xmlns:a16="http://schemas.microsoft.com/office/drawing/2014/main" id="{11158F7E-FF5A-723A-C38C-C398412F4526}"/>
              </a:ext>
            </a:extLst>
          </p:cNvPr>
          <p:cNvSpPr txBox="1"/>
          <p:nvPr/>
        </p:nvSpPr>
        <p:spPr>
          <a:xfrm>
            <a:off x="6439977" y="5953691"/>
            <a:ext cx="877163"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承認日</a:t>
            </a:r>
          </a:p>
        </p:txBody>
      </p:sp>
      <p:cxnSp>
        <p:nvCxnSpPr>
          <p:cNvPr id="40" name="直線コネクタ 39">
            <a:extLst>
              <a:ext uri="{FF2B5EF4-FFF2-40B4-BE49-F238E27FC236}">
                <a16:creationId xmlns:a16="http://schemas.microsoft.com/office/drawing/2014/main" id="{AFC55563-7506-9FCF-CEC8-84E1FA7C9050}"/>
              </a:ext>
            </a:extLst>
          </p:cNvPr>
          <p:cNvCxnSpPr>
            <a:cxnSpLocks/>
          </p:cNvCxnSpPr>
          <p:nvPr/>
        </p:nvCxnSpPr>
        <p:spPr>
          <a:xfrm>
            <a:off x="2279585" y="6223314"/>
            <a:ext cx="16151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DDBCECC8-0103-575C-AFE0-D7BE54DD13DF}"/>
              </a:ext>
            </a:extLst>
          </p:cNvPr>
          <p:cNvCxnSpPr>
            <a:cxnSpLocks/>
          </p:cNvCxnSpPr>
          <p:nvPr/>
        </p:nvCxnSpPr>
        <p:spPr>
          <a:xfrm>
            <a:off x="4771861" y="6223314"/>
            <a:ext cx="16151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AA37B5C2-3C91-BEC0-3ECE-F6267A8DC609}"/>
              </a:ext>
            </a:extLst>
          </p:cNvPr>
          <p:cNvCxnSpPr>
            <a:cxnSpLocks/>
          </p:cNvCxnSpPr>
          <p:nvPr/>
        </p:nvCxnSpPr>
        <p:spPr>
          <a:xfrm>
            <a:off x="7370143" y="6223314"/>
            <a:ext cx="10414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3" name="表 6">
            <a:extLst>
              <a:ext uri="{FF2B5EF4-FFF2-40B4-BE49-F238E27FC236}">
                <a16:creationId xmlns:a16="http://schemas.microsoft.com/office/drawing/2014/main" id="{B6047FA5-59ED-88B4-50CF-E5B079C38702}"/>
              </a:ext>
            </a:extLst>
          </p:cNvPr>
          <p:cNvGraphicFramePr>
            <a:graphicFrameLocks noGrp="1"/>
          </p:cNvGraphicFramePr>
          <p:nvPr>
            <p:extLst>
              <p:ext uri="{D42A27DB-BD31-4B8C-83A1-F6EECF244321}">
                <p14:modId xmlns:p14="http://schemas.microsoft.com/office/powerpoint/2010/main" val="1295004454"/>
              </p:ext>
            </p:extLst>
          </p:nvPr>
        </p:nvGraphicFramePr>
        <p:xfrm>
          <a:off x="700903" y="1278365"/>
          <a:ext cx="7959723" cy="350520"/>
        </p:xfrm>
        <a:graphic>
          <a:graphicData uri="http://schemas.openxmlformats.org/drawingml/2006/table">
            <a:tbl>
              <a:tblPr firstRow="1" bandRow="1">
                <a:tableStyleId>{5940675A-B579-460E-94D1-54222C63F5DA}</a:tableStyleId>
              </a:tblPr>
              <a:tblGrid>
                <a:gridCol w="2098169">
                  <a:extLst>
                    <a:ext uri="{9D8B030D-6E8A-4147-A177-3AD203B41FA5}">
                      <a16:colId xmlns:a16="http://schemas.microsoft.com/office/drawing/2014/main" val="2370759442"/>
                    </a:ext>
                  </a:extLst>
                </a:gridCol>
                <a:gridCol w="5861554">
                  <a:extLst>
                    <a:ext uri="{9D8B030D-6E8A-4147-A177-3AD203B41FA5}">
                      <a16:colId xmlns:a16="http://schemas.microsoft.com/office/drawing/2014/main" val="2504598968"/>
                    </a:ext>
                  </a:extLst>
                </a:gridCol>
              </a:tblGrid>
              <a:tr h="161981">
                <a:tc>
                  <a:txBody>
                    <a:bodyPr/>
                    <a:lstStyle/>
                    <a:p>
                      <a:pPr algn="ctr"/>
                      <a:r>
                        <a:rPr kumimoji="1" lang="ja-JP" altLang="en-US" sz="2000" b="1" dirty="0">
                          <a:latin typeface="メイリオ" panose="020B0604030504040204" pitchFamily="50" charset="-128"/>
                          <a:ea typeface="メイリオ" panose="020B0604030504040204" pitchFamily="50" charset="-128"/>
                        </a:rPr>
                        <a:t>プロジェクト名</a:t>
                      </a:r>
                      <a:endParaRPr kumimoji="1" lang="en-US" altLang="ja-JP" sz="2000" b="1" dirty="0">
                        <a:latin typeface="メイリオ" panose="020B0604030504040204" pitchFamily="50" charset="-128"/>
                        <a:ea typeface="メイリオ" panose="020B0604030504040204" pitchFamily="50" charset="-128"/>
                      </a:endParaRPr>
                    </a:p>
                  </a:txBody>
                  <a:tcPr marB="0" anchor="ctr">
                    <a:solidFill>
                      <a:schemeClr val="bg1">
                        <a:lumMod val="95000"/>
                      </a:schemeClr>
                    </a:solidFill>
                  </a:tcPr>
                </a:tc>
                <a:tc>
                  <a:txBody>
                    <a:bodyPr/>
                    <a:lstStyle/>
                    <a:p>
                      <a:endParaRPr kumimoji="1" lang="ja-JP" altLang="en-US" sz="1800" dirty="0">
                        <a:solidFill>
                          <a:schemeClr val="tx1">
                            <a:lumMod val="65000"/>
                            <a:lumOff val="35000"/>
                          </a:schemeClr>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1284809784"/>
                  </a:ext>
                </a:extLst>
              </a:tr>
            </a:tbl>
          </a:graphicData>
        </a:graphic>
      </p:graphicFrame>
      <p:graphicFrame>
        <p:nvGraphicFramePr>
          <p:cNvPr id="44" name="表 6">
            <a:extLst>
              <a:ext uri="{FF2B5EF4-FFF2-40B4-BE49-F238E27FC236}">
                <a16:creationId xmlns:a16="http://schemas.microsoft.com/office/drawing/2014/main" id="{F7F2CE26-1F76-D4AC-6937-C8AAF5F4E702}"/>
              </a:ext>
            </a:extLst>
          </p:cNvPr>
          <p:cNvGraphicFramePr>
            <a:graphicFrameLocks noGrp="1"/>
          </p:cNvGraphicFramePr>
          <p:nvPr>
            <p:extLst>
              <p:ext uri="{D42A27DB-BD31-4B8C-83A1-F6EECF244321}">
                <p14:modId xmlns:p14="http://schemas.microsoft.com/office/powerpoint/2010/main" val="1531975512"/>
              </p:ext>
            </p:extLst>
          </p:nvPr>
        </p:nvGraphicFramePr>
        <p:xfrm>
          <a:off x="700903" y="1734346"/>
          <a:ext cx="3943351" cy="1297390"/>
        </p:xfrm>
        <a:graphic>
          <a:graphicData uri="http://schemas.openxmlformats.org/drawingml/2006/table">
            <a:tbl>
              <a:tblPr firstRow="1" bandRow="1">
                <a:tableStyleId>{5940675A-B579-460E-94D1-54222C63F5DA}</a:tableStyleId>
              </a:tblPr>
              <a:tblGrid>
                <a:gridCol w="3943351">
                  <a:extLst>
                    <a:ext uri="{9D8B030D-6E8A-4147-A177-3AD203B41FA5}">
                      <a16:colId xmlns:a16="http://schemas.microsoft.com/office/drawing/2014/main" val="2370759442"/>
                    </a:ext>
                  </a:extLst>
                </a:gridCol>
              </a:tblGrid>
              <a:tr h="321004">
                <a:tc>
                  <a:txBody>
                    <a:bodyPr/>
                    <a:lstStyle/>
                    <a:p>
                      <a:pPr algn="l"/>
                      <a:r>
                        <a:rPr kumimoji="1" lang="ja-JP" altLang="en-US" sz="2000" b="1" dirty="0">
                          <a:latin typeface="メイリオ" panose="020B0604030504040204" pitchFamily="50" charset="-128"/>
                          <a:ea typeface="メイリオ" panose="020B0604030504040204" pitchFamily="50" charset="-128"/>
                        </a:rPr>
                        <a:t>解決すべき課題</a:t>
                      </a:r>
                    </a:p>
                  </a:txBody>
                  <a:tcPr marB="0" anchor="ctr">
                    <a:solidFill>
                      <a:schemeClr val="bg1">
                        <a:lumMod val="95000"/>
                      </a:schemeClr>
                    </a:solidFill>
                  </a:tcPr>
                </a:tc>
                <a:extLst>
                  <a:ext uri="{0D108BD9-81ED-4DB2-BD59-A6C34878D82A}">
                    <a16:rowId xmlns:a16="http://schemas.microsoft.com/office/drawing/2014/main" val="1284809784"/>
                  </a:ext>
                </a:extLst>
              </a:tr>
              <a:tr h="94687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施策ではなく「課題」を記載</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否定的表現を使う</a:t>
                      </a:r>
                    </a:p>
                  </a:txBody>
                  <a:tcPr marB="0" anchor="ctr">
                    <a:noFill/>
                  </a:tcPr>
                </a:tc>
                <a:extLst>
                  <a:ext uri="{0D108BD9-81ED-4DB2-BD59-A6C34878D82A}">
                    <a16:rowId xmlns:a16="http://schemas.microsoft.com/office/drawing/2014/main" val="328787814"/>
                  </a:ext>
                </a:extLst>
              </a:tr>
            </a:tbl>
          </a:graphicData>
        </a:graphic>
      </p:graphicFrame>
      <p:graphicFrame>
        <p:nvGraphicFramePr>
          <p:cNvPr id="45" name="表 6">
            <a:extLst>
              <a:ext uri="{FF2B5EF4-FFF2-40B4-BE49-F238E27FC236}">
                <a16:creationId xmlns:a16="http://schemas.microsoft.com/office/drawing/2014/main" id="{497D07DA-68F3-6CDC-2B73-ED37DF754B9C}"/>
              </a:ext>
            </a:extLst>
          </p:cNvPr>
          <p:cNvGraphicFramePr>
            <a:graphicFrameLocks noGrp="1"/>
          </p:cNvGraphicFramePr>
          <p:nvPr>
            <p:extLst>
              <p:ext uri="{D42A27DB-BD31-4B8C-83A1-F6EECF244321}">
                <p14:modId xmlns:p14="http://schemas.microsoft.com/office/powerpoint/2010/main" val="2902493577"/>
              </p:ext>
            </p:extLst>
          </p:nvPr>
        </p:nvGraphicFramePr>
        <p:xfrm>
          <a:off x="4717275" y="1734346"/>
          <a:ext cx="3943351" cy="1298589"/>
        </p:xfrm>
        <a:graphic>
          <a:graphicData uri="http://schemas.openxmlformats.org/drawingml/2006/table">
            <a:tbl>
              <a:tblPr firstRow="1" bandRow="1">
                <a:tableStyleId>{5940675A-B579-460E-94D1-54222C63F5DA}</a:tableStyleId>
              </a:tblPr>
              <a:tblGrid>
                <a:gridCol w="3943351">
                  <a:extLst>
                    <a:ext uri="{9D8B030D-6E8A-4147-A177-3AD203B41FA5}">
                      <a16:colId xmlns:a16="http://schemas.microsoft.com/office/drawing/2014/main" val="2370759442"/>
                    </a:ext>
                  </a:extLst>
                </a:gridCol>
              </a:tblGrid>
              <a:tr h="349320">
                <a:tc>
                  <a:txBody>
                    <a:bodyPr/>
                    <a:lstStyle/>
                    <a:p>
                      <a:pPr algn="l"/>
                      <a:r>
                        <a:rPr kumimoji="1" lang="ja-JP" altLang="en-US" sz="2000" b="1" dirty="0">
                          <a:latin typeface="メイリオ" panose="020B0604030504040204" pitchFamily="50" charset="-128"/>
                          <a:ea typeface="メイリオ" panose="020B0604030504040204" pitchFamily="50" charset="-128"/>
                        </a:rPr>
                        <a:t>スコープ</a:t>
                      </a:r>
                    </a:p>
                  </a:txBody>
                  <a:tcPr marB="0" anchor="ctr">
                    <a:solidFill>
                      <a:schemeClr val="bg1">
                        <a:lumMod val="95000"/>
                      </a:schemeClr>
                    </a:solidFill>
                  </a:tcPr>
                </a:tc>
                <a:extLst>
                  <a:ext uri="{0D108BD9-81ED-4DB2-BD59-A6C34878D82A}">
                    <a16:rowId xmlns:a16="http://schemas.microsoft.com/office/drawing/2014/main" val="1284809784"/>
                  </a:ext>
                </a:extLst>
              </a:tr>
              <a:tr h="94806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本プロジェクトで「扱う」範囲と</a:t>
                      </a:r>
                      <a:b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b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　「扱わない」範囲を明記</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marB="0" anchor="ctr">
                    <a:noFill/>
                  </a:tcPr>
                </a:tc>
                <a:extLst>
                  <a:ext uri="{0D108BD9-81ED-4DB2-BD59-A6C34878D82A}">
                    <a16:rowId xmlns:a16="http://schemas.microsoft.com/office/drawing/2014/main" val="328787814"/>
                  </a:ext>
                </a:extLst>
              </a:tr>
            </a:tbl>
          </a:graphicData>
        </a:graphic>
      </p:graphicFrame>
      <p:graphicFrame>
        <p:nvGraphicFramePr>
          <p:cNvPr id="46" name="表 6">
            <a:extLst>
              <a:ext uri="{FF2B5EF4-FFF2-40B4-BE49-F238E27FC236}">
                <a16:creationId xmlns:a16="http://schemas.microsoft.com/office/drawing/2014/main" id="{B823EA93-2D8C-FE29-C4A3-D6D51F6F9A51}"/>
              </a:ext>
            </a:extLst>
          </p:cNvPr>
          <p:cNvGraphicFramePr>
            <a:graphicFrameLocks noGrp="1"/>
          </p:cNvGraphicFramePr>
          <p:nvPr>
            <p:extLst>
              <p:ext uri="{D42A27DB-BD31-4B8C-83A1-F6EECF244321}">
                <p14:modId xmlns:p14="http://schemas.microsoft.com/office/powerpoint/2010/main" val="2687868810"/>
              </p:ext>
            </p:extLst>
          </p:nvPr>
        </p:nvGraphicFramePr>
        <p:xfrm>
          <a:off x="700903" y="3112356"/>
          <a:ext cx="3943351" cy="1298215"/>
        </p:xfrm>
        <a:graphic>
          <a:graphicData uri="http://schemas.openxmlformats.org/drawingml/2006/table">
            <a:tbl>
              <a:tblPr firstRow="1" bandRow="1">
                <a:tableStyleId>{5940675A-B579-460E-94D1-54222C63F5DA}</a:tableStyleId>
              </a:tblPr>
              <a:tblGrid>
                <a:gridCol w="3943351">
                  <a:extLst>
                    <a:ext uri="{9D8B030D-6E8A-4147-A177-3AD203B41FA5}">
                      <a16:colId xmlns:a16="http://schemas.microsoft.com/office/drawing/2014/main" val="2370759442"/>
                    </a:ext>
                  </a:extLst>
                </a:gridCol>
              </a:tblGrid>
              <a:tr h="347538">
                <a:tc>
                  <a:txBody>
                    <a:bodyPr/>
                    <a:lstStyle/>
                    <a:p>
                      <a:pPr algn="l"/>
                      <a:r>
                        <a:rPr kumimoji="1" lang="ja-JP" altLang="en-US" sz="2000" b="1" dirty="0">
                          <a:latin typeface="メイリオ" panose="020B0604030504040204" pitchFamily="50" charset="-128"/>
                          <a:ea typeface="メイリオ" panose="020B0604030504040204" pitchFamily="50" charset="-128"/>
                        </a:rPr>
                        <a:t>目標・達成基準</a:t>
                      </a:r>
                    </a:p>
                  </a:txBody>
                  <a:tcPr marB="0" anchor="ctr">
                    <a:solidFill>
                      <a:schemeClr val="bg1">
                        <a:lumMod val="95000"/>
                      </a:schemeClr>
                    </a:solidFill>
                  </a:tcPr>
                </a:tc>
                <a:extLst>
                  <a:ext uri="{0D108BD9-81ED-4DB2-BD59-A6C34878D82A}">
                    <a16:rowId xmlns:a16="http://schemas.microsoft.com/office/drawing/2014/main" val="1284809784"/>
                  </a:ext>
                </a:extLst>
              </a:tr>
              <a:tr h="9476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達成したか否か白黒ハッキリする基準</a:t>
                      </a: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できる限り定量的に定義</a:t>
                      </a:r>
                    </a:p>
                  </a:txBody>
                  <a:tcPr marB="0" anchor="ctr">
                    <a:noFill/>
                  </a:tcPr>
                </a:tc>
                <a:extLst>
                  <a:ext uri="{0D108BD9-81ED-4DB2-BD59-A6C34878D82A}">
                    <a16:rowId xmlns:a16="http://schemas.microsoft.com/office/drawing/2014/main" val="328787814"/>
                  </a:ext>
                </a:extLst>
              </a:tr>
            </a:tbl>
          </a:graphicData>
        </a:graphic>
      </p:graphicFrame>
      <p:graphicFrame>
        <p:nvGraphicFramePr>
          <p:cNvPr id="47" name="表 6">
            <a:extLst>
              <a:ext uri="{FF2B5EF4-FFF2-40B4-BE49-F238E27FC236}">
                <a16:creationId xmlns:a16="http://schemas.microsoft.com/office/drawing/2014/main" id="{ACBA11A9-2996-AB85-56E9-3AA572C3135F}"/>
              </a:ext>
            </a:extLst>
          </p:cNvPr>
          <p:cNvGraphicFramePr>
            <a:graphicFrameLocks noGrp="1"/>
          </p:cNvGraphicFramePr>
          <p:nvPr>
            <p:extLst>
              <p:ext uri="{D42A27DB-BD31-4B8C-83A1-F6EECF244321}">
                <p14:modId xmlns:p14="http://schemas.microsoft.com/office/powerpoint/2010/main" val="1660514782"/>
              </p:ext>
            </p:extLst>
          </p:nvPr>
        </p:nvGraphicFramePr>
        <p:xfrm>
          <a:off x="4717275" y="3112356"/>
          <a:ext cx="3943351" cy="1302988"/>
        </p:xfrm>
        <a:graphic>
          <a:graphicData uri="http://schemas.openxmlformats.org/drawingml/2006/table">
            <a:tbl>
              <a:tblPr firstRow="1" bandRow="1">
                <a:tableStyleId>{5940675A-B579-460E-94D1-54222C63F5DA}</a:tableStyleId>
              </a:tblPr>
              <a:tblGrid>
                <a:gridCol w="3943351">
                  <a:extLst>
                    <a:ext uri="{9D8B030D-6E8A-4147-A177-3AD203B41FA5}">
                      <a16:colId xmlns:a16="http://schemas.microsoft.com/office/drawing/2014/main" val="2370759442"/>
                    </a:ext>
                  </a:extLst>
                </a:gridCol>
              </a:tblGrid>
              <a:tr h="343547">
                <a:tc>
                  <a:txBody>
                    <a:bodyPr/>
                    <a:lstStyle/>
                    <a:p>
                      <a:pPr algn="l"/>
                      <a:r>
                        <a:rPr kumimoji="1" lang="ja-JP" altLang="en-US" sz="2000" b="1" dirty="0">
                          <a:latin typeface="メイリオ" panose="020B0604030504040204" pitchFamily="50" charset="-128"/>
                          <a:ea typeface="メイリオ" panose="020B0604030504040204" pitchFamily="50" charset="-128"/>
                        </a:rPr>
                        <a:t>マイルストン</a:t>
                      </a:r>
                    </a:p>
                  </a:txBody>
                  <a:tcPr marB="0" anchor="ctr">
                    <a:solidFill>
                      <a:schemeClr val="bg1">
                        <a:lumMod val="95000"/>
                      </a:schemeClr>
                    </a:solidFill>
                  </a:tcPr>
                </a:tc>
                <a:extLst>
                  <a:ext uri="{0D108BD9-81ED-4DB2-BD59-A6C34878D82A}">
                    <a16:rowId xmlns:a16="http://schemas.microsoft.com/office/drawing/2014/main" val="1284809784"/>
                  </a:ext>
                </a:extLst>
              </a:tr>
              <a:tr h="9524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どのステップをいつまでに終えるか</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期日を年月日で明確に定義</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marB="0" anchor="ctr">
                    <a:noFill/>
                  </a:tcPr>
                </a:tc>
                <a:extLst>
                  <a:ext uri="{0D108BD9-81ED-4DB2-BD59-A6C34878D82A}">
                    <a16:rowId xmlns:a16="http://schemas.microsoft.com/office/drawing/2014/main" val="328787814"/>
                  </a:ext>
                </a:extLst>
              </a:tr>
            </a:tbl>
          </a:graphicData>
        </a:graphic>
      </p:graphicFrame>
      <p:graphicFrame>
        <p:nvGraphicFramePr>
          <p:cNvPr id="48" name="表 6">
            <a:extLst>
              <a:ext uri="{FF2B5EF4-FFF2-40B4-BE49-F238E27FC236}">
                <a16:creationId xmlns:a16="http://schemas.microsoft.com/office/drawing/2014/main" id="{C607A627-687B-C22B-9169-B86902BB9461}"/>
              </a:ext>
            </a:extLst>
          </p:cNvPr>
          <p:cNvGraphicFramePr>
            <a:graphicFrameLocks noGrp="1"/>
          </p:cNvGraphicFramePr>
          <p:nvPr>
            <p:extLst>
              <p:ext uri="{D42A27DB-BD31-4B8C-83A1-F6EECF244321}">
                <p14:modId xmlns:p14="http://schemas.microsoft.com/office/powerpoint/2010/main" val="4018675275"/>
              </p:ext>
            </p:extLst>
          </p:nvPr>
        </p:nvGraphicFramePr>
        <p:xfrm>
          <a:off x="700903" y="4508079"/>
          <a:ext cx="3943351" cy="1299816"/>
        </p:xfrm>
        <a:graphic>
          <a:graphicData uri="http://schemas.openxmlformats.org/drawingml/2006/table">
            <a:tbl>
              <a:tblPr firstRow="1" bandRow="1">
                <a:tableStyleId>{5940675A-B579-460E-94D1-54222C63F5DA}</a:tableStyleId>
              </a:tblPr>
              <a:tblGrid>
                <a:gridCol w="3943351">
                  <a:extLst>
                    <a:ext uri="{9D8B030D-6E8A-4147-A177-3AD203B41FA5}">
                      <a16:colId xmlns:a16="http://schemas.microsoft.com/office/drawing/2014/main" val="2370759442"/>
                    </a:ext>
                  </a:extLst>
                </a:gridCol>
              </a:tblGrid>
              <a:tr h="348093">
                <a:tc>
                  <a:txBody>
                    <a:bodyPr/>
                    <a:lstStyle/>
                    <a:p>
                      <a:pPr algn="l"/>
                      <a:r>
                        <a:rPr kumimoji="1" lang="ja-JP" altLang="en-US" sz="2000" b="1" dirty="0">
                          <a:latin typeface="メイリオ" panose="020B0604030504040204" pitchFamily="50" charset="-128"/>
                          <a:ea typeface="メイリオ" panose="020B0604030504040204" pitchFamily="50" charset="-128"/>
                        </a:rPr>
                        <a:t>背景・必要性</a:t>
                      </a:r>
                    </a:p>
                  </a:txBody>
                  <a:tcPr marB="0" anchor="ctr">
                    <a:solidFill>
                      <a:schemeClr val="bg1">
                        <a:lumMod val="95000"/>
                      </a:schemeClr>
                    </a:solidFill>
                  </a:tcPr>
                </a:tc>
                <a:extLst>
                  <a:ext uri="{0D108BD9-81ED-4DB2-BD59-A6C34878D82A}">
                    <a16:rowId xmlns:a16="http://schemas.microsoft.com/office/drawing/2014/main" val="1284809784"/>
                  </a:ext>
                </a:extLst>
              </a:tr>
              <a:tr h="949296">
                <a:tc>
                  <a:txBody>
                    <a:bodyPr/>
                    <a:lstStyle/>
                    <a:p>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なぜ「いま」解決する必要があるのか</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p>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熱意が伝わる洗練された表現で記述</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marB="0" anchor="ctr">
                    <a:noFill/>
                  </a:tcPr>
                </a:tc>
                <a:extLst>
                  <a:ext uri="{0D108BD9-81ED-4DB2-BD59-A6C34878D82A}">
                    <a16:rowId xmlns:a16="http://schemas.microsoft.com/office/drawing/2014/main" val="328787814"/>
                  </a:ext>
                </a:extLst>
              </a:tr>
            </a:tbl>
          </a:graphicData>
        </a:graphic>
      </p:graphicFrame>
      <p:graphicFrame>
        <p:nvGraphicFramePr>
          <p:cNvPr id="49" name="表 6">
            <a:extLst>
              <a:ext uri="{FF2B5EF4-FFF2-40B4-BE49-F238E27FC236}">
                <a16:creationId xmlns:a16="http://schemas.microsoft.com/office/drawing/2014/main" id="{99AE0832-FCA6-35EB-4D91-F1FC7FF2C411}"/>
              </a:ext>
            </a:extLst>
          </p:cNvPr>
          <p:cNvGraphicFramePr>
            <a:graphicFrameLocks noGrp="1"/>
          </p:cNvGraphicFramePr>
          <p:nvPr>
            <p:extLst>
              <p:ext uri="{D42A27DB-BD31-4B8C-83A1-F6EECF244321}">
                <p14:modId xmlns:p14="http://schemas.microsoft.com/office/powerpoint/2010/main" val="1123503179"/>
              </p:ext>
            </p:extLst>
          </p:nvPr>
        </p:nvGraphicFramePr>
        <p:xfrm>
          <a:off x="4717275" y="4508079"/>
          <a:ext cx="3943351" cy="1307565"/>
        </p:xfrm>
        <a:graphic>
          <a:graphicData uri="http://schemas.openxmlformats.org/drawingml/2006/table">
            <a:tbl>
              <a:tblPr firstRow="1" bandRow="1">
                <a:tableStyleId>{5940675A-B579-460E-94D1-54222C63F5DA}</a:tableStyleId>
              </a:tblPr>
              <a:tblGrid>
                <a:gridCol w="3943351">
                  <a:extLst>
                    <a:ext uri="{9D8B030D-6E8A-4147-A177-3AD203B41FA5}">
                      <a16:colId xmlns:a16="http://schemas.microsoft.com/office/drawing/2014/main" val="2370759442"/>
                    </a:ext>
                  </a:extLst>
                </a:gridCol>
              </a:tblGrid>
              <a:tr h="342771">
                <a:tc>
                  <a:txBody>
                    <a:bodyPr/>
                    <a:lstStyle/>
                    <a:p>
                      <a:pPr algn="l"/>
                      <a:r>
                        <a:rPr kumimoji="1" lang="ja-JP" altLang="en-US" sz="2000" b="1" dirty="0">
                          <a:latin typeface="メイリオ" panose="020B0604030504040204" pitchFamily="50" charset="-128"/>
                          <a:ea typeface="メイリオ" panose="020B0604030504040204" pitchFamily="50" charset="-128"/>
                        </a:rPr>
                        <a:t>体制</a:t>
                      </a:r>
                    </a:p>
                  </a:txBody>
                  <a:tcPr marB="0" anchor="ctr">
                    <a:solidFill>
                      <a:schemeClr val="bg1">
                        <a:lumMod val="95000"/>
                      </a:schemeClr>
                    </a:solidFill>
                  </a:tcPr>
                </a:tc>
                <a:extLst>
                  <a:ext uri="{0D108BD9-81ED-4DB2-BD59-A6C34878D82A}">
                    <a16:rowId xmlns:a16="http://schemas.microsoft.com/office/drawing/2014/main" val="1284809784"/>
                  </a:ext>
                </a:extLst>
              </a:tr>
              <a:tr h="95704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誰が何の役割で何％工数で参加するか</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rPr>
                        <a:t>※</a:t>
                      </a:r>
                      <a:r>
                        <a:rPr lang="ja-JP" altLang="en-US" sz="1600" dirty="0">
                          <a:solidFill>
                            <a:schemeClr val="tx1">
                              <a:lumMod val="50000"/>
                              <a:lumOff val="50000"/>
                            </a:schemeClr>
                          </a:solidFill>
                          <a:latin typeface="メイリオ" panose="020B0604030504040204" pitchFamily="50" charset="-128"/>
                          <a:ea typeface="メイリオ" panose="020B0604030504040204" pitchFamily="50" charset="-128"/>
                        </a:rPr>
                        <a:t>プロジェクトと個人の契約として定義</a:t>
                      </a:r>
                      <a:endParaRPr lang="en-US" altLang="ja-JP" sz="16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marB="0" anchor="ctr">
                    <a:noFill/>
                  </a:tcPr>
                </a:tc>
                <a:extLst>
                  <a:ext uri="{0D108BD9-81ED-4DB2-BD59-A6C34878D82A}">
                    <a16:rowId xmlns:a16="http://schemas.microsoft.com/office/drawing/2014/main" val="328787814"/>
                  </a:ext>
                </a:extLst>
              </a:tr>
            </a:tbl>
          </a:graphicData>
        </a:graphic>
      </p:graphicFrame>
    </p:spTree>
    <p:extLst>
      <p:ext uri="{BB962C8B-B14F-4D97-AF65-F5344CB8AC3E}">
        <p14:creationId xmlns:p14="http://schemas.microsoft.com/office/powerpoint/2010/main" val="4247414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7BEFA-F666-1B71-C38B-9E12864F653B}"/>
            </a:ext>
          </a:extLst>
        </p:cNvPr>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F8D27DB9-3D41-96AF-1575-7B6B07C70401}"/>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2459568D-A6C1-E6A8-D78A-E12BF49CD849}"/>
              </a:ext>
            </a:extLst>
          </p:cNvPr>
          <p:cNvSpPr>
            <a:spLocks noGrp="1"/>
          </p:cNvSpPr>
          <p:nvPr>
            <p:ph type="sldNum" sz="quarter" idx="12"/>
          </p:nvPr>
        </p:nvSpPr>
        <p:spPr/>
        <p:txBody>
          <a:bodyPr/>
          <a:lstStyle/>
          <a:p>
            <a:fld id="{F7C12960-C60D-4B23-8BE8-BDC603B2ADA2}" type="slidenum">
              <a:rPr kumimoji="1" lang="ja-JP" altLang="en-US" smtClean="0"/>
              <a:t>5</a:t>
            </a:fld>
            <a:endParaRPr kumimoji="1" lang="ja-JP" altLang="en-US"/>
          </a:p>
        </p:txBody>
      </p:sp>
      <p:sp>
        <p:nvSpPr>
          <p:cNvPr id="31" name="タイトル 1">
            <a:extLst>
              <a:ext uri="{FF2B5EF4-FFF2-40B4-BE49-F238E27FC236}">
                <a16:creationId xmlns:a16="http://schemas.microsoft.com/office/drawing/2014/main" id="{07A5AE57-CC7A-9ABA-B7CC-07BB1CF8E446}"/>
              </a:ext>
            </a:extLst>
          </p:cNvPr>
          <p:cNvSpPr>
            <a:spLocks noGrp="1"/>
          </p:cNvSpPr>
          <p:nvPr>
            <p:ph type="title"/>
          </p:nvPr>
        </p:nvSpPr>
        <p:spPr>
          <a:xfrm>
            <a:off x="628650" y="268141"/>
            <a:ext cx="7886700" cy="618547"/>
          </a:xfrm>
        </p:spPr>
        <p:txBody>
          <a:bodyPr>
            <a:noAutofit/>
          </a:bodyPr>
          <a:lstStyle/>
          <a:p>
            <a:r>
              <a:rPr kumimoji="1" lang="ja-JP" altLang="en-US" sz="3600" b="1" dirty="0"/>
              <a:t>業務一覧表</a:t>
            </a:r>
          </a:p>
        </p:txBody>
      </p:sp>
      <p:sp>
        <p:nvSpPr>
          <p:cNvPr id="32" name="ホームベース 8">
            <a:extLst>
              <a:ext uri="{FF2B5EF4-FFF2-40B4-BE49-F238E27FC236}">
                <a16:creationId xmlns:a16="http://schemas.microsoft.com/office/drawing/2014/main" id="{01EC159F-3DEC-B554-FB93-26807404D906}"/>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目</a:t>
            </a:r>
          </a:p>
        </p:txBody>
      </p:sp>
      <p:sp>
        <p:nvSpPr>
          <p:cNvPr id="33" name="ホームベース 9">
            <a:extLst>
              <a:ext uri="{FF2B5EF4-FFF2-40B4-BE49-F238E27FC236}">
                <a16:creationId xmlns:a16="http://schemas.microsoft.com/office/drawing/2014/main" id="{BE83BC7D-6A6F-C0FB-AB96-00B44FCBADB8}"/>
              </a:ext>
            </a:extLst>
          </p:cNvPr>
          <p:cNvSpPr/>
          <p:nvPr/>
        </p:nvSpPr>
        <p:spPr bwMode="auto">
          <a:xfrm>
            <a:off x="6689597" y="445388"/>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視</a:t>
            </a:r>
          </a:p>
        </p:txBody>
      </p:sp>
      <p:sp>
        <p:nvSpPr>
          <p:cNvPr id="34" name="ホームベース 9">
            <a:extLst>
              <a:ext uri="{FF2B5EF4-FFF2-40B4-BE49-F238E27FC236}">
                <a16:creationId xmlns:a16="http://schemas.microsoft.com/office/drawing/2014/main" id="{519471ED-49DC-409A-0B30-B3B39ABB0D20}"/>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35" name="ホームベース 9">
            <a:extLst>
              <a:ext uri="{FF2B5EF4-FFF2-40B4-BE49-F238E27FC236}">
                <a16:creationId xmlns:a16="http://schemas.microsoft.com/office/drawing/2014/main" id="{76C62C25-41EA-C2C1-B951-D6972B5BD0FE}"/>
              </a:ext>
            </a:extLst>
          </p:cNvPr>
          <p:cNvSpPr/>
          <p:nvPr/>
        </p:nvSpPr>
        <p:spPr bwMode="auto">
          <a:xfrm>
            <a:off x="7475085"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分</a:t>
            </a:r>
          </a:p>
        </p:txBody>
      </p:sp>
      <p:sp>
        <p:nvSpPr>
          <p:cNvPr id="36" name="ホームベース 9">
            <a:extLst>
              <a:ext uri="{FF2B5EF4-FFF2-40B4-BE49-F238E27FC236}">
                <a16:creationId xmlns:a16="http://schemas.microsoft.com/office/drawing/2014/main" id="{D1548251-187C-846B-9BCC-800964E389B8}"/>
              </a:ext>
            </a:extLst>
          </p:cNvPr>
          <p:cNvSpPr/>
          <p:nvPr/>
        </p:nvSpPr>
        <p:spPr bwMode="auto">
          <a:xfrm>
            <a:off x="7867829"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改</a:t>
            </a:r>
          </a:p>
        </p:txBody>
      </p:sp>
      <p:sp>
        <p:nvSpPr>
          <p:cNvPr id="37" name="ホームベース 9">
            <a:extLst>
              <a:ext uri="{FF2B5EF4-FFF2-40B4-BE49-F238E27FC236}">
                <a16:creationId xmlns:a16="http://schemas.microsoft.com/office/drawing/2014/main" id="{18B46963-DA29-D873-8804-E05B791CE0EE}"/>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38" name="ホームベース 9">
            <a:extLst>
              <a:ext uri="{FF2B5EF4-FFF2-40B4-BE49-F238E27FC236}">
                <a16:creationId xmlns:a16="http://schemas.microsoft.com/office/drawing/2014/main" id="{0A2FF351-E2E2-B106-7692-BAB79A995480}"/>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graphicFrame>
        <p:nvGraphicFramePr>
          <p:cNvPr id="6" name="表 5">
            <a:extLst>
              <a:ext uri="{FF2B5EF4-FFF2-40B4-BE49-F238E27FC236}">
                <a16:creationId xmlns:a16="http://schemas.microsoft.com/office/drawing/2014/main" id="{6A118152-67B4-10D0-F9F5-0022DF1C2E7F}"/>
              </a:ext>
            </a:extLst>
          </p:cNvPr>
          <p:cNvGraphicFramePr>
            <a:graphicFrameLocks noGrp="1"/>
          </p:cNvGraphicFramePr>
          <p:nvPr>
            <p:extLst>
              <p:ext uri="{D42A27DB-BD31-4B8C-83A1-F6EECF244321}">
                <p14:modId xmlns:p14="http://schemas.microsoft.com/office/powerpoint/2010/main" val="454858541"/>
              </p:ext>
            </p:extLst>
          </p:nvPr>
        </p:nvGraphicFramePr>
        <p:xfrm>
          <a:off x="287177" y="1317977"/>
          <a:ext cx="8619756" cy="5012093"/>
        </p:xfrm>
        <a:graphic>
          <a:graphicData uri="http://schemas.openxmlformats.org/drawingml/2006/table">
            <a:tbl>
              <a:tblPr firstRow="1" bandRow="1">
                <a:tableStyleId>{5940675A-B579-460E-94D1-54222C63F5DA}</a:tableStyleId>
              </a:tblPr>
              <a:tblGrid>
                <a:gridCol w="756040">
                  <a:extLst>
                    <a:ext uri="{9D8B030D-6E8A-4147-A177-3AD203B41FA5}">
                      <a16:colId xmlns:a16="http://schemas.microsoft.com/office/drawing/2014/main" val="2127309302"/>
                    </a:ext>
                  </a:extLst>
                </a:gridCol>
                <a:gridCol w="745640">
                  <a:extLst>
                    <a:ext uri="{9D8B030D-6E8A-4147-A177-3AD203B41FA5}">
                      <a16:colId xmlns:a16="http://schemas.microsoft.com/office/drawing/2014/main" val="1740677278"/>
                    </a:ext>
                  </a:extLst>
                </a:gridCol>
                <a:gridCol w="1310677">
                  <a:extLst>
                    <a:ext uri="{9D8B030D-6E8A-4147-A177-3AD203B41FA5}">
                      <a16:colId xmlns:a16="http://schemas.microsoft.com/office/drawing/2014/main" val="4099282483"/>
                    </a:ext>
                  </a:extLst>
                </a:gridCol>
                <a:gridCol w="1014292">
                  <a:extLst>
                    <a:ext uri="{9D8B030D-6E8A-4147-A177-3AD203B41FA5}">
                      <a16:colId xmlns:a16="http://schemas.microsoft.com/office/drawing/2014/main" val="4261066780"/>
                    </a:ext>
                  </a:extLst>
                </a:gridCol>
                <a:gridCol w="589649">
                  <a:extLst>
                    <a:ext uri="{9D8B030D-6E8A-4147-A177-3AD203B41FA5}">
                      <a16:colId xmlns:a16="http://schemas.microsoft.com/office/drawing/2014/main" val="1828776991"/>
                    </a:ext>
                  </a:extLst>
                </a:gridCol>
                <a:gridCol w="756040">
                  <a:extLst>
                    <a:ext uri="{9D8B030D-6E8A-4147-A177-3AD203B41FA5}">
                      <a16:colId xmlns:a16="http://schemas.microsoft.com/office/drawing/2014/main" val="2466105146"/>
                    </a:ext>
                  </a:extLst>
                </a:gridCol>
                <a:gridCol w="589649">
                  <a:extLst>
                    <a:ext uri="{9D8B030D-6E8A-4147-A177-3AD203B41FA5}">
                      <a16:colId xmlns:a16="http://schemas.microsoft.com/office/drawing/2014/main" val="3242723441"/>
                    </a:ext>
                  </a:extLst>
                </a:gridCol>
                <a:gridCol w="922431">
                  <a:extLst>
                    <a:ext uri="{9D8B030D-6E8A-4147-A177-3AD203B41FA5}">
                      <a16:colId xmlns:a16="http://schemas.microsoft.com/office/drawing/2014/main" val="2151602369"/>
                    </a:ext>
                  </a:extLst>
                </a:gridCol>
                <a:gridCol w="589649">
                  <a:extLst>
                    <a:ext uri="{9D8B030D-6E8A-4147-A177-3AD203B41FA5}">
                      <a16:colId xmlns:a16="http://schemas.microsoft.com/office/drawing/2014/main" val="3841620865"/>
                    </a:ext>
                  </a:extLst>
                </a:gridCol>
                <a:gridCol w="756040">
                  <a:extLst>
                    <a:ext uri="{9D8B030D-6E8A-4147-A177-3AD203B41FA5}">
                      <a16:colId xmlns:a16="http://schemas.microsoft.com/office/drawing/2014/main" val="2770854636"/>
                    </a:ext>
                  </a:extLst>
                </a:gridCol>
                <a:gridCol w="589649">
                  <a:extLst>
                    <a:ext uri="{9D8B030D-6E8A-4147-A177-3AD203B41FA5}">
                      <a16:colId xmlns:a16="http://schemas.microsoft.com/office/drawing/2014/main" val="4132558800"/>
                    </a:ext>
                  </a:extLst>
                </a:gridCol>
              </a:tblGrid>
              <a:tr h="0">
                <a:tc gridSpan="3">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業務体系</a:t>
                      </a:r>
                    </a:p>
                  </a:txBody>
                  <a:tcPr>
                    <a:solidFill>
                      <a:schemeClr val="bg1">
                        <a:lumMod val="85000"/>
                      </a:schemeClr>
                    </a:solidFill>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主担当</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a:solidFill>
                            <a:schemeClr val="tx1"/>
                          </a:solidFill>
                          <a:latin typeface="メイリオ" panose="020B0604030504040204" pitchFamily="50" charset="-128"/>
                          <a:ea typeface="メイリオ" panose="020B0604030504040204" pitchFamily="50" charset="-128"/>
                        </a:rPr>
                        <a:t>部門名</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（役割名）</a:t>
                      </a:r>
                    </a:p>
                  </a:txBody>
                  <a:tcPr anchor="b">
                    <a:solidFill>
                      <a:schemeClr val="bg1">
                        <a:lumMod val="85000"/>
                      </a:schemeClr>
                    </a:solidFill>
                  </a:tcPr>
                </a:tc>
                <a:tc gridSpan="7">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業務記述</a:t>
                      </a:r>
                    </a:p>
                  </a:txBody>
                  <a:tcPr>
                    <a:solidFill>
                      <a:schemeClr val="bg1">
                        <a:lumMod val="85000"/>
                      </a:schemeClr>
                    </a:solidFill>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28963604"/>
                  </a:ext>
                </a:extLst>
              </a:tr>
              <a:tr h="462281">
                <a:tc>
                  <a:txBody>
                    <a:bodyPr/>
                    <a:lstStyle/>
                    <a:p>
                      <a:r>
                        <a:rPr kumimoji="1" lang="ja-JP" altLang="en-US" sz="1200">
                          <a:solidFill>
                            <a:schemeClr val="tx1"/>
                          </a:solidFill>
                          <a:latin typeface="メイリオ" panose="020B0604030504040204" pitchFamily="50" charset="-128"/>
                          <a:ea typeface="メイリオ" panose="020B0604030504040204" pitchFamily="50" charset="-128"/>
                        </a:rPr>
                        <a:t>大分類</a:t>
                      </a:r>
                      <a:endParaRPr kumimoji="1" lang="ja-JP" altLang="en-US"/>
                    </a:p>
                  </a:txBody>
                  <a:tcPr anchor="ctr">
                    <a:lnR w="12700" cap="flat" cmpd="sng" algn="ctr">
                      <a:solidFill>
                        <a:schemeClr val="tx1">
                          <a:lumMod val="50000"/>
                          <a:lumOff val="50000"/>
                        </a:schemeClr>
                      </a:solidFill>
                      <a:prstDash val="sysDash"/>
                      <a:round/>
                      <a:headEnd type="none" w="med" len="med"/>
                      <a:tailEnd type="none" w="med" len="med"/>
                    </a:lnR>
                    <a:solidFill>
                      <a:schemeClr val="bg1">
                        <a:lumMod val="95000"/>
                      </a:schemeClr>
                    </a:solidFill>
                  </a:tcPr>
                </a:tc>
                <a:tc>
                  <a:txBody>
                    <a:bodyPr/>
                    <a:lstStyle/>
                    <a:p>
                      <a:r>
                        <a:rPr kumimoji="1" lang="ja-JP" altLang="en-US" sz="1200">
                          <a:solidFill>
                            <a:schemeClr val="tx1"/>
                          </a:solidFill>
                          <a:latin typeface="メイリオ" panose="020B0604030504040204" pitchFamily="50" charset="-128"/>
                          <a:ea typeface="メイリオ" panose="020B0604030504040204" pitchFamily="50" charset="-128"/>
                        </a:rPr>
                        <a:t>中分類</a:t>
                      </a:r>
                      <a:endParaRPr kumimoji="1" lang="ja-JP" altLang="en-US"/>
                    </a:p>
                  </a:txBody>
                  <a:tcPr anchor="ct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solidFill>
                      <a:schemeClr val="bg1">
                        <a:lumMod val="95000"/>
                      </a:schemeClr>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業務名</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（プロセス名）</a:t>
                      </a:r>
                      <a:endParaRPr kumimoji="1" lang="ja-JP" altLang="en-US" dirty="0"/>
                    </a:p>
                  </a:txBody>
                  <a:tcPr anchor="ctr">
                    <a:lnL w="12700" cap="flat" cmpd="sng" algn="ctr">
                      <a:solidFill>
                        <a:schemeClr val="tx1">
                          <a:lumMod val="50000"/>
                          <a:lumOff val="50000"/>
                        </a:schemeClr>
                      </a:solidFill>
                      <a:prstDash val="sysDash"/>
                      <a:round/>
                      <a:headEnd type="none" w="med" len="med"/>
                      <a:tailEnd type="none" w="med" len="med"/>
                    </a:lnL>
                    <a:solidFill>
                      <a:schemeClr val="bg1">
                        <a:lumMod val="95000"/>
                      </a:schemeClr>
                    </a:solidFill>
                  </a:tcPr>
                </a:tc>
                <a:tc vMerge="1">
                  <a:txBody>
                    <a:bodyPr/>
                    <a:lstStyle/>
                    <a:p>
                      <a:endParaRPr kumimoji="1" lang="ja-JP" altLang="en-US"/>
                    </a:p>
                  </a:txBody>
                  <a:tcPr/>
                </a:tc>
                <a:tc>
                  <a:txBody>
                    <a:bodyPr/>
                    <a:lstStyle/>
                    <a:p>
                      <a:pPr algn="ctr"/>
                      <a:r>
                        <a:rPr kumimoji="1" lang="ja-JP" altLang="en-US" sz="1200">
                          <a:solidFill>
                            <a:schemeClr val="tx1"/>
                          </a:solidFill>
                          <a:latin typeface="メイリオ" panose="020B0604030504040204" pitchFamily="50" charset="-128"/>
                          <a:ea typeface="メイリオ" panose="020B0604030504040204" pitchFamily="50" charset="-128"/>
                        </a:rPr>
                        <a:t>開始</a:t>
                      </a:r>
                      <a:endParaRPr kumimoji="1" lang="en-US" altLang="ja-JP" sz="1200">
                        <a:solidFill>
                          <a:schemeClr val="tx1"/>
                        </a:solidFill>
                        <a:latin typeface="メイリオ" panose="020B0604030504040204" pitchFamily="50" charset="-128"/>
                        <a:ea typeface="メイリオ" panose="020B0604030504040204" pitchFamily="50" charset="-128"/>
                      </a:endParaRPr>
                    </a:p>
                    <a:p>
                      <a:pPr algn="ctr"/>
                      <a:r>
                        <a:rPr kumimoji="1" lang="ja-JP" altLang="en-US" sz="1200">
                          <a:solidFill>
                            <a:schemeClr val="tx1"/>
                          </a:solidFill>
                          <a:latin typeface="メイリオ" panose="020B0604030504040204" pitchFamily="50" charset="-128"/>
                          <a:ea typeface="メイリオ" panose="020B0604030504040204" pitchFamily="50" charset="-128"/>
                        </a:rPr>
                        <a:t>条件</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1">
                        <a:lumMod val="95000"/>
                      </a:schemeClr>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供給元</a:t>
                      </a:r>
                      <a:endParaRPr kumimoji="1" lang="ja-JP" altLang="en-US" dirty="0"/>
                    </a:p>
                  </a:txBody>
                  <a:tcPr anchor="ctr">
                    <a:lnR w="12700" cap="flat" cmpd="sng" algn="ctr">
                      <a:solidFill>
                        <a:schemeClr val="tx1">
                          <a:lumMod val="50000"/>
                          <a:lumOff val="50000"/>
                        </a:schemeClr>
                      </a:solidFill>
                      <a:prstDash val="sysDash"/>
                      <a:round/>
                      <a:headEnd type="none" w="med" len="med"/>
                      <a:tailEnd type="none" w="med" len="med"/>
                    </a:lnR>
                    <a:solidFill>
                      <a:schemeClr val="bg1"/>
                    </a:solidFill>
                  </a:tcPr>
                </a:tc>
                <a:tc>
                  <a:txBody>
                    <a:bodyPr/>
                    <a:lstStyle/>
                    <a:p>
                      <a:pPr algn="ctr"/>
                      <a:r>
                        <a:rPr kumimoji="1" lang="ja-JP" altLang="en-US" sz="1200">
                          <a:solidFill>
                            <a:schemeClr val="tx1"/>
                          </a:solidFill>
                          <a:latin typeface="メイリオ" panose="020B0604030504040204" pitchFamily="50" charset="-128"/>
                          <a:ea typeface="メイリオ" panose="020B0604030504040204" pitchFamily="50" charset="-128"/>
                        </a:rPr>
                        <a:t>入力</a:t>
                      </a:r>
                      <a:endParaRPr kumimoji="1" lang="ja-JP" altLang="en-US"/>
                    </a:p>
                  </a:txBody>
                  <a:tcPr anchor="ct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solidFill>
                      <a:schemeClr val="bg1"/>
                    </a:solidFill>
                  </a:tcPr>
                </a:tc>
                <a:tc>
                  <a:txBody>
                    <a:bodyPr/>
                    <a:lstStyle/>
                    <a:p>
                      <a:pPr algn="ctr"/>
                      <a:r>
                        <a:rPr kumimoji="1" lang="ja-JP" altLang="en-US" sz="1200">
                          <a:solidFill>
                            <a:schemeClr val="tx1"/>
                          </a:solidFill>
                          <a:latin typeface="メイリオ" panose="020B0604030504040204" pitchFamily="50" charset="-128"/>
                          <a:ea typeface="メイリオ" panose="020B0604030504040204" pitchFamily="50" charset="-128"/>
                        </a:rPr>
                        <a:t>業務概要</a:t>
                      </a:r>
                      <a:endParaRPr kumimoji="1" lang="ja-JP" altLang="en-US"/>
                    </a:p>
                  </a:txBody>
                  <a:tcPr anchor="ct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solidFill>
                      <a:schemeClr val="bg1"/>
                    </a:solidFill>
                  </a:tcPr>
                </a:tc>
                <a:tc>
                  <a:txBody>
                    <a:bodyPr/>
                    <a:lstStyle/>
                    <a:p>
                      <a:pPr algn="ctr"/>
                      <a:r>
                        <a:rPr kumimoji="1" lang="ja-JP" altLang="en-US" sz="1200">
                          <a:solidFill>
                            <a:schemeClr val="tx1"/>
                          </a:solidFill>
                          <a:latin typeface="メイリオ" panose="020B0604030504040204" pitchFamily="50" charset="-128"/>
                          <a:ea typeface="メイリオ" panose="020B0604030504040204" pitchFamily="50" charset="-128"/>
                        </a:rPr>
                        <a:t>出力</a:t>
                      </a:r>
                      <a:endParaRPr kumimoji="1" lang="ja-JP" altLang="en-US"/>
                    </a:p>
                  </a:txBody>
                  <a:tcPr anchor="ct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solidFill>
                      <a:schemeClr val="bg1"/>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提供先</a:t>
                      </a:r>
                      <a:endParaRPr kumimoji="1" lang="ja-JP" altLang="en-US" dirty="0"/>
                    </a:p>
                  </a:txBody>
                  <a:tcPr anchor="ctr">
                    <a:lnL w="12700" cap="flat" cmpd="sng" algn="ctr">
                      <a:solidFill>
                        <a:schemeClr val="tx1">
                          <a:lumMod val="50000"/>
                          <a:lumOff val="50000"/>
                        </a:schemeClr>
                      </a:solidFill>
                      <a:prstDash val="sysDash"/>
                      <a:round/>
                      <a:headEnd type="none" w="med" len="med"/>
                      <a:tailEnd type="none" w="med" len="med"/>
                    </a:lnL>
                    <a:solidFill>
                      <a:schemeClr val="bg1"/>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備考</a:t>
                      </a:r>
                      <a:endParaRPr kumimoji="1" lang="ja-JP" altLang="en-US" dirty="0"/>
                    </a:p>
                  </a:txBody>
                  <a:tcPr anchor="ctr">
                    <a:solidFill>
                      <a:schemeClr val="bg1">
                        <a:lumMod val="95000"/>
                      </a:schemeClr>
                    </a:solidFill>
                  </a:tcPr>
                </a:tc>
                <a:extLst>
                  <a:ext uri="{0D108BD9-81ED-4DB2-BD59-A6C34878D82A}">
                    <a16:rowId xmlns:a16="http://schemas.microsoft.com/office/drawing/2014/main" val="2153953507"/>
                  </a:ext>
                </a:extLst>
              </a:tr>
              <a:tr h="712582">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5819218"/>
                  </a:ext>
                </a:extLst>
              </a:tr>
              <a:tr h="712582">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208874010"/>
                  </a:ext>
                </a:extLst>
              </a:tr>
              <a:tr h="712582">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607505064"/>
                  </a:ext>
                </a:extLst>
              </a:tr>
              <a:tr h="712582">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82984511"/>
                  </a:ext>
                </a:extLst>
              </a:tr>
              <a:tr h="712582">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98167224"/>
                  </a:ext>
                </a:extLst>
              </a:tr>
              <a:tr h="712582">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a:solidFill>
                          <a:schemeClr val="tx1"/>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lnR w="12700" cap="flat" cmpd="sng" algn="ctr">
                      <a:solidFill>
                        <a:schemeClr val="tx1">
                          <a:lumMod val="50000"/>
                          <a:lumOff val="50000"/>
                        </a:schemeClr>
                      </a:solidFill>
                      <a:prstDash val="sysDash"/>
                      <a:round/>
                      <a:headEnd type="none" w="med" len="med"/>
                      <a:tailEnd type="none" w="med" len="med"/>
                    </a:lnR>
                  </a:tcPr>
                </a:tc>
                <a:tc>
                  <a:txBody>
                    <a:bodyPr/>
                    <a:lstStyle/>
                    <a:p>
                      <a:pPr algn="ctr"/>
                      <a:endParaRPr kumimoji="1" lang="ja-JP" altLang="en-US" sz="1200" dirty="0">
                        <a:solidFill>
                          <a:schemeClr val="tx1">
                            <a:lumMod val="50000"/>
                            <a:lumOff val="50000"/>
                          </a:schemeClr>
                        </a:solidFill>
                        <a:latin typeface="メイリオ" panose="020B0604030504040204" pitchFamily="50" charset="-128"/>
                        <a:ea typeface="メイリオ" panose="020B0604030504040204" pitchFamily="50" charset="-128"/>
                      </a:endParaRPr>
                    </a:p>
                  </a:txBody>
                  <a:tcPr>
                    <a:lnL w="12700" cap="flat" cmpd="sng" algn="ctr">
                      <a:solidFill>
                        <a:schemeClr val="tx1">
                          <a:lumMod val="50000"/>
                          <a:lumOff val="50000"/>
                        </a:schemeClr>
                      </a:solidFill>
                      <a:prstDash val="sysDash"/>
                      <a:round/>
                      <a:headEnd type="none" w="med" len="med"/>
                      <a:tailEnd type="none" w="med" len="med"/>
                    </a:lnL>
                  </a:tcPr>
                </a:tc>
                <a:tc>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010171627"/>
                  </a:ext>
                </a:extLst>
              </a:tr>
            </a:tbl>
          </a:graphicData>
        </a:graphic>
      </p:graphicFrame>
    </p:spTree>
    <p:extLst>
      <p:ext uri="{BB962C8B-B14F-4D97-AF65-F5344CB8AC3E}">
        <p14:creationId xmlns:p14="http://schemas.microsoft.com/office/powerpoint/2010/main" val="63549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DA00E261-D679-9271-A918-F604D4EDF8E3}"/>
              </a:ext>
            </a:extLst>
          </p:cNvPr>
          <p:cNvSpPr>
            <a:spLocks noGrp="1"/>
          </p:cNvSpPr>
          <p:nvPr>
            <p:ph type="title"/>
          </p:nvPr>
        </p:nvSpPr>
        <p:spPr/>
        <p:txBody>
          <a:bodyPr>
            <a:noAutofit/>
          </a:bodyPr>
          <a:lstStyle/>
          <a:p>
            <a:r>
              <a:rPr kumimoji="1" lang="en-US" altLang="ja-JP" sz="3600" b="1" dirty="0"/>
              <a:t>5M1E</a:t>
            </a:r>
            <a:endParaRPr kumimoji="1" lang="ja-JP" altLang="en-US" sz="3600" b="1" dirty="0"/>
          </a:p>
        </p:txBody>
      </p:sp>
      <p:sp>
        <p:nvSpPr>
          <p:cNvPr id="4" name="フッター プレースホルダー 3">
            <a:extLst>
              <a:ext uri="{FF2B5EF4-FFF2-40B4-BE49-F238E27FC236}">
                <a16:creationId xmlns:a16="http://schemas.microsoft.com/office/drawing/2014/main" id="{FF91DE3C-803C-DDB4-7280-5DE25A4E919C}"/>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8187BAA5-22EF-A4F4-E4A5-B8CDCFAB6806}"/>
              </a:ext>
            </a:extLst>
          </p:cNvPr>
          <p:cNvSpPr>
            <a:spLocks noGrp="1"/>
          </p:cNvSpPr>
          <p:nvPr>
            <p:ph type="sldNum" sz="quarter" idx="12"/>
          </p:nvPr>
        </p:nvSpPr>
        <p:spPr/>
        <p:txBody>
          <a:bodyPr/>
          <a:lstStyle/>
          <a:p>
            <a:fld id="{F7C12960-C60D-4B23-8BE8-BDC603B2ADA2}" type="slidenum">
              <a:rPr kumimoji="1" lang="ja-JP" altLang="en-US" smtClean="0"/>
              <a:t>6</a:t>
            </a:fld>
            <a:endParaRPr kumimoji="1" lang="ja-JP" altLang="en-US"/>
          </a:p>
        </p:txBody>
      </p:sp>
      <p:sp>
        <p:nvSpPr>
          <p:cNvPr id="6" name="ホームベース 8">
            <a:extLst>
              <a:ext uri="{FF2B5EF4-FFF2-40B4-BE49-F238E27FC236}">
                <a16:creationId xmlns:a16="http://schemas.microsoft.com/office/drawing/2014/main" id="{8E7F5CA4-6E7F-1825-E625-1FA8E6AE62E8}"/>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定</a:t>
            </a:r>
          </a:p>
        </p:txBody>
      </p:sp>
      <p:sp>
        <p:nvSpPr>
          <p:cNvPr id="7" name="ホームベース 9">
            <a:extLst>
              <a:ext uri="{FF2B5EF4-FFF2-40B4-BE49-F238E27FC236}">
                <a16:creationId xmlns:a16="http://schemas.microsoft.com/office/drawing/2014/main" id="{8769FB42-7269-9641-F941-449A6C89FAAD}"/>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8" name="ホームベース 9">
            <a:extLst>
              <a:ext uri="{FF2B5EF4-FFF2-40B4-BE49-F238E27FC236}">
                <a16:creationId xmlns:a16="http://schemas.microsoft.com/office/drawing/2014/main" id="{EE40D3A4-A330-6F42-7072-658513431E42}"/>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9" name="ホームベース 9">
            <a:extLst>
              <a:ext uri="{FF2B5EF4-FFF2-40B4-BE49-F238E27FC236}">
                <a16:creationId xmlns:a16="http://schemas.microsoft.com/office/drawing/2014/main" id="{04539AA7-E7D9-1459-260A-CF92EB33482E}"/>
              </a:ext>
            </a:extLst>
          </p:cNvPr>
          <p:cNvSpPr/>
          <p:nvPr/>
        </p:nvSpPr>
        <p:spPr bwMode="auto">
          <a:xfrm>
            <a:off x="7475085" y="444144"/>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分</a:t>
            </a:r>
          </a:p>
        </p:txBody>
      </p:sp>
      <p:sp>
        <p:nvSpPr>
          <p:cNvPr id="10" name="ホームベース 9">
            <a:extLst>
              <a:ext uri="{FF2B5EF4-FFF2-40B4-BE49-F238E27FC236}">
                <a16:creationId xmlns:a16="http://schemas.microsoft.com/office/drawing/2014/main" id="{82F0707F-4A8D-5360-816F-650D6C41ABCB}"/>
              </a:ext>
            </a:extLst>
          </p:cNvPr>
          <p:cNvSpPr/>
          <p:nvPr/>
        </p:nvSpPr>
        <p:spPr bwMode="auto">
          <a:xfrm>
            <a:off x="7867829"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改</a:t>
            </a:r>
          </a:p>
        </p:txBody>
      </p:sp>
      <p:sp>
        <p:nvSpPr>
          <p:cNvPr id="11" name="ホームベース 9">
            <a:extLst>
              <a:ext uri="{FF2B5EF4-FFF2-40B4-BE49-F238E27FC236}">
                <a16:creationId xmlns:a16="http://schemas.microsoft.com/office/drawing/2014/main" id="{946DB2C4-88A1-EF1A-3A55-B81B6BB3F8A5}"/>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12" name="ホームベース 9">
            <a:extLst>
              <a:ext uri="{FF2B5EF4-FFF2-40B4-BE49-F238E27FC236}">
                <a16:creationId xmlns:a16="http://schemas.microsoft.com/office/drawing/2014/main" id="{D7231D71-D765-9249-E310-418C6F518A29}"/>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sp>
        <p:nvSpPr>
          <p:cNvPr id="3" name="正方形/長方形 2">
            <a:extLst>
              <a:ext uri="{FF2B5EF4-FFF2-40B4-BE49-F238E27FC236}">
                <a16:creationId xmlns:a16="http://schemas.microsoft.com/office/drawing/2014/main" id="{D84E91DD-E501-D06E-61F1-30C05AC61C1A}"/>
              </a:ext>
            </a:extLst>
          </p:cNvPr>
          <p:cNvSpPr/>
          <p:nvPr/>
        </p:nvSpPr>
        <p:spPr>
          <a:xfrm>
            <a:off x="8235357" y="1781206"/>
            <a:ext cx="419100" cy="391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なぜ〇〇</a:t>
            </a:r>
            <a:r>
              <a:rPr lang="ja-JP" altLang="en-US" dirty="0">
                <a:solidFill>
                  <a:schemeClr val="tx1"/>
                </a:solidFill>
                <a:latin typeface="メイリオ" panose="020B0604030504040204" pitchFamily="50" charset="-128"/>
                <a:ea typeface="メイリオ" panose="020B0604030504040204" pitchFamily="50" charset="-128"/>
              </a:rPr>
              <a:t>なのか</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cxnSp>
        <p:nvCxnSpPr>
          <p:cNvPr id="14" name="直線矢印コネクタ 13">
            <a:extLst>
              <a:ext uri="{FF2B5EF4-FFF2-40B4-BE49-F238E27FC236}">
                <a16:creationId xmlns:a16="http://schemas.microsoft.com/office/drawing/2014/main" id="{25D69EEA-F211-F1B7-B5AD-34DC51EFD643}"/>
              </a:ext>
            </a:extLst>
          </p:cNvPr>
          <p:cNvCxnSpPr>
            <a:cxnSpLocks/>
            <a:endCxn id="3" idx="1"/>
          </p:cNvCxnSpPr>
          <p:nvPr/>
        </p:nvCxnSpPr>
        <p:spPr>
          <a:xfrm>
            <a:off x="337351" y="3737006"/>
            <a:ext cx="7898006" cy="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FE8CC0E2-A2DB-C163-4043-EC6E6749B399}"/>
              </a:ext>
            </a:extLst>
          </p:cNvPr>
          <p:cNvCxnSpPr>
            <a:cxnSpLocks/>
          </p:cNvCxnSpPr>
          <p:nvPr/>
        </p:nvCxnSpPr>
        <p:spPr>
          <a:xfrm>
            <a:off x="1059310" y="1919725"/>
            <a:ext cx="1206430" cy="1817281"/>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AB823782-B4B8-F9B0-C73A-819F85547869}"/>
              </a:ext>
            </a:extLst>
          </p:cNvPr>
          <p:cNvCxnSpPr>
            <a:cxnSpLocks/>
          </p:cNvCxnSpPr>
          <p:nvPr/>
        </p:nvCxnSpPr>
        <p:spPr>
          <a:xfrm>
            <a:off x="3391270" y="1893304"/>
            <a:ext cx="1223970" cy="1843702"/>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EA552CBC-3A82-7CCC-D020-82E32E7483DE}"/>
              </a:ext>
            </a:extLst>
          </p:cNvPr>
          <p:cNvCxnSpPr>
            <a:cxnSpLocks/>
          </p:cNvCxnSpPr>
          <p:nvPr/>
        </p:nvCxnSpPr>
        <p:spPr>
          <a:xfrm>
            <a:off x="5651870" y="1893304"/>
            <a:ext cx="1223970" cy="1843702"/>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2088DA12-9438-B2AA-F215-D5B0091234D2}"/>
              </a:ext>
            </a:extLst>
          </p:cNvPr>
          <p:cNvCxnSpPr>
            <a:cxnSpLocks/>
          </p:cNvCxnSpPr>
          <p:nvPr/>
        </p:nvCxnSpPr>
        <p:spPr>
          <a:xfrm flipV="1">
            <a:off x="6081976" y="3749706"/>
            <a:ext cx="1359014" cy="1732370"/>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B7997DBE-FBBF-6CB5-FF8E-AE2D252818C9}"/>
              </a:ext>
            </a:extLst>
          </p:cNvPr>
          <p:cNvCxnSpPr>
            <a:cxnSpLocks/>
          </p:cNvCxnSpPr>
          <p:nvPr/>
        </p:nvCxnSpPr>
        <p:spPr>
          <a:xfrm flipV="1">
            <a:off x="3595867" y="3749706"/>
            <a:ext cx="1365448" cy="1740571"/>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4E28CF3-091C-D0AC-EAE3-B27F286815AC}"/>
              </a:ext>
            </a:extLst>
          </p:cNvPr>
          <p:cNvCxnSpPr>
            <a:cxnSpLocks/>
          </p:cNvCxnSpPr>
          <p:nvPr/>
        </p:nvCxnSpPr>
        <p:spPr>
          <a:xfrm flipV="1">
            <a:off x="1840327" y="3737006"/>
            <a:ext cx="1390613" cy="1772649"/>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85D58049-0630-1782-F63C-4D963EA3CCA8}"/>
              </a:ext>
            </a:extLst>
          </p:cNvPr>
          <p:cNvSpPr txBox="1"/>
          <p:nvPr/>
        </p:nvSpPr>
        <p:spPr>
          <a:xfrm>
            <a:off x="732136" y="1530271"/>
            <a:ext cx="485388"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人</a:t>
            </a:r>
            <a:endParaRPr kumimoji="1" lang="ja-JP" altLang="en-US" b="1"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136E92D3-5561-5F5D-78D9-DEAFB3E5DC20}"/>
              </a:ext>
            </a:extLst>
          </p:cNvPr>
          <p:cNvSpPr txBox="1"/>
          <p:nvPr/>
        </p:nvSpPr>
        <p:spPr>
          <a:xfrm>
            <a:off x="5305081" y="5553971"/>
            <a:ext cx="1465655"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測定精度</a:t>
            </a:r>
          </a:p>
        </p:txBody>
      </p:sp>
      <p:sp>
        <p:nvSpPr>
          <p:cNvPr id="23" name="テキスト ボックス 22">
            <a:extLst>
              <a:ext uri="{FF2B5EF4-FFF2-40B4-BE49-F238E27FC236}">
                <a16:creationId xmlns:a16="http://schemas.microsoft.com/office/drawing/2014/main" id="{702782F9-1DC7-235E-0133-7407A6E5E00E}"/>
              </a:ext>
            </a:extLst>
          </p:cNvPr>
          <p:cNvSpPr txBox="1"/>
          <p:nvPr/>
        </p:nvSpPr>
        <p:spPr>
          <a:xfrm>
            <a:off x="1191207" y="5534981"/>
            <a:ext cx="926650"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環境</a:t>
            </a:r>
          </a:p>
        </p:txBody>
      </p:sp>
      <p:sp>
        <p:nvSpPr>
          <p:cNvPr id="24" name="テキスト ボックス 23">
            <a:extLst>
              <a:ext uri="{FF2B5EF4-FFF2-40B4-BE49-F238E27FC236}">
                <a16:creationId xmlns:a16="http://schemas.microsoft.com/office/drawing/2014/main" id="{A415C3D8-B947-62E3-CB0B-A59DCD57AD1A}"/>
              </a:ext>
            </a:extLst>
          </p:cNvPr>
          <p:cNvSpPr txBox="1"/>
          <p:nvPr/>
        </p:nvSpPr>
        <p:spPr>
          <a:xfrm>
            <a:off x="2583079" y="1530271"/>
            <a:ext cx="1494774"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システム</a:t>
            </a:r>
            <a:endParaRPr kumimoji="1" lang="ja-JP" altLang="en-US" b="1"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B767D0C0-8A4D-12EC-A664-F0D6D9C25AA4}"/>
              </a:ext>
            </a:extLst>
          </p:cNvPr>
          <p:cNvSpPr txBox="1"/>
          <p:nvPr/>
        </p:nvSpPr>
        <p:spPr>
          <a:xfrm>
            <a:off x="2513263" y="5553971"/>
            <a:ext cx="1809025"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方法・手順</a:t>
            </a:r>
            <a:endParaRPr kumimoji="1" lang="ja-JP" altLang="en-US" b="1"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50C390A8-01E7-E21E-C998-1D0350BE1BF3}"/>
              </a:ext>
            </a:extLst>
          </p:cNvPr>
          <p:cNvSpPr txBox="1"/>
          <p:nvPr/>
        </p:nvSpPr>
        <p:spPr>
          <a:xfrm>
            <a:off x="4964419" y="1530271"/>
            <a:ext cx="2386224"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材料・入力情報</a:t>
            </a:r>
            <a:endParaRPr kumimoji="1" lang="ja-JP" altLang="en-US" b="1" dirty="0">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id="{F3F741E7-F886-8B82-02B3-85E66CEE61DA}"/>
              </a:ext>
            </a:extLst>
          </p:cNvPr>
          <p:cNvSpPr txBox="1"/>
          <p:nvPr/>
        </p:nvSpPr>
        <p:spPr>
          <a:xfrm>
            <a:off x="655976" y="1297301"/>
            <a:ext cx="554960" cy="307777"/>
          </a:xfrm>
          <a:prstGeom prst="rect">
            <a:avLst/>
          </a:prstGeom>
          <a:noFill/>
        </p:spPr>
        <p:txBody>
          <a:bodyPr wrap="none" rtlCol="0">
            <a:spAutoFit/>
          </a:bodyPr>
          <a:lstStyle/>
          <a:p>
            <a:r>
              <a:rPr kumimoji="1" lang="en-US" altLang="ja-JP" sz="1400" dirty="0"/>
              <a:t>Man</a:t>
            </a:r>
            <a:endParaRPr kumimoji="1" lang="ja-JP" altLang="en-US" sz="1400" dirty="0"/>
          </a:p>
        </p:txBody>
      </p:sp>
      <p:sp>
        <p:nvSpPr>
          <p:cNvPr id="56" name="テキスト ボックス 55">
            <a:extLst>
              <a:ext uri="{FF2B5EF4-FFF2-40B4-BE49-F238E27FC236}">
                <a16:creationId xmlns:a16="http://schemas.microsoft.com/office/drawing/2014/main" id="{DEFCAAFF-C776-7924-8DDD-437DF91E5CB7}"/>
              </a:ext>
            </a:extLst>
          </p:cNvPr>
          <p:cNvSpPr txBox="1"/>
          <p:nvPr/>
        </p:nvSpPr>
        <p:spPr>
          <a:xfrm>
            <a:off x="5302431" y="1304608"/>
            <a:ext cx="873957" cy="307777"/>
          </a:xfrm>
          <a:prstGeom prst="rect">
            <a:avLst/>
          </a:prstGeom>
          <a:noFill/>
        </p:spPr>
        <p:txBody>
          <a:bodyPr wrap="none" rtlCol="0">
            <a:spAutoFit/>
          </a:bodyPr>
          <a:lstStyle/>
          <a:p>
            <a:r>
              <a:rPr kumimoji="1" lang="en-US" altLang="ja-JP" sz="1400" dirty="0"/>
              <a:t>Material</a:t>
            </a:r>
            <a:endParaRPr kumimoji="1" lang="ja-JP" altLang="en-US" sz="1400" dirty="0"/>
          </a:p>
        </p:txBody>
      </p:sp>
      <p:sp>
        <p:nvSpPr>
          <p:cNvPr id="57" name="テキスト ボックス 56">
            <a:extLst>
              <a:ext uri="{FF2B5EF4-FFF2-40B4-BE49-F238E27FC236}">
                <a16:creationId xmlns:a16="http://schemas.microsoft.com/office/drawing/2014/main" id="{AE623759-882C-3ED7-9CBE-B291BC6AF6C3}"/>
              </a:ext>
            </a:extLst>
          </p:cNvPr>
          <p:cNvSpPr txBox="1"/>
          <p:nvPr/>
        </p:nvSpPr>
        <p:spPr>
          <a:xfrm>
            <a:off x="2696262" y="1304608"/>
            <a:ext cx="899605" cy="307777"/>
          </a:xfrm>
          <a:prstGeom prst="rect">
            <a:avLst/>
          </a:prstGeom>
          <a:noFill/>
        </p:spPr>
        <p:txBody>
          <a:bodyPr wrap="none" rtlCol="0">
            <a:spAutoFit/>
          </a:bodyPr>
          <a:lstStyle/>
          <a:p>
            <a:r>
              <a:rPr kumimoji="1" lang="en-US" altLang="ja-JP" sz="1400" dirty="0"/>
              <a:t>Machine</a:t>
            </a:r>
            <a:endParaRPr kumimoji="1" lang="ja-JP" altLang="en-US" sz="1400" dirty="0"/>
          </a:p>
        </p:txBody>
      </p:sp>
      <p:sp>
        <p:nvSpPr>
          <p:cNvPr id="58" name="テキスト ボックス 57">
            <a:extLst>
              <a:ext uri="{FF2B5EF4-FFF2-40B4-BE49-F238E27FC236}">
                <a16:creationId xmlns:a16="http://schemas.microsoft.com/office/drawing/2014/main" id="{1A4FA27E-F997-79CB-D655-22045D20A347}"/>
              </a:ext>
            </a:extLst>
          </p:cNvPr>
          <p:cNvSpPr txBox="1"/>
          <p:nvPr/>
        </p:nvSpPr>
        <p:spPr>
          <a:xfrm>
            <a:off x="5434995" y="5773600"/>
            <a:ext cx="914033" cy="307777"/>
          </a:xfrm>
          <a:prstGeom prst="rect">
            <a:avLst/>
          </a:prstGeom>
          <a:noFill/>
        </p:spPr>
        <p:txBody>
          <a:bodyPr wrap="none" rtlCol="0">
            <a:spAutoFit/>
          </a:bodyPr>
          <a:lstStyle/>
          <a:p>
            <a:r>
              <a:rPr kumimoji="1" lang="en-US" altLang="ja-JP" sz="1400" dirty="0"/>
              <a:t>Measure</a:t>
            </a:r>
            <a:endParaRPr kumimoji="1" lang="ja-JP" altLang="en-US" sz="1400" dirty="0"/>
          </a:p>
        </p:txBody>
      </p:sp>
      <p:sp>
        <p:nvSpPr>
          <p:cNvPr id="59" name="テキスト ボックス 58">
            <a:extLst>
              <a:ext uri="{FF2B5EF4-FFF2-40B4-BE49-F238E27FC236}">
                <a16:creationId xmlns:a16="http://schemas.microsoft.com/office/drawing/2014/main" id="{909F4C87-585D-249C-687C-7ECF3D619A06}"/>
              </a:ext>
            </a:extLst>
          </p:cNvPr>
          <p:cNvSpPr txBox="1"/>
          <p:nvPr/>
        </p:nvSpPr>
        <p:spPr>
          <a:xfrm>
            <a:off x="921580" y="5750424"/>
            <a:ext cx="1226618" cy="307777"/>
          </a:xfrm>
          <a:prstGeom prst="rect">
            <a:avLst/>
          </a:prstGeom>
          <a:noFill/>
        </p:spPr>
        <p:txBody>
          <a:bodyPr wrap="none" rtlCol="0">
            <a:spAutoFit/>
          </a:bodyPr>
          <a:lstStyle/>
          <a:p>
            <a:r>
              <a:rPr lang="en-US" altLang="ja-JP" sz="1400" dirty="0"/>
              <a:t>Environment</a:t>
            </a:r>
            <a:endParaRPr kumimoji="1" lang="ja-JP" altLang="en-US" sz="1400" dirty="0"/>
          </a:p>
        </p:txBody>
      </p:sp>
      <p:sp>
        <p:nvSpPr>
          <p:cNvPr id="60" name="テキスト ボックス 59">
            <a:extLst>
              <a:ext uri="{FF2B5EF4-FFF2-40B4-BE49-F238E27FC236}">
                <a16:creationId xmlns:a16="http://schemas.microsoft.com/office/drawing/2014/main" id="{B21315C0-5246-B048-9CC1-3A336289270C}"/>
              </a:ext>
            </a:extLst>
          </p:cNvPr>
          <p:cNvSpPr txBox="1"/>
          <p:nvPr/>
        </p:nvSpPr>
        <p:spPr>
          <a:xfrm>
            <a:off x="2885095" y="5773600"/>
            <a:ext cx="822661" cy="307777"/>
          </a:xfrm>
          <a:prstGeom prst="rect">
            <a:avLst/>
          </a:prstGeom>
          <a:noFill/>
        </p:spPr>
        <p:txBody>
          <a:bodyPr wrap="none" rtlCol="0">
            <a:spAutoFit/>
          </a:bodyPr>
          <a:lstStyle/>
          <a:p>
            <a:r>
              <a:rPr kumimoji="1" lang="en-US" altLang="ja-JP" sz="1400" dirty="0"/>
              <a:t>Method</a:t>
            </a:r>
            <a:endParaRPr kumimoji="1" lang="ja-JP" altLang="en-US" sz="1400" dirty="0"/>
          </a:p>
        </p:txBody>
      </p:sp>
      <p:sp>
        <p:nvSpPr>
          <p:cNvPr id="2" name="正方形/長方形 1">
            <a:extLst>
              <a:ext uri="{FF2B5EF4-FFF2-40B4-BE49-F238E27FC236}">
                <a16:creationId xmlns:a16="http://schemas.microsoft.com/office/drawing/2014/main" id="{CC0AC1B7-A4D3-AD88-85DF-DD61D3621341}"/>
              </a:ext>
            </a:extLst>
          </p:cNvPr>
          <p:cNvSpPr/>
          <p:nvPr/>
        </p:nvSpPr>
        <p:spPr>
          <a:xfrm>
            <a:off x="3959101" y="3995489"/>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47E681A0-49EB-ED37-3A7F-11E1F6B7F6B7}"/>
              </a:ext>
            </a:extLst>
          </p:cNvPr>
          <p:cNvSpPr/>
          <p:nvPr/>
        </p:nvSpPr>
        <p:spPr>
          <a:xfrm>
            <a:off x="3241881" y="2015071"/>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8" name="正方形/長方形 27">
            <a:extLst>
              <a:ext uri="{FF2B5EF4-FFF2-40B4-BE49-F238E27FC236}">
                <a16:creationId xmlns:a16="http://schemas.microsoft.com/office/drawing/2014/main" id="{B4D4E027-FB06-F90B-915D-8913271F53DC}"/>
              </a:ext>
            </a:extLst>
          </p:cNvPr>
          <p:cNvSpPr/>
          <p:nvPr/>
        </p:nvSpPr>
        <p:spPr>
          <a:xfrm>
            <a:off x="662019" y="2065215"/>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9" name="正方形/長方形 28">
            <a:extLst>
              <a:ext uri="{FF2B5EF4-FFF2-40B4-BE49-F238E27FC236}">
                <a16:creationId xmlns:a16="http://schemas.microsoft.com/office/drawing/2014/main" id="{EF9E018D-EDA9-EB05-2042-F03E86E60FBF}"/>
              </a:ext>
            </a:extLst>
          </p:cNvPr>
          <p:cNvSpPr/>
          <p:nvPr/>
        </p:nvSpPr>
        <p:spPr>
          <a:xfrm>
            <a:off x="5499954" y="1967065"/>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30" name="正方形/長方形 29">
            <a:extLst>
              <a:ext uri="{FF2B5EF4-FFF2-40B4-BE49-F238E27FC236}">
                <a16:creationId xmlns:a16="http://schemas.microsoft.com/office/drawing/2014/main" id="{DF6FFA0C-BDE2-4493-5703-E324FD63FFBE}"/>
              </a:ext>
            </a:extLst>
          </p:cNvPr>
          <p:cNvSpPr/>
          <p:nvPr/>
        </p:nvSpPr>
        <p:spPr>
          <a:xfrm>
            <a:off x="6360798" y="4054022"/>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3" name="正方形/長方形 32">
            <a:extLst>
              <a:ext uri="{FF2B5EF4-FFF2-40B4-BE49-F238E27FC236}">
                <a16:creationId xmlns:a16="http://schemas.microsoft.com/office/drawing/2014/main" id="{7A2AA2F8-5F43-84DE-B1F1-DBC62B3DEDA2}"/>
              </a:ext>
            </a:extLst>
          </p:cNvPr>
          <p:cNvSpPr/>
          <p:nvPr/>
        </p:nvSpPr>
        <p:spPr>
          <a:xfrm>
            <a:off x="2235474" y="4072471"/>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5" name="正方形/長方形 34">
            <a:extLst>
              <a:ext uri="{FF2B5EF4-FFF2-40B4-BE49-F238E27FC236}">
                <a16:creationId xmlns:a16="http://schemas.microsoft.com/office/drawing/2014/main" id="{E31C50E3-FAE0-6497-1EC8-ABD0E017EA02}"/>
              </a:ext>
            </a:extLst>
          </p:cNvPr>
          <p:cNvSpPr/>
          <p:nvPr/>
        </p:nvSpPr>
        <p:spPr>
          <a:xfrm>
            <a:off x="3522842" y="4640077"/>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6" name="正方形/長方形 35">
            <a:extLst>
              <a:ext uri="{FF2B5EF4-FFF2-40B4-BE49-F238E27FC236}">
                <a16:creationId xmlns:a16="http://schemas.microsoft.com/office/drawing/2014/main" id="{0C8C75D8-9734-4021-813E-886A84D1AD46}"/>
              </a:ext>
            </a:extLst>
          </p:cNvPr>
          <p:cNvSpPr/>
          <p:nvPr/>
        </p:nvSpPr>
        <p:spPr>
          <a:xfrm>
            <a:off x="1591790" y="4532488"/>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39" name="正方形/長方形 38">
            <a:extLst>
              <a:ext uri="{FF2B5EF4-FFF2-40B4-BE49-F238E27FC236}">
                <a16:creationId xmlns:a16="http://schemas.microsoft.com/office/drawing/2014/main" id="{4EB608D6-DBAC-5111-E5C0-494D9E118819}"/>
              </a:ext>
            </a:extLst>
          </p:cNvPr>
          <p:cNvSpPr/>
          <p:nvPr/>
        </p:nvSpPr>
        <p:spPr>
          <a:xfrm>
            <a:off x="3680746" y="2533703"/>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A0E1BC23-168C-A991-A30E-F3E36AF2A6A4}"/>
              </a:ext>
            </a:extLst>
          </p:cNvPr>
          <p:cNvSpPr/>
          <p:nvPr/>
        </p:nvSpPr>
        <p:spPr>
          <a:xfrm>
            <a:off x="1205187" y="2627164"/>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F59A1389-2441-1983-4F94-98236546B10E}"/>
              </a:ext>
            </a:extLst>
          </p:cNvPr>
          <p:cNvSpPr/>
          <p:nvPr/>
        </p:nvSpPr>
        <p:spPr>
          <a:xfrm>
            <a:off x="5818994" y="2401949"/>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368C142B-CE2B-A87A-E2ED-24A031692F09}"/>
              </a:ext>
            </a:extLst>
          </p:cNvPr>
          <p:cNvSpPr/>
          <p:nvPr/>
        </p:nvSpPr>
        <p:spPr>
          <a:xfrm>
            <a:off x="5898111" y="4570297"/>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18015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DA00E261-D679-9271-A918-F604D4EDF8E3}"/>
              </a:ext>
            </a:extLst>
          </p:cNvPr>
          <p:cNvSpPr>
            <a:spLocks noGrp="1"/>
          </p:cNvSpPr>
          <p:nvPr>
            <p:ph type="title"/>
          </p:nvPr>
        </p:nvSpPr>
        <p:spPr/>
        <p:txBody>
          <a:bodyPr>
            <a:noAutofit/>
          </a:bodyPr>
          <a:lstStyle/>
          <a:p>
            <a:r>
              <a:rPr kumimoji="1" lang="ja-JP" altLang="en-US" sz="3600" b="1" dirty="0"/>
              <a:t>因果分析</a:t>
            </a:r>
          </a:p>
        </p:txBody>
      </p:sp>
      <p:sp>
        <p:nvSpPr>
          <p:cNvPr id="4" name="フッター プレースホルダー 3">
            <a:extLst>
              <a:ext uri="{FF2B5EF4-FFF2-40B4-BE49-F238E27FC236}">
                <a16:creationId xmlns:a16="http://schemas.microsoft.com/office/drawing/2014/main" id="{FF91DE3C-803C-DDB4-7280-5DE25A4E919C}"/>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8187BAA5-22EF-A4F4-E4A5-B8CDCFAB6806}"/>
              </a:ext>
            </a:extLst>
          </p:cNvPr>
          <p:cNvSpPr>
            <a:spLocks noGrp="1"/>
          </p:cNvSpPr>
          <p:nvPr>
            <p:ph type="sldNum" sz="quarter" idx="12"/>
          </p:nvPr>
        </p:nvSpPr>
        <p:spPr/>
        <p:txBody>
          <a:bodyPr/>
          <a:lstStyle/>
          <a:p>
            <a:fld id="{F7C12960-C60D-4B23-8BE8-BDC603B2ADA2}" type="slidenum">
              <a:rPr kumimoji="1" lang="ja-JP" altLang="en-US" smtClean="0"/>
              <a:t>7</a:t>
            </a:fld>
            <a:endParaRPr kumimoji="1" lang="ja-JP" altLang="en-US"/>
          </a:p>
        </p:txBody>
      </p:sp>
      <p:sp>
        <p:nvSpPr>
          <p:cNvPr id="6" name="ホームベース 8">
            <a:extLst>
              <a:ext uri="{FF2B5EF4-FFF2-40B4-BE49-F238E27FC236}">
                <a16:creationId xmlns:a16="http://schemas.microsoft.com/office/drawing/2014/main" id="{8E7F5CA4-6E7F-1825-E625-1FA8E6AE62E8}"/>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定</a:t>
            </a:r>
          </a:p>
        </p:txBody>
      </p:sp>
      <p:sp>
        <p:nvSpPr>
          <p:cNvPr id="7" name="ホームベース 9">
            <a:extLst>
              <a:ext uri="{FF2B5EF4-FFF2-40B4-BE49-F238E27FC236}">
                <a16:creationId xmlns:a16="http://schemas.microsoft.com/office/drawing/2014/main" id="{8769FB42-7269-9641-F941-449A6C89FAAD}"/>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8" name="ホームベース 9">
            <a:extLst>
              <a:ext uri="{FF2B5EF4-FFF2-40B4-BE49-F238E27FC236}">
                <a16:creationId xmlns:a16="http://schemas.microsoft.com/office/drawing/2014/main" id="{EE40D3A4-A330-6F42-7072-658513431E42}"/>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9" name="ホームベース 9">
            <a:extLst>
              <a:ext uri="{FF2B5EF4-FFF2-40B4-BE49-F238E27FC236}">
                <a16:creationId xmlns:a16="http://schemas.microsoft.com/office/drawing/2014/main" id="{04539AA7-E7D9-1459-260A-CF92EB33482E}"/>
              </a:ext>
            </a:extLst>
          </p:cNvPr>
          <p:cNvSpPr/>
          <p:nvPr/>
        </p:nvSpPr>
        <p:spPr bwMode="auto">
          <a:xfrm>
            <a:off x="7475085" y="444144"/>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分</a:t>
            </a:r>
          </a:p>
        </p:txBody>
      </p:sp>
      <p:sp>
        <p:nvSpPr>
          <p:cNvPr id="10" name="ホームベース 9">
            <a:extLst>
              <a:ext uri="{FF2B5EF4-FFF2-40B4-BE49-F238E27FC236}">
                <a16:creationId xmlns:a16="http://schemas.microsoft.com/office/drawing/2014/main" id="{82F0707F-4A8D-5360-816F-650D6C41ABCB}"/>
              </a:ext>
            </a:extLst>
          </p:cNvPr>
          <p:cNvSpPr/>
          <p:nvPr/>
        </p:nvSpPr>
        <p:spPr bwMode="auto">
          <a:xfrm>
            <a:off x="7867829"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改</a:t>
            </a:r>
          </a:p>
        </p:txBody>
      </p:sp>
      <p:sp>
        <p:nvSpPr>
          <p:cNvPr id="11" name="ホームベース 9">
            <a:extLst>
              <a:ext uri="{FF2B5EF4-FFF2-40B4-BE49-F238E27FC236}">
                <a16:creationId xmlns:a16="http://schemas.microsoft.com/office/drawing/2014/main" id="{946DB2C4-88A1-EF1A-3A55-B81B6BB3F8A5}"/>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12" name="ホームベース 9">
            <a:extLst>
              <a:ext uri="{FF2B5EF4-FFF2-40B4-BE49-F238E27FC236}">
                <a16:creationId xmlns:a16="http://schemas.microsoft.com/office/drawing/2014/main" id="{D7231D71-D765-9249-E310-418C6F518A29}"/>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cxnSp>
        <p:nvCxnSpPr>
          <p:cNvPr id="2" name="直線矢印コネクタ 1">
            <a:extLst>
              <a:ext uri="{FF2B5EF4-FFF2-40B4-BE49-F238E27FC236}">
                <a16:creationId xmlns:a16="http://schemas.microsoft.com/office/drawing/2014/main" id="{8B649CE8-F7D7-2B2E-F6BB-5903DB9454F0}"/>
              </a:ext>
            </a:extLst>
          </p:cNvPr>
          <p:cNvCxnSpPr/>
          <p:nvPr/>
        </p:nvCxnSpPr>
        <p:spPr>
          <a:xfrm flipV="1">
            <a:off x="552619" y="2343521"/>
            <a:ext cx="0" cy="1368152"/>
          </a:xfrm>
          <a:prstGeom prst="straightConnector1">
            <a:avLst/>
          </a:prstGeom>
          <a:noFill/>
          <a:ln w="28575" cap="flat" cmpd="sng" algn="ctr">
            <a:solidFill>
              <a:sysClr val="windowText" lastClr="000000">
                <a:lumMod val="50000"/>
                <a:lumOff val="50000"/>
              </a:sysClr>
            </a:solidFill>
            <a:prstDash val="solid"/>
            <a:tailEnd type="triangle"/>
          </a:ln>
          <a:effectLst/>
        </p:spPr>
      </p:cxnSp>
      <p:sp>
        <p:nvSpPr>
          <p:cNvPr id="3" name="テキスト ボックス 2">
            <a:extLst>
              <a:ext uri="{FF2B5EF4-FFF2-40B4-BE49-F238E27FC236}">
                <a16:creationId xmlns:a16="http://schemas.microsoft.com/office/drawing/2014/main" id="{21FED147-F420-E987-FA8A-463EE9FB4D0C}"/>
              </a:ext>
            </a:extLst>
          </p:cNvPr>
          <p:cNvSpPr txBox="1"/>
          <p:nvPr/>
        </p:nvSpPr>
        <p:spPr>
          <a:xfrm>
            <a:off x="107504" y="1974189"/>
            <a:ext cx="877163" cy="369332"/>
          </a:xfrm>
          <a:prstGeom prst="rect">
            <a:avLst/>
          </a:prstGeom>
          <a:noFill/>
        </p:spPr>
        <p:txBody>
          <a:bodyPr wrap="none" rtlCol="0">
            <a:spAutoFit/>
          </a:bodyPr>
          <a:lstStyle/>
          <a:p>
            <a:r>
              <a:rPr lang="ja-JP" altLang="en-US" b="1" dirty="0">
                <a:latin typeface="メイリオ" panose="020B0604030504040204" pitchFamily="50" charset="-128"/>
                <a:ea typeface="メイリオ" panose="020B0604030504040204" pitchFamily="50" charset="-128"/>
              </a:rPr>
              <a:t>表面的</a:t>
            </a:r>
          </a:p>
        </p:txBody>
      </p:sp>
      <p:cxnSp>
        <p:nvCxnSpPr>
          <p:cNvPr id="14" name="直線矢印コネクタ 13">
            <a:extLst>
              <a:ext uri="{FF2B5EF4-FFF2-40B4-BE49-F238E27FC236}">
                <a16:creationId xmlns:a16="http://schemas.microsoft.com/office/drawing/2014/main" id="{80053852-A24C-735C-950D-DA5218CF9BC9}"/>
              </a:ext>
            </a:extLst>
          </p:cNvPr>
          <p:cNvCxnSpPr>
            <a:cxnSpLocks/>
          </p:cNvCxnSpPr>
          <p:nvPr/>
        </p:nvCxnSpPr>
        <p:spPr>
          <a:xfrm>
            <a:off x="552619" y="4647777"/>
            <a:ext cx="0" cy="1160791"/>
          </a:xfrm>
          <a:prstGeom prst="straightConnector1">
            <a:avLst/>
          </a:prstGeom>
          <a:noFill/>
          <a:ln w="28575" cap="flat" cmpd="sng" algn="ctr">
            <a:solidFill>
              <a:sysClr val="windowText" lastClr="000000">
                <a:lumMod val="50000"/>
                <a:lumOff val="50000"/>
              </a:sysClr>
            </a:solidFill>
            <a:prstDash val="solid"/>
            <a:tailEnd type="triangle"/>
          </a:ln>
          <a:effectLst/>
        </p:spPr>
      </p:cxnSp>
      <p:sp>
        <p:nvSpPr>
          <p:cNvPr id="15" name="テキスト ボックス 14">
            <a:extLst>
              <a:ext uri="{FF2B5EF4-FFF2-40B4-BE49-F238E27FC236}">
                <a16:creationId xmlns:a16="http://schemas.microsoft.com/office/drawing/2014/main" id="{7E03D1DB-BC21-BF05-4423-07ADFA7814BA}"/>
              </a:ext>
            </a:extLst>
          </p:cNvPr>
          <p:cNvSpPr txBox="1"/>
          <p:nvPr/>
        </p:nvSpPr>
        <p:spPr>
          <a:xfrm>
            <a:off x="153129" y="5960968"/>
            <a:ext cx="877163" cy="369332"/>
          </a:xfrm>
          <a:prstGeom prst="rect">
            <a:avLst/>
          </a:prstGeom>
          <a:noFill/>
        </p:spPr>
        <p:txBody>
          <a:bodyPr wrap="none" rtlCol="0">
            <a:spAutoFit/>
          </a:bodyPr>
          <a:lstStyle/>
          <a:p>
            <a:r>
              <a:rPr lang="ja-JP" altLang="en-US" b="1" dirty="0">
                <a:latin typeface="メイリオ" panose="020B0604030504040204" pitchFamily="50" charset="-128"/>
                <a:ea typeface="メイリオ" panose="020B0604030504040204" pitchFamily="50" charset="-128"/>
              </a:rPr>
              <a:t>本質的</a:t>
            </a:r>
          </a:p>
        </p:txBody>
      </p:sp>
      <p:sp>
        <p:nvSpPr>
          <p:cNvPr id="16" name="テキスト ボックス 15">
            <a:extLst>
              <a:ext uri="{FF2B5EF4-FFF2-40B4-BE49-F238E27FC236}">
                <a16:creationId xmlns:a16="http://schemas.microsoft.com/office/drawing/2014/main" id="{3747ADBB-32B5-2458-775D-064F56E4023D}"/>
              </a:ext>
            </a:extLst>
          </p:cNvPr>
          <p:cNvSpPr txBox="1"/>
          <p:nvPr/>
        </p:nvSpPr>
        <p:spPr>
          <a:xfrm>
            <a:off x="229453" y="5089672"/>
            <a:ext cx="646331" cy="230832"/>
          </a:xfrm>
          <a:prstGeom prst="rect">
            <a:avLst/>
          </a:prstGeom>
          <a:solidFill>
            <a:schemeClr val="bg1"/>
          </a:solidFill>
        </p:spPr>
        <p:txBody>
          <a:bodyPr wrap="none" bIns="0" rtlCol="0">
            <a:spAutoFit/>
          </a:bodyPr>
          <a:lstStyle/>
          <a:p>
            <a:r>
              <a:rPr kumimoji="1"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なぜ？</a:t>
            </a:r>
          </a:p>
        </p:txBody>
      </p:sp>
      <p:sp>
        <p:nvSpPr>
          <p:cNvPr id="17" name="テキスト ボックス 16">
            <a:extLst>
              <a:ext uri="{FF2B5EF4-FFF2-40B4-BE49-F238E27FC236}">
                <a16:creationId xmlns:a16="http://schemas.microsoft.com/office/drawing/2014/main" id="{72DAD8F6-C7FC-4E0B-24F9-5C21677D206C}"/>
              </a:ext>
            </a:extLst>
          </p:cNvPr>
          <p:cNvSpPr txBox="1"/>
          <p:nvPr/>
        </p:nvSpPr>
        <p:spPr>
          <a:xfrm>
            <a:off x="194991" y="2886727"/>
            <a:ext cx="800219" cy="230832"/>
          </a:xfrm>
          <a:prstGeom prst="rect">
            <a:avLst/>
          </a:prstGeom>
          <a:solidFill>
            <a:schemeClr val="bg1"/>
          </a:solidFill>
        </p:spPr>
        <p:txBody>
          <a:bodyPr wrap="none" bIns="0" rtlCol="0">
            <a:spAutoFit/>
          </a:bodyPr>
          <a:lstStyle/>
          <a:p>
            <a:r>
              <a:rPr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だから</a:t>
            </a:r>
            <a:r>
              <a:rPr kumimoji="1"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a:t>
            </a:r>
          </a:p>
        </p:txBody>
      </p:sp>
      <p:sp>
        <p:nvSpPr>
          <p:cNvPr id="30" name="正方形/長方形 29">
            <a:extLst>
              <a:ext uri="{FF2B5EF4-FFF2-40B4-BE49-F238E27FC236}">
                <a16:creationId xmlns:a16="http://schemas.microsoft.com/office/drawing/2014/main" id="{CF27BBF4-CA36-CD4A-BE2C-CBCC0BE9D01F}"/>
              </a:ext>
            </a:extLst>
          </p:cNvPr>
          <p:cNvSpPr/>
          <p:nvPr/>
        </p:nvSpPr>
        <p:spPr>
          <a:xfrm>
            <a:off x="3670467" y="5519360"/>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745B4A4A-6722-CDD8-AFF1-25314CAC9B9F}"/>
              </a:ext>
            </a:extLst>
          </p:cNvPr>
          <p:cNvSpPr/>
          <p:nvPr/>
        </p:nvSpPr>
        <p:spPr>
          <a:xfrm>
            <a:off x="4363211" y="3637001"/>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3FF54CC9-6680-B19B-72CC-CD98C40A5497}"/>
              </a:ext>
            </a:extLst>
          </p:cNvPr>
          <p:cNvSpPr/>
          <p:nvPr/>
        </p:nvSpPr>
        <p:spPr>
          <a:xfrm>
            <a:off x="6638781" y="3637185"/>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1" name="正方形/長方形 20">
            <a:extLst>
              <a:ext uri="{FF2B5EF4-FFF2-40B4-BE49-F238E27FC236}">
                <a16:creationId xmlns:a16="http://schemas.microsoft.com/office/drawing/2014/main" id="{E14886B3-10C5-EE8D-7CEF-ED095CDEB90E}"/>
              </a:ext>
            </a:extLst>
          </p:cNvPr>
          <p:cNvSpPr/>
          <p:nvPr/>
        </p:nvSpPr>
        <p:spPr>
          <a:xfrm>
            <a:off x="7785120" y="3638273"/>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2" name="正方形/長方形 21">
            <a:extLst>
              <a:ext uri="{FF2B5EF4-FFF2-40B4-BE49-F238E27FC236}">
                <a16:creationId xmlns:a16="http://schemas.microsoft.com/office/drawing/2014/main" id="{FDAB47C1-430C-63BD-346A-7B9E8FBAE39C}"/>
              </a:ext>
            </a:extLst>
          </p:cNvPr>
          <p:cNvSpPr/>
          <p:nvPr/>
        </p:nvSpPr>
        <p:spPr>
          <a:xfrm>
            <a:off x="2011124" y="3623746"/>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4904F4E3-C160-AA9D-1893-233CAEF9D9DD}"/>
              </a:ext>
            </a:extLst>
          </p:cNvPr>
          <p:cNvSpPr/>
          <p:nvPr/>
        </p:nvSpPr>
        <p:spPr>
          <a:xfrm>
            <a:off x="871968" y="3618303"/>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4" name="正方形/長方形 23">
            <a:extLst>
              <a:ext uri="{FF2B5EF4-FFF2-40B4-BE49-F238E27FC236}">
                <a16:creationId xmlns:a16="http://schemas.microsoft.com/office/drawing/2014/main" id="{8A9C263A-D228-E8F3-B959-49E7FAC505C8}"/>
              </a:ext>
            </a:extLst>
          </p:cNvPr>
          <p:cNvSpPr/>
          <p:nvPr/>
        </p:nvSpPr>
        <p:spPr>
          <a:xfrm>
            <a:off x="4992084" y="5519360"/>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6" name="正方形/長方形 25">
            <a:extLst>
              <a:ext uri="{FF2B5EF4-FFF2-40B4-BE49-F238E27FC236}">
                <a16:creationId xmlns:a16="http://schemas.microsoft.com/office/drawing/2014/main" id="{618E58EE-75A1-1705-5B6B-1DA7BB3BCD80}"/>
              </a:ext>
            </a:extLst>
          </p:cNvPr>
          <p:cNvSpPr/>
          <p:nvPr/>
        </p:nvSpPr>
        <p:spPr>
          <a:xfrm>
            <a:off x="1341494" y="5487389"/>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D0952AA3-38A1-E231-9A02-BCB6029C7538}"/>
              </a:ext>
            </a:extLst>
          </p:cNvPr>
          <p:cNvSpPr/>
          <p:nvPr/>
        </p:nvSpPr>
        <p:spPr>
          <a:xfrm>
            <a:off x="3204216" y="3623746"/>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17DE3C36-8E69-2FB2-2262-D1EB173B27E7}"/>
              </a:ext>
            </a:extLst>
          </p:cNvPr>
          <p:cNvSpPr/>
          <p:nvPr/>
        </p:nvSpPr>
        <p:spPr>
          <a:xfrm>
            <a:off x="5471538" y="3645503"/>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cxnSp>
        <p:nvCxnSpPr>
          <p:cNvPr id="29" name="直線コネクタ 28">
            <a:extLst>
              <a:ext uri="{FF2B5EF4-FFF2-40B4-BE49-F238E27FC236}">
                <a16:creationId xmlns:a16="http://schemas.microsoft.com/office/drawing/2014/main" id="{0370EE3A-AA57-444D-8304-F47BBB8A6BF3}"/>
              </a:ext>
            </a:extLst>
          </p:cNvPr>
          <p:cNvCxnSpPr>
            <a:cxnSpLocks/>
            <a:stCxn id="19" idx="2"/>
            <a:endCxn id="24" idx="0"/>
          </p:cNvCxnSpPr>
          <p:nvPr/>
        </p:nvCxnSpPr>
        <p:spPr>
          <a:xfrm>
            <a:off x="4868419" y="4348695"/>
            <a:ext cx="628873" cy="1170665"/>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226" name="直線コネクタ 225">
            <a:extLst>
              <a:ext uri="{FF2B5EF4-FFF2-40B4-BE49-F238E27FC236}">
                <a16:creationId xmlns:a16="http://schemas.microsoft.com/office/drawing/2014/main" id="{25C2F6A6-316C-9BBF-9022-A3255FDB8B15}"/>
              </a:ext>
            </a:extLst>
          </p:cNvPr>
          <p:cNvCxnSpPr>
            <a:cxnSpLocks/>
            <a:stCxn id="28" idx="2"/>
            <a:endCxn id="24" idx="0"/>
          </p:cNvCxnSpPr>
          <p:nvPr/>
        </p:nvCxnSpPr>
        <p:spPr>
          <a:xfrm flipH="1">
            <a:off x="5497292" y="4357197"/>
            <a:ext cx="479454" cy="1162163"/>
          </a:xfrm>
          <a:prstGeom prst="line">
            <a:avLst/>
          </a:prstGeom>
          <a:solidFill>
            <a:sysClr val="window" lastClr="FFFFFF"/>
          </a:solidFill>
          <a:ln w="28575" cap="flat" cmpd="sng" algn="ctr">
            <a:solidFill>
              <a:schemeClr val="tx1">
                <a:lumMod val="50000"/>
                <a:lumOff val="50000"/>
              </a:schemeClr>
            </a:solidFill>
            <a:prstDash val="solid"/>
          </a:ln>
          <a:effectLst/>
        </p:spPr>
      </p:cxnSp>
      <p:sp>
        <p:nvSpPr>
          <p:cNvPr id="231" name="正方形/長方形 230">
            <a:extLst>
              <a:ext uri="{FF2B5EF4-FFF2-40B4-BE49-F238E27FC236}">
                <a16:creationId xmlns:a16="http://schemas.microsoft.com/office/drawing/2014/main" id="{ECE821FB-1551-5BE8-BB8B-84170A60B6EC}"/>
              </a:ext>
            </a:extLst>
          </p:cNvPr>
          <p:cNvSpPr/>
          <p:nvPr/>
        </p:nvSpPr>
        <p:spPr>
          <a:xfrm>
            <a:off x="2361435" y="1794417"/>
            <a:ext cx="1010415" cy="711694"/>
          </a:xfrm>
          <a:prstGeom prst="rect">
            <a:avLst/>
          </a:prstGeom>
          <a:solidFill>
            <a:schemeClr val="bg1"/>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cxnSp>
        <p:nvCxnSpPr>
          <p:cNvPr id="232" name="直線コネクタ 231">
            <a:extLst>
              <a:ext uri="{FF2B5EF4-FFF2-40B4-BE49-F238E27FC236}">
                <a16:creationId xmlns:a16="http://schemas.microsoft.com/office/drawing/2014/main" id="{2065D1CE-C725-9136-E5DD-0A80F9E0C950}"/>
              </a:ext>
            </a:extLst>
          </p:cNvPr>
          <p:cNvCxnSpPr>
            <a:cxnSpLocks/>
            <a:stCxn id="231" idx="2"/>
            <a:endCxn id="22" idx="0"/>
          </p:cNvCxnSpPr>
          <p:nvPr/>
        </p:nvCxnSpPr>
        <p:spPr>
          <a:xfrm flipH="1">
            <a:off x="2516332" y="2506111"/>
            <a:ext cx="350311" cy="1117635"/>
          </a:xfrm>
          <a:prstGeom prst="line">
            <a:avLst/>
          </a:prstGeom>
          <a:solidFill>
            <a:sysClr val="window" lastClr="FFFFFF"/>
          </a:solidFill>
          <a:ln w="28575" cap="flat" cmpd="sng" algn="ctr">
            <a:solidFill>
              <a:schemeClr val="tx1">
                <a:lumMod val="50000"/>
                <a:lumOff val="50000"/>
              </a:schemeClr>
            </a:solidFill>
            <a:prstDash val="solid"/>
          </a:ln>
          <a:effectLst/>
        </p:spPr>
      </p:cxnSp>
      <p:sp>
        <p:nvSpPr>
          <p:cNvPr id="238" name="正方形/長方形 237">
            <a:extLst>
              <a:ext uri="{FF2B5EF4-FFF2-40B4-BE49-F238E27FC236}">
                <a16:creationId xmlns:a16="http://schemas.microsoft.com/office/drawing/2014/main" id="{1C1AA197-6C02-F170-6236-3E8D6AB4E608}"/>
              </a:ext>
            </a:extLst>
          </p:cNvPr>
          <p:cNvSpPr/>
          <p:nvPr/>
        </p:nvSpPr>
        <p:spPr>
          <a:xfrm>
            <a:off x="7082341" y="1794417"/>
            <a:ext cx="1010415" cy="711694"/>
          </a:xfrm>
          <a:prstGeom prst="rect">
            <a:avLst/>
          </a:prstGeom>
          <a:solidFill>
            <a:schemeClr val="bg1"/>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cxnSp>
        <p:nvCxnSpPr>
          <p:cNvPr id="243" name="直線コネクタ 242">
            <a:extLst>
              <a:ext uri="{FF2B5EF4-FFF2-40B4-BE49-F238E27FC236}">
                <a16:creationId xmlns:a16="http://schemas.microsoft.com/office/drawing/2014/main" id="{ECB1DC4F-6B56-F511-8221-8732DCF9B51F}"/>
              </a:ext>
            </a:extLst>
          </p:cNvPr>
          <p:cNvCxnSpPr>
            <a:cxnSpLocks/>
            <a:stCxn id="231" idx="2"/>
            <a:endCxn id="27" idx="0"/>
          </p:cNvCxnSpPr>
          <p:nvPr/>
        </p:nvCxnSpPr>
        <p:spPr>
          <a:xfrm>
            <a:off x="2866643" y="2506111"/>
            <a:ext cx="842781" cy="1117635"/>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250" name="直線コネクタ 249">
            <a:extLst>
              <a:ext uri="{FF2B5EF4-FFF2-40B4-BE49-F238E27FC236}">
                <a16:creationId xmlns:a16="http://schemas.microsoft.com/office/drawing/2014/main" id="{988740F3-1E12-68D2-5481-DC9B8FD463EF}"/>
              </a:ext>
            </a:extLst>
          </p:cNvPr>
          <p:cNvCxnSpPr>
            <a:cxnSpLocks/>
            <a:stCxn id="231" idx="2"/>
            <a:endCxn id="23" idx="0"/>
          </p:cNvCxnSpPr>
          <p:nvPr/>
        </p:nvCxnSpPr>
        <p:spPr>
          <a:xfrm flipH="1">
            <a:off x="1377176" y="2506111"/>
            <a:ext cx="1489467" cy="1112192"/>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130" name="直線コネクタ 129">
            <a:extLst>
              <a:ext uri="{FF2B5EF4-FFF2-40B4-BE49-F238E27FC236}">
                <a16:creationId xmlns:a16="http://schemas.microsoft.com/office/drawing/2014/main" id="{39F0CDED-7C7B-25A5-66CE-FC9DAF4769B3}"/>
              </a:ext>
            </a:extLst>
          </p:cNvPr>
          <p:cNvCxnSpPr>
            <a:cxnSpLocks/>
            <a:stCxn id="238" idx="2"/>
            <a:endCxn id="20" idx="0"/>
          </p:cNvCxnSpPr>
          <p:nvPr/>
        </p:nvCxnSpPr>
        <p:spPr>
          <a:xfrm flipH="1">
            <a:off x="7143989" y="2506111"/>
            <a:ext cx="443560" cy="1131074"/>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133" name="直線コネクタ 132">
            <a:extLst>
              <a:ext uri="{FF2B5EF4-FFF2-40B4-BE49-F238E27FC236}">
                <a16:creationId xmlns:a16="http://schemas.microsoft.com/office/drawing/2014/main" id="{B0F9A91A-BD4B-F679-A363-FC981FBBE7AA}"/>
              </a:ext>
            </a:extLst>
          </p:cNvPr>
          <p:cNvCxnSpPr>
            <a:cxnSpLocks/>
            <a:stCxn id="238" idx="2"/>
            <a:endCxn id="21" idx="0"/>
          </p:cNvCxnSpPr>
          <p:nvPr/>
        </p:nvCxnSpPr>
        <p:spPr>
          <a:xfrm>
            <a:off x="7587549" y="2506111"/>
            <a:ext cx="702779" cy="1132162"/>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136" name="直線コネクタ 135">
            <a:extLst>
              <a:ext uri="{FF2B5EF4-FFF2-40B4-BE49-F238E27FC236}">
                <a16:creationId xmlns:a16="http://schemas.microsoft.com/office/drawing/2014/main" id="{9E6B1779-F56C-CE9D-FE34-44A9E72746C1}"/>
              </a:ext>
            </a:extLst>
          </p:cNvPr>
          <p:cNvCxnSpPr>
            <a:cxnSpLocks/>
            <a:stCxn id="30" idx="0"/>
            <a:endCxn id="27" idx="2"/>
          </p:cNvCxnSpPr>
          <p:nvPr/>
        </p:nvCxnSpPr>
        <p:spPr>
          <a:xfrm flipH="1" flipV="1">
            <a:off x="3709424" y="4335440"/>
            <a:ext cx="466251" cy="1183920"/>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139" name="直線コネクタ 138">
            <a:extLst>
              <a:ext uri="{FF2B5EF4-FFF2-40B4-BE49-F238E27FC236}">
                <a16:creationId xmlns:a16="http://schemas.microsoft.com/office/drawing/2014/main" id="{DE644605-1669-931C-00C7-44F8942C07ED}"/>
              </a:ext>
            </a:extLst>
          </p:cNvPr>
          <p:cNvCxnSpPr>
            <a:cxnSpLocks/>
            <a:stCxn id="30" idx="0"/>
            <a:endCxn id="19" idx="2"/>
          </p:cNvCxnSpPr>
          <p:nvPr/>
        </p:nvCxnSpPr>
        <p:spPr>
          <a:xfrm flipV="1">
            <a:off x="4175675" y="4348695"/>
            <a:ext cx="692744" cy="1170665"/>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156" name="直線コネクタ 155">
            <a:extLst>
              <a:ext uri="{FF2B5EF4-FFF2-40B4-BE49-F238E27FC236}">
                <a16:creationId xmlns:a16="http://schemas.microsoft.com/office/drawing/2014/main" id="{4C97D5BA-F0D3-520B-0197-B50CA72DBF86}"/>
              </a:ext>
            </a:extLst>
          </p:cNvPr>
          <p:cNvCxnSpPr>
            <a:cxnSpLocks/>
            <a:stCxn id="23" idx="2"/>
            <a:endCxn id="26" idx="0"/>
          </p:cNvCxnSpPr>
          <p:nvPr/>
        </p:nvCxnSpPr>
        <p:spPr>
          <a:xfrm>
            <a:off x="1377176" y="4329997"/>
            <a:ext cx="469526" cy="1157392"/>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159" name="直線コネクタ 158">
            <a:extLst>
              <a:ext uri="{FF2B5EF4-FFF2-40B4-BE49-F238E27FC236}">
                <a16:creationId xmlns:a16="http://schemas.microsoft.com/office/drawing/2014/main" id="{0C385F70-CA22-917D-AA91-805FCFF40E76}"/>
              </a:ext>
            </a:extLst>
          </p:cNvPr>
          <p:cNvCxnSpPr>
            <a:cxnSpLocks/>
            <a:stCxn id="231" idx="2"/>
            <a:endCxn id="19" idx="0"/>
          </p:cNvCxnSpPr>
          <p:nvPr/>
        </p:nvCxnSpPr>
        <p:spPr>
          <a:xfrm>
            <a:off x="2866643" y="2506111"/>
            <a:ext cx="2001776" cy="1130890"/>
          </a:xfrm>
          <a:prstGeom prst="line">
            <a:avLst/>
          </a:prstGeom>
          <a:solidFill>
            <a:sysClr val="window" lastClr="FFFFFF"/>
          </a:solidFill>
          <a:ln w="28575" cap="flat" cmpd="sng" algn="ctr">
            <a:solidFill>
              <a:schemeClr val="tx1">
                <a:lumMod val="50000"/>
                <a:lumOff val="50000"/>
              </a:schemeClr>
            </a:solidFill>
            <a:prstDash val="solid"/>
          </a:ln>
          <a:effectLst/>
        </p:spPr>
      </p:cxnSp>
      <p:cxnSp>
        <p:nvCxnSpPr>
          <p:cNvPr id="258" name="直線コネクタ 257">
            <a:extLst>
              <a:ext uri="{FF2B5EF4-FFF2-40B4-BE49-F238E27FC236}">
                <a16:creationId xmlns:a16="http://schemas.microsoft.com/office/drawing/2014/main" id="{8330C92E-0A46-6CAA-AC4B-0B18AD0F8728}"/>
              </a:ext>
            </a:extLst>
          </p:cNvPr>
          <p:cNvCxnSpPr>
            <a:cxnSpLocks/>
            <a:stCxn id="231" idx="2"/>
            <a:endCxn id="28" idx="0"/>
          </p:cNvCxnSpPr>
          <p:nvPr/>
        </p:nvCxnSpPr>
        <p:spPr>
          <a:xfrm>
            <a:off x="2866643" y="2506111"/>
            <a:ext cx="3110103" cy="1139392"/>
          </a:xfrm>
          <a:prstGeom prst="line">
            <a:avLst/>
          </a:prstGeom>
          <a:solidFill>
            <a:sysClr val="window" lastClr="FFFFFF"/>
          </a:solidFill>
          <a:ln w="28575" cap="flat" cmpd="sng" algn="ctr">
            <a:solidFill>
              <a:schemeClr val="tx1">
                <a:lumMod val="50000"/>
                <a:lumOff val="50000"/>
              </a:schemeClr>
            </a:solidFill>
            <a:prstDash val="solid"/>
          </a:ln>
          <a:effectLst/>
        </p:spPr>
      </p:cxnSp>
      <p:sp>
        <p:nvSpPr>
          <p:cNvPr id="280" name="正方形/長方形 279">
            <a:extLst>
              <a:ext uri="{FF2B5EF4-FFF2-40B4-BE49-F238E27FC236}">
                <a16:creationId xmlns:a16="http://schemas.microsoft.com/office/drawing/2014/main" id="{88E0269E-B4D4-9E83-2439-E3698F9C0007}"/>
              </a:ext>
            </a:extLst>
          </p:cNvPr>
          <p:cNvSpPr/>
          <p:nvPr/>
        </p:nvSpPr>
        <p:spPr>
          <a:xfrm>
            <a:off x="2471733" y="4754636"/>
            <a:ext cx="1010415" cy="711694"/>
          </a:xfrm>
          <a:prstGeom prst="rect">
            <a:avLst/>
          </a:prstGeom>
          <a:solidFill>
            <a:schemeClr val="bg1"/>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cxnSp>
        <p:nvCxnSpPr>
          <p:cNvPr id="281" name="直線コネクタ 280">
            <a:extLst>
              <a:ext uri="{FF2B5EF4-FFF2-40B4-BE49-F238E27FC236}">
                <a16:creationId xmlns:a16="http://schemas.microsoft.com/office/drawing/2014/main" id="{5C6E9BCF-13CB-BDBB-706B-046FF1521814}"/>
              </a:ext>
            </a:extLst>
          </p:cNvPr>
          <p:cNvCxnSpPr>
            <a:cxnSpLocks/>
            <a:stCxn id="280" idx="0"/>
            <a:endCxn id="27" idx="2"/>
          </p:cNvCxnSpPr>
          <p:nvPr/>
        </p:nvCxnSpPr>
        <p:spPr>
          <a:xfrm flipV="1">
            <a:off x="2976941" y="4335440"/>
            <a:ext cx="732483" cy="419196"/>
          </a:xfrm>
          <a:prstGeom prst="line">
            <a:avLst/>
          </a:prstGeom>
          <a:solidFill>
            <a:sysClr val="window" lastClr="FFFFFF"/>
          </a:solidFill>
          <a:ln w="28575" cap="flat" cmpd="sng" algn="ctr">
            <a:solidFill>
              <a:schemeClr val="tx1">
                <a:lumMod val="50000"/>
                <a:lumOff val="50000"/>
              </a:schemeClr>
            </a:solidFill>
            <a:prstDash val="solid"/>
          </a:ln>
          <a:effectLst/>
        </p:spPr>
      </p:cxnSp>
      <p:sp>
        <p:nvSpPr>
          <p:cNvPr id="225" name="テキスト ボックス 224">
            <a:extLst>
              <a:ext uri="{FF2B5EF4-FFF2-40B4-BE49-F238E27FC236}">
                <a16:creationId xmlns:a16="http://schemas.microsoft.com/office/drawing/2014/main" id="{C1C024B4-818C-3CBD-649C-36B250A77E88}"/>
              </a:ext>
            </a:extLst>
          </p:cNvPr>
          <p:cNvSpPr txBox="1"/>
          <p:nvPr/>
        </p:nvSpPr>
        <p:spPr>
          <a:xfrm>
            <a:off x="3915507" y="1249394"/>
            <a:ext cx="2153155" cy="400110"/>
          </a:xfrm>
          <a:prstGeom prst="rect">
            <a:avLst/>
          </a:prstGeom>
          <a:noFill/>
        </p:spPr>
        <p:txBody>
          <a:bodyPr wrap="none" rtlCol="0">
            <a:spAutoFit/>
          </a:bodyPr>
          <a:lstStyle/>
          <a:p>
            <a:pPr algn="ct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なぜ 〇〇 なのか</a:t>
            </a:r>
          </a:p>
        </p:txBody>
      </p:sp>
      <p:cxnSp>
        <p:nvCxnSpPr>
          <p:cNvPr id="227" name="直線コネクタ 226">
            <a:extLst>
              <a:ext uri="{FF2B5EF4-FFF2-40B4-BE49-F238E27FC236}">
                <a16:creationId xmlns:a16="http://schemas.microsoft.com/office/drawing/2014/main" id="{E9FFE6AF-2893-6E4A-85E8-4F637FC09043}"/>
              </a:ext>
            </a:extLst>
          </p:cNvPr>
          <p:cNvCxnSpPr>
            <a:cxnSpLocks/>
          </p:cNvCxnSpPr>
          <p:nvPr/>
        </p:nvCxnSpPr>
        <p:spPr>
          <a:xfrm>
            <a:off x="2217799" y="1574914"/>
            <a:ext cx="554857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9658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DA00E261-D679-9271-A918-F604D4EDF8E3}"/>
              </a:ext>
            </a:extLst>
          </p:cNvPr>
          <p:cNvSpPr>
            <a:spLocks noGrp="1"/>
          </p:cNvSpPr>
          <p:nvPr>
            <p:ph type="title"/>
          </p:nvPr>
        </p:nvSpPr>
        <p:spPr/>
        <p:txBody>
          <a:bodyPr>
            <a:noAutofit/>
          </a:bodyPr>
          <a:lstStyle/>
          <a:p>
            <a:r>
              <a:rPr lang="ja-JP" altLang="en-US" sz="3600" b="1" dirty="0"/>
              <a:t>コントロールインパクト</a:t>
            </a:r>
            <a:br>
              <a:rPr lang="en-US" altLang="ja-JP" sz="3600" b="1" dirty="0"/>
            </a:br>
            <a:r>
              <a:rPr lang="ja-JP" altLang="en-US" sz="3600" b="1" dirty="0"/>
              <a:t>マトリクス</a:t>
            </a:r>
            <a:endParaRPr kumimoji="1" lang="ja-JP" altLang="en-US" sz="3600" b="1" dirty="0"/>
          </a:p>
        </p:txBody>
      </p:sp>
      <p:sp>
        <p:nvSpPr>
          <p:cNvPr id="4" name="フッター プレースホルダー 3">
            <a:extLst>
              <a:ext uri="{FF2B5EF4-FFF2-40B4-BE49-F238E27FC236}">
                <a16:creationId xmlns:a16="http://schemas.microsoft.com/office/drawing/2014/main" id="{FF91DE3C-803C-DDB4-7280-5DE25A4E919C}"/>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8187BAA5-22EF-A4F4-E4A5-B8CDCFAB6806}"/>
              </a:ext>
            </a:extLst>
          </p:cNvPr>
          <p:cNvSpPr>
            <a:spLocks noGrp="1"/>
          </p:cNvSpPr>
          <p:nvPr>
            <p:ph type="sldNum" sz="quarter" idx="12"/>
          </p:nvPr>
        </p:nvSpPr>
        <p:spPr/>
        <p:txBody>
          <a:bodyPr/>
          <a:lstStyle/>
          <a:p>
            <a:fld id="{F7C12960-C60D-4B23-8BE8-BDC603B2ADA2}" type="slidenum">
              <a:rPr kumimoji="1" lang="ja-JP" altLang="en-US" smtClean="0"/>
              <a:t>8</a:t>
            </a:fld>
            <a:endParaRPr kumimoji="1" lang="ja-JP" altLang="en-US"/>
          </a:p>
        </p:txBody>
      </p:sp>
      <p:sp>
        <p:nvSpPr>
          <p:cNvPr id="6" name="ホームベース 8">
            <a:extLst>
              <a:ext uri="{FF2B5EF4-FFF2-40B4-BE49-F238E27FC236}">
                <a16:creationId xmlns:a16="http://schemas.microsoft.com/office/drawing/2014/main" id="{8E7F5CA4-6E7F-1825-E625-1FA8E6AE62E8}"/>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定</a:t>
            </a:r>
          </a:p>
        </p:txBody>
      </p:sp>
      <p:sp>
        <p:nvSpPr>
          <p:cNvPr id="7" name="ホームベース 9">
            <a:extLst>
              <a:ext uri="{FF2B5EF4-FFF2-40B4-BE49-F238E27FC236}">
                <a16:creationId xmlns:a16="http://schemas.microsoft.com/office/drawing/2014/main" id="{8769FB42-7269-9641-F941-449A6C89FAAD}"/>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8" name="ホームベース 9">
            <a:extLst>
              <a:ext uri="{FF2B5EF4-FFF2-40B4-BE49-F238E27FC236}">
                <a16:creationId xmlns:a16="http://schemas.microsoft.com/office/drawing/2014/main" id="{EE40D3A4-A330-6F42-7072-658513431E42}"/>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9" name="ホームベース 9">
            <a:extLst>
              <a:ext uri="{FF2B5EF4-FFF2-40B4-BE49-F238E27FC236}">
                <a16:creationId xmlns:a16="http://schemas.microsoft.com/office/drawing/2014/main" id="{04539AA7-E7D9-1459-260A-CF92EB33482E}"/>
              </a:ext>
            </a:extLst>
          </p:cNvPr>
          <p:cNvSpPr/>
          <p:nvPr/>
        </p:nvSpPr>
        <p:spPr bwMode="auto">
          <a:xfrm>
            <a:off x="7475085" y="444144"/>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分</a:t>
            </a:r>
          </a:p>
        </p:txBody>
      </p:sp>
      <p:sp>
        <p:nvSpPr>
          <p:cNvPr id="10" name="ホームベース 9">
            <a:extLst>
              <a:ext uri="{FF2B5EF4-FFF2-40B4-BE49-F238E27FC236}">
                <a16:creationId xmlns:a16="http://schemas.microsoft.com/office/drawing/2014/main" id="{82F0707F-4A8D-5360-816F-650D6C41ABCB}"/>
              </a:ext>
            </a:extLst>
          </p:cNvPr>
          <p:cNvSpPr/>
          <p:nvPr/>
        </p:nvSpPr>
        <p:spPr bwMode="auto">
          <a:xfrm>
            <a:off x="7867829"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改</a:t>
            </a:r>
          </a:p>
        </p:txBody>
      </p:sp>
      <p:sp>
        <p:nvSpPr>
          <p:cNvPr id="11" name="ホームベース 9">
            <a:extLst>
              <a:ext uri="{FF2B5EF4-FFF2-40B4-BE49-F238E27FC236}">
                <a16:creationId xmlns:a16="http://schemas.microsoft.com/office/drawing/2014/main" id="{946DB2C4-88A1-EF1A-3A55-B81B6BB3F8A5}"/>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12" name="ホームベース 9">
            <a:extLst>
              <a:ext uri="{FF2B5EF4-FFF2-40B4-BE49-F238E27FC236}">
                <a16:creationId xmlns:a16="http://schemas.microsoft.com/office/drawing/2014/main" id="{D7231D71-D765-9249-E310-418C6F518A29}"/>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sp>
        <p:nvSpPr>
          <p:cNvPr id="2" name="直角三角形 1">
            <a:extLst>
              <a:ext uri="{FF2B5EF4-FFF2-40B4-BE49-F238E27FC236}">
                <a16:creationId xmlns:a16="http://schemas.microsoft.com/office/drawing/2014/main" id="{02FE856A-D522-FCD6-BADC-9935F5263334}"/>
              </a:ext>
            </a:extLst>
          </p:cNvPr>
          <p:cNvSpPr/>
          <p:nvPr/>
        </p:nvSpPr>
        <p:spPr bwMode="auto">
          <a:xfrm flipH="1" flipV="1">
            <a:off x="4030095" y="1749260"/>
            <a:ext cx="3587097" cy="3172846"/>
          </a:xfrm>
          <a:prstGeom prst="rtTriangle">
            <a:avLst/>
          </a:prstGeom>
          <a:solidFill>
            <a:schemeClr val="bg1">
              <a:lumMod val="95000"/>
            </a:schemeClr>
          </a:solidFill>
          <a:ln>
            <a:solidFill>
              <a:schemeClr val="tx1"/>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latin typeface="+mj-ea"/>
              <a:ea typeface="+mj-ea"/>
            </a:endParaRPr>
          </a:p>
        </p:txBody>
      </p:sp>
      <p:sp>
        <p:nvSpPr>
          <p:cNvPr id="3" name="テキスト ボックス 2">
            <a:extLst>
              <a:ext uri="{FF2B5EF4-FFF2-40B4-BE49-F238E27FC236}">
                <a16:creationId xmlns:a16="http://schemas.microsoft.com/office/drawing/2014/main" id="{F8BB14A0-D127-1155-4712-D1C431A38AEA}"/>
              </a:ext>
            </a:extLst>
          </p:cNvPr>
          <p:cNvSpPr txBox="1"/>
          <p:nvPr/>
        </p:nvSpPr>
        <p:spPr>
          <a:xfrm rot="2525665" flipH="1">
            <a:off x="6989962" y="1871473"/>
            <a:ext cx="601675" cy="307777"/>
          </a:xfrm>
          <a:prstGeom prst="rect">
            <a:avLst/>
          </a:prstGeom>
          <a:noFill/>
        </p:spPr>
        <p:txBody>
          <a:bodyPr wrap="square" rtlCol="0">
            <a:spAutoFit/>
          </a:bodyPr>
          <a:lstStyle/>
          <a:p>
            <a:pPr algn="ctr"/>
            <a:r>
              <a:rPr lang="ja-JP" altLang="en-US" sz="1400" dirty="0"/>
              <a:t>重要</a:t>
            </a:r>
            <a:endParaRPr kumimoji="1" lang="ja-JP" altLang="en-US" sz="1400" dirty="0"/>
          </a:p>
        </p:txBody>
      </p:sp>
      <p:cxnSp>
        <p:nvCxnSpPr>
          <p:cNvPr id="16" name="直線矢印コネクタ 15">
            <a:extLst>
              <a:ext uri="{FF2B5EF4-FFF2-40B4-BE49-F238E27FC236}">
                <a16:creationId xmlns:a16="http://schemas.microsoft.com/office/drawing/2014/main" id="{1502E318-48F3-DC47-A31D-2069B5ADA213}"/>
              </a:ext>
            </a:extLst>
          </p:cNvPr>
          <p:cNvCxnSpPr>
            <a:cxnSpLocks/>
          </p:cNvCxnSpPr>
          <p:nvPr/>
        </p:nvCxnSpPr>
        <p:spPr>
          <a:xfrm flipV="1">
            <a:off x="1425122" y="1661485"/>
            <a:ext cx="0" cy="4376595"/>
          </a:xfrm>
          <a:prstGeom prst="straightConnector1">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13E1FD6-6A16-B03E-E8F1-C2EB874124F3}"/>
              </a:ext>
            </a:extLst>
          </p:cNvPr>
          <p:cNvCxnSpPr>
            <a:cxnSpLocks/>
          </p:cNvCxnSpPr>
          <p:nvPr/>
        </p:nvCxnSpPr>
        <p:spPr>
          <a:xfrm>
            <a:off x="1425122" y="6038080"/>
            <a:ext cx="6399960" cy="0"/>
          </a:xfrm>
          <a:prstGeom prst="straightConnector1">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31C450F-9EEC-98FC-C5DD-1152547AA8E5}"/>
              </a:ext>
            </a:extLst>
          </p:cNvPr>
          <p:cNvSpPr txBox="1"/>
          <p:nvPr/>
        </p:nvSpPr>
        <p:spPr>
          <a:xfrm>
            <a:off x="3601428" y="6136742"/>
            <a:ext cx="1723549"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インパクト</a:t>
            </a:r>
          </a:p>
        </p:txBody>
      </p:sp>
      <p:sp>
        <p:nvSpPr>
          <p:cNvPr id="19" name="テキスト ボックス 18">
            <a:extLst>
              <a:ext uri="{FF2B5EF4-FFF2-40B4-BE49-F238E27FC236}">
                <a16:creationId xmlns:a16="http://schemas.microsoft.com/office/drawing/2014/main" id="{5A21FDBF-0285-4C03-E268-CDEDF516E5DF}"/>
              </a:ext>
            </a:extLst>
          </p:cNvPr>
          <p:cNvSpPr txBox="1"/>
          <p:nvPr/>
        </p:nvSpPr>
        <p:spPr>
          <a:xfrm>
            <a:off x="767760" y="2924290"/>
            <a:ext cx="553998" cy="1938992"/>
          </a:xfrm>
          <a:prstGeom prst="rect">
            <a:avLst/>
          </a:prstGeom>
          <a:noFill/>
        </p:spPr>
        <p:txBody>
          <a:bodyPr vert="eaVert" wrap="none" rtlCol="0">
            <a:spAutoFit/>
          </a:bodyPr>
          <a:lstStyle/>
          <a:p>
            <a:r>
              <a:rPr lang="ja-JP" altLang="en-US" sz="2400" b="1" dirty="0">
                <a:latin typeface="メイリオ" panose="020B0604030504040204" pitchFamily="50" charset="-128"/>
                <a:ea typeface="メイリオ" panose="020B0604030504040204" pitchFamily="50" charset="-128"/>
              </a:rPr>
              <a:t>コントロール</a:t>
            </a:r>
            <a:endParaRPr kumimoji="1" lang="ja-JP" altLang="en-US" sz="2400" b="1"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F5017507-A8C2-2C02-D102-7920F832CBC7}"/>
              </a:ext>
            </a:extLst>
          </p:cNvPr>
          <p:cNvSpPr txBox="1"/>
          <p:nvPr/>
        </p:nvSpPr>
        <p:spPr>
          <a:xfrm>
            <a:off x="852800" y="1898822"/>
            <a:ext cx="441146"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rPr>
              <a:t>易</a:t>
            </a:r>
            <a:endParaRPr kumimoji="1" lang="ja-JP" altLang="en-US" sz="2000"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34ABC68C-A14F-FF98-B917-90C2BB01533D}"/>
              </a:ext>
            </a:extLst>
          </p:cNvPr>
          <p:cNvSpPr txBox="1"/>
          <p:nvPr/>
        </p:nvSpPr>
        <p:spPr>
          <a:xfrm>
            <a:off x="852800" y="5673658"/>
            <a:ext cx="441146"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rPr>
              <a:t>難</a:t>
            </a:r>
            <a:endParaRPr kumimoji="1" lang="ja-JP" altLang="en-US" sz="200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07034744-2F82-A69D-20FA-3D13F3666661}"/>
              </a:ext>
            </a:extLst>
          </p:cNvPr>
          <p:cNvSpPr txBox="1"/>
          <p:nvPr/>
        </p:nvSpPr>
        <p:spPr>
          <a:xfrm>
            <a:off x="1425122" y="6148898"/>
            <a:ext cx="441146"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rPr>
              <a:t>小</a:t>
            </a:r>
          </a:p>
        </p:txBody>
      </p:sp>
      <p:sp>
        <p:nvSpPr>
          <p:cNvPr id="23" name="テキスト ボックス 22">
            <a:extLst>
              <a:ext uri="{FF2B5EF4-FFF2-40B4-BE49-F238E27FC236}">
                <a16:creationId xmlns:a16="http://schemas.microsoft.com/office/drawing/2014/main" id="{5A3CB00F-D197-B99C-EF20-7635090806D4}"/>
              </a:ext>
            </a:extLst>
          </p:cNvPr>
          <p:cNvSpPr txBox="1"/>
          <p:nvPr/>
        </p:nvSpPr>
        <p:spPr>
          <a:xfrm>
            <a:off x="6990868" y="6181718"/>
            <a:ext cx="441146"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rPr>
              <a:t>大</a:t>
            </a:r>
            <a:endParaRPr kumimoji="1" lang="ja-JP" altLang="en-US" sz="2000" dirty="0">
              <a:latin typeface="メイリオ" panose="020B0604030504040204" pitchFamily="50" charset="-128"/>
              <a:ea typeface="メイリオ" panose="020B0604030504040204" pitchFamily="50" charset="-128"/>
            </a:endParaRPr>
          </a:p>
        </p:txBody>
      </p:sp>
      <p:cxnSp>
        <p:nvCxnSpPr>
          <p:cNvPr id="24" name="直線コネクタ 23">
            <a:extLst>
              <a:ext uri="{FF2B5EF4-FFF2-40B4-BE49-F238E27FC236}">
                <a16:creationId xmlns:a16="http://schemas.microsoft.com/office/drawing/2014/main" id="{38CCD241-CF81-A60C-6F52-2E90376A2EB7}"/>
              </a:ext>
            </a:extLst>
          </p:cNvPr>
          <p:cNvCxnSpPr>
            <a:cxnSpLocks/>
          </p:cNvCxnSpPr>
          <p:nvPr/>
        </p:nvCxnSpPr>
        <p:spPr>
          <a:xfrm>
            <a:off x="1425122" y="3953139"/>
            <a:ext cx="605821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41B9BA07-0E45-44F3-47BB-2893E5ABA692}"/>
              </a:ext>
            </a:extLst>
          </p:cNvPr>
          <p:cNvCxnSpPr>
            <a:cxnSpLocks/>
          </p:cNvCxnSpPr>
          <p:nvPr/>
        </p:nvCxnSpPr>
        <p:spPr>
          <a:xfrm flipV="1">
            <a:off x="4421518" y="1989629"/>
            <a:ext cx="0" cy="404845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98B1B1DD-1D91-B63B-C0B4-B027E4772439}"/>
              </a:ext>
            </a:extLst>
          </p:cNvPr>
          <p:cNvSpPr/>
          <p:nvPr/>
        </p:nvSpPr>
        <p:spPr>
          <a:xfrm>
            <a:off x="2012544" y="2267643"/>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4" name="正方形/長方形 33">
            <a:extLst>
              <a:ext uri="{FF2B5EF4-FFF2-40B4-BE49-F238E27FC236}">
                <a16:creationId xmlns:a16="http://schemas.microsoft.com/office/drawing/2014/main" id="{82C689B9-D5E9-A9B0-958B-AF0AAAEE1615}"/>
              </a:ext>
            </a:extLst>
          </p:cNvPr>
          <p:cNvSpPr/>
          <p:nvPr/>
        </p:nvSpPr>
        <p:spPr>
          <a:xfrm>
            <a:off x="5126451" y="2272637"/>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5" name="正方形/長方形 34">
            <a:extLst>
              <a:ext uri="{FF2B5EF4-FFF2-40B4-BE49-F238E27FC236}">
                <a16:creationId xmlns:a16="http://schemas.microsoft.com/office/drawing/2014/main" id="{8E0BC341-5983-DE6F-D3C1-620D4D5FBE2E}"/>
              </a:ext>
            </a:extLst>
          </p:cNvPr>
          <p:cNvSpPr/>
          <p:nvPr/>
        </p:nvSpPr>
        <p:spPr>
          <a:xfrm>
            <a:off x="6000370" y="2830986"/>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8" name="正方形/長方形 37">
            <a:extLst>
              <a:ext uri="{FF2B5EF4-FFF2-40B4-BE49-F238E27FC236}">
                <a16:creationId xmlns:a16="http://schemas.microsoft.com/office/drawing/2014/main" id="{F3D20F15-37D3-E4E6-5A15-A6A93ADEBC1D}"/>
              </a:ext>
            </a:extLst>
          </p:cNvPr>
          <p:cNvSpPr/>
          <p:nvPr/>
        </p:nvSpPr>
        <p:spPr>
          <a:xfrm>
            <a:off x="5112885" y="4580751"/>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B3F1BA26-D364-919E-2C82-AA0F82373D85}"/>
              </a:ext>
            </a:extLst>
          </p:cNvPr>
          <p:cNvSpPr/>
          <p:nvPr/>
        </p:nvSpPr>
        <p:spPr>
          <a:xfrm>
            <a:off x="5830630" y="5086131"/>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49" name="正方形/長方形 48">
            <a:extLst>
              <a:ext uri="{FF2B5EF4-FFF2-40B4-BE49-F238E27FC236}">
                <a16:creationId xmlns:a16="http://schemas.microsoft.com/office/drawing/2014/main" id="{31F7B8AD-C5B0-72D8-2B02-07C8D1B34304}"/>
              </a:ext>
            </a:extLst>
          </p:cNvPr>
          <p:cNvSpPr/>
          <p:nvPr/>
        </p:nvSpPr>
        <p:spPr>
          <a:xfrm>
            <a:off x="2012544" y="4581907"/>
            <a:ext cx="1010415" cy="711694"/>
          </a:xfrm>
          <a:prstGeom prst="rect">
            <a:avLst/>
          </a:prstGeom>
          <a:solidFill>
            <a:schemeClr val="bg1"/>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128AF3C9-DBFC-702E-7DA0-A05256C00F46}"/>
              </a:ext>
            </a:extLst>
          </p:cNvPr>
          <p:cNvSpPr txBox="1"/>
          <p:nvPr/>
        </p:nvSpPr>
        <p:spPr>
          <a:xfrm>
            <a:off x="3576141" y="1249394"/>
            <a:ext cx="2153155" cy="400110"/>
          </a:xfrm>
          <a:prstGeom prst="rect">
            <a:avLst/>
          </a:prstGeom>
          <a:noFill/>
        </p:spPr>
        <p:txBody>
          <a:bodyPr wrap="none" rtlCol="0">
            <a:spAutoFit/>
          </a:bodyPr>
          <a:lstStyle/>
          <a:p>
            <a:pPr algn="ct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なぜ 〇〇 なのか</a:t>
            </a:r>
          </a:p>
        </p:txBody>
      </p:sp>
      <p:cxnSp>
        <p:nvCxnSpPr>
          <p:cNvPr id="50" name="直線コネクタ 49">
            <a:extLst>
              <a:ext uri="{FF2B5EF4-FFF2-40B4-BE49-F238E27FC236}">
                <a16:creationId xmlns:a16="http://schemas.microsoft.com/office/drawing/2014/main" id="{2AE47B51-E528-61D2-4423-03E0516D69B5}"/>
              </a:ext>
            </a:extLst>
          </p:cNvPr>
          <p:cNvCxnSpPr>
            <a:cxnSpLocks/>
          </p:cNvCxnSpPr>
          <p:nvPr/>
        </p:nvCxnSpPr>
        <p:spPr>
          <a:xfrm>
            <a:off x="1878433" y="1574914"/>
            <a:ext cx="554857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0CD14D6E-22D5-2085-FD1E-1AC4BC6313BF}"/>
              </a:ext>
            </a:extLst>
          </p:cNvPr>
          <p:cNvSpPr/>
          <p:nvPr/>
        </p:nvSpPr>
        <p:spPr>
          <a:xfrm>
            <a:off x="2512917" y="5087538"/>
            <a:ext cx="1010415" cy="711694"/>
          </a:xfrm>
          <a:prstGeom prst="rect">
            <a:avLst/>
          </a:prstGeom>
          <a:solidFill>
            <a:schemeClr val="bg1"/>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D7C32C98-582A-15FF-4888-11F0B977DED6}"/>
              </a:ext>
            </a:extLst>
          </p:cNvPr>
          <p:cNvSpPr/>
          <p:nvPr/>
        </p:nvSpPr>
        <p:spPr>
          <a:xfrm>
            <a:off x="2538046" y="2847880"/>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7781567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C1F57-8AE0-0742-D795-FC074DB6BD72}"/>
            </a:ext>
          </a:extLst>
        </p:cNvPr>
        <p:cNvGrpSpPr/>
        <p:nvPr/>
      </p:nvGrpSpPr>
      <p:grpSpPr>
        <a:xfrm>
          <a:off x="0" y="0"/>
          <a:ext cx="0" cy="0"/>
          <a:chOff x="0" y="0"/>
          <a:chExt cx="0" cy="0"/>
        </a:xfrm>
      </p:grpSpPr>
      <p:sp>
        <p:nvSpPr>
          <p:cNvPr id="13" name="タイトル 1">
            <a:extLst>
              <a:ext uri="{FF2B5EF4-FFF2-40B4-BE49-F238E27FC236}">
                <a16:creationId xmlns:a16="http://schemas.microsoft.com/office/drawing/2014/main" id="{4A88EDC5-F9BB-E726-49E4-A79CF2C5C14E}"/>
              </a:ext>
            </a:extLst>
          </p:cNvPr>
          <p:cNvSpPr>
            <a:spLocks noGrp="1"/>
          </p:cNvSpPr>
          <p:nvPr>
            <p:ph type="title"/>
          </p:nvPr>
        </p:nvSpPr>
        <p:spPr/>
        <p:txBody>
          <a:bodyPr>
            <a:noAutofit/>
          </a:bodyPr>
          <a:lstStyle/>
          <a:p>
            <a:r>
              <a:rPr lang="ja-JP" altLang="en-US" sz="3600" b="1" dirty="0"/>
              <a:t>ペイオフマトリクス</a:t>
            </a:r>
            <a:endParaRPr kumimoji="1" lang="ja-JP" altLang="en-US" sz="3600" b="1" dirty="0"/>
          </a:p>
        </p:txBody>
      </p:sp>
      <p:sp>
        <p:nvSpPr>
          <p:cNvPr id="4" name="フッター プレースホルダー 3">
            <a:extLst>
              <a:ext uri="{FF2B5EF4-FFF2-40B4-BE49-F238E27FC236}">
                <a16:creationId xmlns:a16="http://schemas.microsoft.com/office/drawing/2014/main" id="{5764BA39-8C6C-AC60-E06C-7464AA8C39EF}"/>
              </a:ext>
            </a:extLst>
          </p:cNvPr>
          <p:cNvSpPr>
            <a:spLocks noGrp="1"/>
          </p:cNvSpPr>
          <p:nvPr>
            <p:ph type="ftr" sz="quarter" idx="11"/>
          </p:nvPr>
        </p:nvSpPr>
        <p:spPr/>
        <p:txBody>
          <a:bodyPr/>
          <a:lstStyle/>
          <a:p>
            <a:r>
              <a:rPr kumimoji="1" lang="en-US" altLang="ja-JP"/>
              <a:t>Copyright ©2019 - 2024 Current Color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10EF7345-17E0-38FB-0FE3-FE6A8E92EB7B}"/>
              </a:ext>
            </a:extLst>
          </p:cNvPr>
          <p:cNvSpPr>
            <a:spLocks noGrp="1"/>
          </p:cNvSpPr>
          <p:nvPr>
            <p:ph type="sldNum" sz="quarter" idx="12"/>
          </p:nvPr>
        </p:nvSpPr>
        <p:spPr/>
        <p:txBody>
          <a:bodyPr/>
          <a:lstStyle/>
          <a:p>
            <a:fld id="{F7C12960-C60D-4B23-8BE8-BDC603B2ADA2}" type="slidenum">
              <a:rPr kumimoji="1" lang="ja-JP" altLang="en-US" smtClean="0"/>
              <a:t>9</a:t>
            </a:fld>
            <a:endParaRPr kumimoji="1" lang="ja-JP" altLang="en-US"/>
          </a:p>
        </p:txBody>
      </p:sp>
      <p:sp>
        <p:nvSpPr>
          <p:cNvPr id="6" name="ホームベース 8">
            <a:extLst>
              <a:ext uri="{FF2B5EF4-FFF2-40B4-BE49-F238E27FC236}">
                <a16:creationId xmlns:a16="http://schemas.microsoft.com/office/drawing/2014/main" id="{866415F0-65EF-B87D-ADA7-4BA02181EC66}"/>
              </a:ext>
            </a:extLst>
          </p:cNvPr>
          <p:cNvSpPr/>
          <p:nvPr/>
        </p:nvSpPr>
        <p:spPr bwMode="auto">
          <a:xfrm>
            <a:off x="6324202" y="445388"/>
            <a:ext cx="366492"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定</a:t>
            </a:r>
          </a:p>
        </p:txBody>
      </p:sp>
      <p:sp>
        <p:nvSpPr>
          <p:cNvPr id="7" name="ホームベース 9">
            <a:extLst>
              <a:ext uri="{FF2B5EF4-FFF2-40B4-BE49-F238E27FC236}">
                <a16:creationId xmlns:a16="http://schemas.microsoft.com/office/drawing/2014/main" id="{197C8AA5-393D-0F1A-3FF6-74373B7B560C}"/>
              </a:ext>
            </a:extLst>
          </p:cNvPr>
          <p:cNvSpPr/>
          <p:nvPr/>
        </p:nvSpPr>
        <p:spPr bwMode="auto">
          <a:xfrm>
            <a:off x="6689597" y="445388"/>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視</a:t>
            </a:r>
          </a:p>
        </p:txBody>
      </p:sp>
      <p:sp>
        <p:nvSpPr>
          <p:cNvPr id="8" name="ホームベース 9">
            <a:extLst>
              <a:ext uri="{FF2B5EF4-FFF2-40B4-BE49-F238E27FC236}">
                <a16:creationId xmlns:a16="http://schemas.microsoft.com/office/drawing/2014/main" id="{82D3B0C7-235F-BC20-DC91-41DA4AEEE169}"/>
              </a:ext>
            </a:extLst>
          </p:cNvPr>
          <p:cNvSpPr/>
          <p:nvPr/>
        </p:nvSpPr>
        <p:spPr bwMode="auto">
          <a:xfrm>
            <a:off x="7082341"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9" name="ホームベース 9">
            <a:extLst>
              <a:ext uri="{FF2B5EF4-FFF2-40B4-BE49-F238E27FC236}">
                <a16:creationId xmlns:a16="http://schemas.microsoft.com/office/drawing/2014/main" id="{2A9457EE-C157-5C7B-9EC3-9B556C9E7AB7}"/>
              </a:ext>
            </a:extLst>
          </p:cNvPr>
          <p:cNvSpPr/>
          <p:nvPr/>
        </p:nvSpPr>
        <p:spPr bwMode="auto">
          <a:xfrm>
            <a:off x="7475085"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分</a:t>
            </a:r>
          </a:p>
        </p:txBody>
      </p:sp>
      <p:sp>
        <p:nvSpPr>
          <p:cNvPr id="10" name="ホームベース 9">
            <a:extLst>
              <a:ext uri="{FF2B5EF4-FFF2-40B4-BE49-F238E27FC236}">
                <a16:creationId xmlns:a16="http://schemas.microsoft.com/office/drawing/2014/main" id="{4D436DB0-257B-F4CA-A604-FA15BB8ED326}"/>
              </a:ext>
            </a:extLst>
          </p:cNvPr>
          <p:cNvSpPr/>
          <p:nvPr/>
        </p:nvSpPr>
        <p:spPr bwMode="auto">
          <a:xfrm>
            <a:off x="7867829" y="444144"/>
            <a:ext cx="393841" cy="343844"/>
          </a:xfrm>
          <a:prstGeom prst="homePlate">
            <a:avLst>
              <a:gd name="adj" fmla="val 38095"/>
            </a:avLst>
          </a:prstGeom>
          <a:solidFill>
            <a:schemeClr val="tx1"/>
          </a:solidFill>
          <a:ln w="38100">
            <a:solidFill>
              <a:schemeClr val="tx1"/>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改</a:t>
            </a:r>
          </a:p>
        </p:txBody>
      </p:sp>
      <p:sp>
        <p:nvSpPr>
          <p:cNvPr id="11" name="ホームベース 9">
            <a:extLst>
              <a:ext uri="{FF2B5EF4-FFF2-40B4-BE49-F238E27FC236}">
                <a16:creationId xmlns:a16="http://schemas.microsoft.com/office/drawing/2014/main" id="{0EED8ED1-8E9C-C6D9-91BE-269135ABD8D4}"/>
              </a:ext>
            </a:extLst>
          </p:cNvPr>
          <p:cNvSpPr/>
          <p:nvPr/>
        </p:nvSpPr>
        <p:spPr bwMode="auto">
          <a:xfrm>
            <a:off x="8260573"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測</a:t>
            </a:r>
          </a:p>
        </p:txBody>
      </p:sp>
      <p:sp>
        <p:nvSpPr>
          <p:cNvPr id="12" name="ホームベース 9">
            <a:extLst>
              <a:ext uri="{FF2B5EF4-FFF2-40B4-BE49-F238E27FC236}">
                <a16:creationId xmlns:a16="http://schemas.microsoft.com/office/drawing/2014/main" id="{44DACE2E-ABD8-FC32-3D9F-321AB76AD3EC}"/>
              </a:ext>
            </a:extLst>
          </p:cNvPr>
          <p:cNvSpPr/>
          <p:nvPr/>
        </p:nvSpPr>
        <p:spPr bwMode="auto">
          <a:xfrm>
            <a:off x="8653317" y="444144"/>
            <a:ext cx="393841" cy="343844"/>
          </a:xfrm>
          <a:prstGeom prst="homePlate">
            <a:avLst>
              <a:gd name="adj" fmla="val 38095"/>
            </a:avLst>
          </a:prstGeom>
          <a:solidFill>
            <a:schemeClr val="bg1"/>
          </a:solidFill>
          <a:ln w="38100">
            <a:solidFill>
              <a:schemeClr val="tx1">
                <a:lumMod val="50000"/>
                <a:lumOff val="50000"/>
              </a:schemeClr>
            </a:solidFill>
          </a:ln>
          <a:effectLst/>
        </p:spPr>
        <p:txBody>
          <a:bodyPr rot="0" spcFirstLastPara="0" vertOverflow="overflow" horzOverflow="overflow" vert="horz" wrap="none" lIns="91440" tIns="45720" rIns="91440" bIns="0" numCol="1" spcCol="0" rtlCol="0" fromWordArt="0" anchor="ctr" anchorCtr="0" forceAA="0" compatLnSpc="1">
            <a:prstTxWarp prst="textNoShape">
              <a:avLst/>
            </a:prstTxWarp>
            <a:noAutofit/>
          </a:bodyPr>
          <a:lstStyle/>
          <a:p>
            <a:pPr algn="ctr"/>
            <a:r>
              <a:rPr lang="ja-JP" altLang="en-US" sz="1400" b="1" dirty="0">
                <a:solidFill>
                  <a:schemeClr val="tx1">
                    <a:lumMod val="50000"/>
                    <a:lumOff val="50000"/>
                  </a:schemeClr>
                </a:solidFill>
                <a:latin typeface="メイリオ" panose="020B0604030504040204" pitchFamily="50" charset="-128"/>
                <a:ea typeface="メイリオ" panose="020B0604030504040204" pitchFamily="50" charset="-128"/>
              </a:rPr>
              <a:t>着</a:t>
            </a:r>
          </a:p>
        </p:txBody>
      </p:sp>
      <p:sp>
        <p:nvSpPr>
          <p:cNvPr id="2" name="直角三角形 1">
            <a:extLst>
              <a:ext uri="{FF2B5EF4-FFF2-40B4-BE49-F238E27FC236}">
                <a16:creationId xmlns:a16="http://schemas.microsoft.com/office/drawing/2014/main" id="{FBF53A79-7C7A-563A-956D-95E92CED247C}"/>
              </a:ext>
            </a:extLst>
          </p:cNvPr>
          <p:cNvSpPr/>
          <p:nvPr/>
        </p:nvSpPr>
        <p:spPr bwMode="auto">
          <a:xfrm flipH="1" flipV="1">
            <a:off x="4030095" y="1749260"/>
            <a:ext cx="3587097" cy="3172846"/>
          </a:xfrm>
          <a:prstGeom prst="rtTriangle">
            <a:avLst/>
          </a:prstGeom>
          <a:solidFill>
            <a:schemeClr val="bg1">
              <a:lumMod val="95000"/>
            </a:schemeClr>
          </a:solidFill>
          <a:ln>
            <a:solidFill>
              <a:schemeClr val="tx1"/>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latin typeface="+mj-ea"/>
              <a:ea typeface="+mj-ea"/>
            </a:endParaRPr>
          </a:p>
        </p:txBody>
      </p:sp>
      <p:sp>
        <p:nvSpPr>
          <p:cNvPr id="3" name="テキスト ボックス 2">
            <a:extLst>
              <a:ext uri="{FF2B5EF4-FFF2-40B4-BE49-F238E27FC236}">
                <a16:creationId xmlns:a16="http://schemas.microsoft.com/office/drawing/2014/main" id="{C16543C9-B491-E1BD-EE1B-54F2CBFAC7CA}"/>
              </a:ext>
            </a:extLst>
          </p:cNvPr>
          <p:cNvSpPr txBox="1"/>
          <p:nvPr/>
        </p:nvSpPr>
        <p:spPr>
          <a:xfrm rot="2525665" flipH="1">
            <a:off x="6989962" y="1871473"/>
            <a:ext cx="601675" cy="307777"/>
          </a:xfrm>
          <a:prstGeom prst="rect">
            <a:avLst/>
          </a:prstGeom>
          <a:noFill/>
        </p:spPr>
        <p:txBody>
          <a:bodyPr wrap="square" rtlCol="0">
            <a:spAutoFit/>
          </a:bodyPr>
          <a:lstStyle/>
          <a:p>
            <a:pPr algn="ctr"/>
            <a:r>
              <a:rPr kumimoji="1" lang="ja-JP" altLang="en-US" sz="1400" dirty="0"/>
              <a:t>優先</a:t>
            </a:r>
          </a:p>
        </p:txBody>
      </p:sp>
      <p:cxnSp>
        <p:nvCxnSpPr>
          <p:cNvPr id="16" name="直線矢印コネクタ 15">
            <a:extLst>
              <a:ext uri="{FF2B5EF4-FFF2-40B4-BE49-F238E27FC236}">
                <a16:creationId xmlns:a16="http://schemas.microsoft.com/office/drawing/2014/main" id="{53A23D25-EBAC-52E4-AF92-54AF1C5233C9}"/>
              </a:ext>
            </a:extLst>
          </p:cNvPr>
          <p:cNvCxnSpPr>
            <a:cxnSpLocks/>
          </p:cNvCxnSpPr>
          <p:nvPr/>
        </p:nvCxnSpPr>
        <p:spPr>
          <a:xfrm flipV="1">
            <a:off x="1425122" y="1661485"/>
            <a:ext cx="0" cy="4376595"/>
          </a:xfrm>
          <a:prstGeom prst="straightConnector1">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B17B5BF-C70F-0637-6100-0EC9C792F780}"/>
              </a:ext>
            </a:extLst>
          </p:cNvPr>
          <p:cNvCxnSpPr>
            <a:cxnSpLocks/>
          </p:cNvCxnSpPr>
          <p:nvPr/>
        </p:nvCxnSpPr>
        <p:spPr>
          <a:xfrm>
            <a:off x="1425122" y="6038080"/>
            <a:ext cx="6399960" cy="0"/>
          </a:xfrm>
          <a:prstGeom prst="straightConnector1">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0906528D-9D48-61A3-85A1-1C454694D90E}"/>
              </a:ext>
            </a:extLst>
          </p:cNvPr>
          <p:cNvSpPr txBox="1"/>
          <p:nvPr/>
        </p:nvSpPr>
        <p:spPr>
          <a:xfrm>
            <a:off x="3868128" y="6136742"/>
            <a:ext cx="1107996"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コスト</a:t>
            </a:r>
          </a:p>
        </p:txBody>
      </p:sp>
      <p:sp>
        <p:nvSpPr>
          <p:cNvPr id="19" name="テキスト ボックス 18">
            <a:extLst>
              <a:ext uri="{FF2B5EF4-FFF2-40B4-BE49-F238E27FC236}">
                <a16:creationId xmlns:a16="http://schemas.microsoft.com/office/drawing/2014/main" id="{76A8B1AD-9D18-E909-9062-E640B8D8435A}"/>
              </a:ext>
            </a:extLst>
          </p:cNvPr>
          <p:cNvSpPr txBox="1"/>
          <p:nvPr/>
        </p:nvSpPr>
        <p:spPr>
          <a:xfrm>
            <a:off x="815714" y="3632352"/>
            <a:ext cx="553998" cy="707886"/>
          </a:xfrm>
          <a:prstGeom prst="rect">
            <a:avLst/>
          </a:prstGeom>
          <a:noFill/>
        </p:spPr>
        <p:txBody>
          <a:bodyPr vert="eaVert" wrap="none" rtlCol="0">
            <a:spAutoFit/>
          </a:bodyPr>
          <a:lstStyle/>
          <a:p>
            <a:r>
              <a:rPr lang="ja-JP" altLang="en-US" sz="2400" b="1" dirty="0">
                <a:latin typeface="メイリオ" panose="020B0604030504040204" pitchFamily="50" charset="-128"/>
                <a:ea typeface="メイリオ" panose="020B0604030504040204" pitchFamily="50" charset="-128"/>
              </a:rPr>
              <a:t>効果</a:t>
            </a:r>
            <a:endParaRPr kumimoji="1" lang="ja-JP" altLang="en-US" sz="2400" b="1"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70CF0E23-5400-ACA7-7190-A49E33844E07}"/>
              </a:ext>
            </a:extLst>
          </p:cNvPr>
          <p:cNvSpPr txBox="1"/>
          <p:nvPr/>
        </p:nvSpPr>
        <p:spPr>
          <a:xfrm>
            <a:off x="852800" y="1898822"/>
            <a:ext cx="441146"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rPr>
              <a:t>大</a:t>
            </a:r>
          </a:p>
        </p:txBody>
      </p:sp>
      <p:sp>
        <p:nvSpPr>
          <p:cNvPr id="21" name="テキスト ボックス 20">
            <a:extLst>
              <a:ext uri="{FF2B5EF4-FFF2-40B4-BE49-F238E27FC236}">
                <a16:creationId xmlns:a16="http://schemas.microsoft.com/office/drawing/2014/main" id="{E9675FCE-8509-E351-452F-41156710A9D0}"/>
              </a:ext>
            </a:extLst>
          </p:cNvPr>
          <p:cNvSpPr txBox="1"/>
          <p:nvPr/>
        </p:nvSpPr>
        <p:spPr>
          <a:xfrm>
            <a:off x="852800" y="5673658"/>
            <a:ext cx="441146"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rPr>
              <a:t>小</a:t>
            </a:r>
          </a:p>
        </p:txBody>
      </p:sp>
      <p:sp>
        <p:nvSpPr>
          <p:cNvPr id="22" name="テキスト ボックス 21">
            <a:extLst>
              <a:ext uri="{FF2B5EF4-FFF2-40B4-BE49-F238E27FC236}">
                <a16:creationId xmlns:a16="http://schemas.microsoft.com/office/drawing/2014/main" id="{CF6FD9FB-13AE-8CDF-F516-1487CA0095DD}"/>
              </a:ext>
            </a:extLst>
          </p:cNvPr>
          <p:cNvSpPr txBox="1"/>
          <p:nvPr/>
        </p:nvSpPr>
        <p:spPr>
          <a:xfrm>
            <a:off x="1425122" y="6148898"/>
            <a:ext cx="441146"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rPr>
              <a:t>大</a:t>
            </a:r>
            <a:endParaRPr kumimoji="1" lang="ja-JP" altLang="en-US" sz="20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2F4CC128-C738-76CE-DE9B-C6FACD64BACC}"/>
              </a:ext>
            </a:extLst>
          </p:cNvPr>
          <p:cNvSpPr txBox="1"/>
          <p:nvPr/>
        </p:nvSpPr>
        <p:spPr>
          <a:xfrm>
            <a:off x="6990868" y="6181718"/>
            <a:ext cx="441146"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rPr>
              <a:t>小</a:t>
            </a:r>
          </a:p>
        </p:txBody>
      </p:sp>
      <p:cxnSp>
        <p:nvCxnSpPr>
          <p:cNvPr id="24" name="直線コネクタ 23">
            <a:extLst>
              <a:ext uri="{FF2B5EF4-FFF2-40B4-BE49-F238E27FC236}">
                <a16:creationId xmlns:a16="http://schemas.microsoft.com/office/drawing/2014/main" id="{6A36444B-CF92-B062-C82B-211C30175A18}"/>
              </a:ext>
            </a:extLst>
          </p:cNvPr>
          <p:cNvCxnSpPr>
            <a:cxnSpLocks/>
          </p:cNvCxnSpPr>
          <p:nvPr/>
        </p:nvCxnSpPr>
        <p:spPr>
          <a:xfrm>
            <a:off x="1425122" y="3953139"/>
            <a:ext cx="605821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CDACDB94-90F6-DFD8-0D9C-BAF972AE11E4}"/>
              </a:ext>
            </a:extLst>
          </p:cNvPr>
          <p:cNvCxnSpPr>
            <a:cxnSpLocks/>
          </p:cNvCxnSpPr>
          <p:nvPr/>
        </p:nvCxnSpPr>
        <p:spPr>
          <a:xfrm flipV="1">
            <a:off x="4421518" y="1989629"/>
            <a:ext cx="0" cy="404845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826F44FD-5770-C82F-1396-6CFDF3FB681C}"/>
              </a:ext>
            </a:extLst>
          </p:cNvPr>
          <p:cNvSpPr/>
          <p:nvPr/>
        </p:nvSpPr>
        <p:spPr>
          <a:xfrm>
            <a:off x="2079834" y="4792473"/>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4" name="正方形/長方形 33">
            <a:extLst>
              <a:ext uri="{FF2B5EF4-FFF2-40B4-BE49-F238E27FC236}">
                <a16:creationId xmlns:a16="http://schemas.microsoft.com/office/drawing/2014/main" id="{4753C0AE-90CF-44ED-6D32-A422925DFCB7}"/>
              </a:ext>
            </a:extLst>
          </p:cNvPr>
          <p:cNvSpPr/>
          <p:nvPr/>
        </p:nvSpPr>
        <p:spPr>
          <a:xfrm>
            <a:off x="4177340" y="1905691"/>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6" name="正方形/長方形 35">
            <a:extLst>
              <a:ext uri="{FF2B5EF4-FFF2-40B4-BE49-F238E27FC236}">
                <a16:creationId xmlns:a16="http://schemas.microsoft.com/office/drawing/2014/main" id="{2BCABD9C-795E-9BCD-9E66-B76D51595C5F}"/>
              </a:ext>
            </a:extLst>
          </p:cNvPr>
          <p:cNvSpPr/>
          <p:nvPr/>
        </p:nvSpPr>
        <p:spPr>
          <a:xfrm>
            <a:off x="2084301" y="2600436"/>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6CD71794-FB47-AC8C-9858-9C8F1B78C831}"/>
              </a:ext>
            </a:extLst>
          </p:cNvPr>
          <p:cNvSpPr/>
          <p:nvPr/>
        </p:nvSpPr>
        <p:spPr>
          <a:xfrm>
            <a:off x="5035627" y="2482769"/>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48" name="正方形/長方形 47">
            <a:extLst>
              <a:ext uri="{FF2B5EF4-FFF2-40B4-BE49-F238E27FC236}">
                <a16:creationId xmlns:a16="http://schemas.microsoft.com/office/drawing/2014/main" id="{37270367-DB98-896D-0AB0-D4C6A27389B6}"/>
              </a:ext>
            </a:extLst>
          </p:cNvPr>
          <p:cNvSpPr/>
          <p:nvPr/>
        </p:nvSpPr>
        <p:spPr>
          <a:xfrm>
            <a:off x="5356898" y="4786404"/>
            <a:ext cx="1010415" cy="711694"/>
          </a:xfrm>
          <a:prstGeom prst="rect">
            <a:avLst/>
          </a:prstGeom>
          <a:solidFill>
            <a:schemeClr val="bg1"/>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8F4038E7-AF98-6E7B-AAE4-E94DF2FF5D9A}"/>
              </a:ext>
            </a:extLst>
          </p:cNvPr>
          <p:cNvSpPr txBox="1"/>
          <p:nvPr/>
        </p:nvSpPr>
        <p:spPr>
          <a:xfrm>
            <a:off x="3274250" y="1249394"/>
            <a:ext cx="2492990" cy="400110"/>
          </a:xfrm>
          <a:prstGeom prst="rect">
            <a:avLst/>
          </a:prstGeom>
          <a:noFill/>
        </p:spPr>
        <p:txBody>
          <a:bodyPr wrap="none" rtlCol="0">
            <a:spAutoFit/>
          </a:bodyPr>
          <a:lstStyle/>
          <a:p>
            <a:pPr algn="ct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〇〇を解決する施策</a:t>
            </a:r>
          </a:p>
        </p:txBody>
      </p:sp>
      <p:cxnSp>
        <p:nvCxnSpPr>
          <p:cNvPr id="50" name="直線コネクタ 49">
            <a:extLst>
              <a:ext uri="{FF2B5EF4-FFF2-40B4-BE49-F238E27FC236}">
                <a16:creationId xmlns:a16="http://schemas.microsoft.com/office/drawing/2014/main" id="{84FAEF34-17EC-3142-8F67-F3D784F067E2}"/>
              </a:ext>
            </a:extLst>
          </p:cNvPr>
          <p:cNvCxnSpPr>
            <a:cxnSpLocks/>
          </p:cNvCxnSpPr>
          <p:nvPr/>
        </p:nvCxnSpPr>
        <p:spPr>
          <a:xfrm>
            <a:off x="1746460" y="1574914"/>
            <a:ext cx="554857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06645C57-D238-0FCA-B76E-3292AA65B318}"/>
              </a:ext>
            </a:extLst>
          </p:cNvPr>
          <p:cNvSpPr/>
          <p:nvPr/>
        </p:nvSpPr>
        <p:spPr>
          <a:xfrm>
            <a:off x="5812689" y="3154875"/>
            <a:ext cx="1010415" cy="711694"/>
          </a:xfrm>
          <a:prstGeom prst="rect">
            <a:avLst/>
          </a:prstGeom>
          <a:solidFill>
            <a:sysClr val="window" lastClr="FFFFFF"/>
          </a:solidFill>
          <a:ln w="28575" cap="flat" cmpd="sng" algn="ctr">
            <a:solidFill>
              <a:schemeClr val="tx1">
                <a:lumMod val="50000"/>
                <a:lumOff val="50000"/>
              </a:schemeClr>
            </a:solid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200" b="1" kern="0" dirty="0">
              <a:solidFill>
                <a:prstClr val="black">
                  <a:lumMod val="75000"/>
                  <a:lumOff val="25000"/>
                </a:prst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276946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402</TotalTime>
  <Words>696</Words>
  <Application>Microsoft Office PowerPoint</Application>
  <PresentationFormat>画面に合わせる (4:3)</PresentationFormat>
  <Paragraphs>218</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12</vt:i4>
      </vt:variant>
    </vt:vector>
  </HeadingPairs>
  <TitlesOfParts>
    <vt:vector size="18" baseType="lpstr">
      <vt:lpstr>メイリオ</vt:lpstr>
      <vt:lpstr>游ゴシック</vt:lpstr>
      <vt:lpstr>游明朝</vt:lpstr>
      <vt:lpstr>Arial</vt:lpstr>
      <vt:lpstr>Office テーマ</vt:lpstr>
      <vt:lpstr>1_Office テーマ</vt:lpstr>
      <vt:lpstr>プロセス改善７ステップ テンプレート</vt:lpstr>
      <vt:lpstr>はじめに</vt:lpstr>
      <vt:lpstr>世代計画</vt:lpstr>
      <vt:lpstr>プロジェクト憲章</vt:lpstr>
      <vt:lpstr>業務一覧表</vt:lpstr>
      <vt:lpstr>5M1E</vt:lpstr>
      <vt:lpstr>因果分析</vt:lpstr>
      <vt:lpstr>コントロールインパクト マトリクス</vt:lpstr>
      <vt:lpstr>ペイオフマトリクス</vt:lpstr>
      <vt:lpstr>採点表</vt:lpstr>
      <vt:lpstr>アクションアイテム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雅之 土方</dc:creator>
  <cp:lastModifiedBy>土方雅之</cp:lastModifiedBy>
  <cp:revision>22</cp:revision>
  <dcterms:created xsi:type="dcterms:W3CDTF">2018-12-01T22:30:46Z</dcterms:created>
  <dcterms:modified xsi:type="dcterms:W3CDTF">2024-12-05T05:38:47Z</dcterms:modified>
</cp:coreProperties>
</file>